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89" r:id="rId3"/>
    <p:sldId id="282" r:id="rId5"/>
    <p:sldId id="285" r:id="rId6"/>
    <p:sldId id="264" r:id="rId7"/>
    <p:sldId id="313" r:id="rId8"/>
    <p:sldId id="312" r:id="rId9"/>
    <p:sldId id="314" r:id="rId10"/>
    <p:sldId id="315" r:id="rId11"/>
    <p:sldId id="316" r:id="rId12"/>
    <p:sldId id="284" r:id="rId13"/>
    <p:sldId id="270" r:id="rId14"/>
    <p:sldId id="261" r:id="rId15"/>
    <p:sldId id="273" r:id="rId16"/>
    <p:sldId id="283" r:id="rId17"/>
    <p:sldId id="271" r:id="rId18"/>
    <p:sldId id="277" r:id="rId19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664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4318000" y="2304141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感谢您下载奈森网平台上提供的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作品，为了您和奈森网以及原创作者的利益，请勿复制、传播、销售，否则将承担法律责任！奈森网将对作品进行维权，按照传播下载次数进行十倍的索取赔偿！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88686" y="0"/>
            <a:ext cx="11814628" cy="64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88686" y="6545943"/>
            <a:ext cx="118146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感谢您下载奈森网平台上提供的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作品，为了您和奈森网以及原创作者的利益，请勿复制、传播、销售，否则将承担法律责任！奈森网将对作品进行维权，按照传播下载次数进行十倍的索取赔偿！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 22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7" name="组合 246"/>
          <p:cNvGrpSpPr/>
          <p:nvPr/>
        </p:nvGrpSpPr>
        <p:grpSpPr>
          <a:xfrm>
            <a:off x="6081509" y="628179"/>
            <a:ext cx="5064782" cy="4708868"/>
            <a:chOff x="3433574" y="1155143"/>
            <a:chExt cx="5358700" cy="4982132"/>
          </a:xfrm>
        </p:grpSpPr>
        <p:sp>
          <p:nvSpPr>
            <p:cNvPr id="3" name="îśľîḑê"/>
            <p:cNvSpPr/>
            <p:nvPr/>
          </p:nvSpPr>
          <p:spPr bwMode="auto">
            <a:xfrm>
              <a:off x="3433574" y="6084387"/>
              <a:ext cx="4482861" cy="52888"/>
            </a:xfrm>
            <a:custGeom>
              <a:avLst/>
              <a:gdLst>
                <a:gd name="T0" fmla="*/ 17 w 2418"/>
                <a:gd name="T1" fmla="*/ 29 h 29"/>
                <a:gd name="T2" fmla="*/ 0 w 2418"/>
                <a:gd name="T3" fmla="*/ 14 h 29"/>
                <a:gd name="T4" fmla="*/ 17 w 2418"/>
                <a:gd name="T5" fmla="*/ 0 h 29"/>
                <a:gd name="T6" fmla="*/ 517 w 2418"/>
                <a:gd name="T7" fmla="*/ 0 h 29"/>
                <a:gd name="T8" fmla="*/ 517 w 2418"/>
                <a:gd name="T9" fmla="*/ 11 h 29"/>
                <a:gd name="T10" fmla="*/ 998 w 2418"/>
                <a:gd name="T11" fmla="*/ 11 h 29"/>
                <a:gd name="T12" fmla="*/ 1028 w 2418"/>
                <a:gd name="T13" fmla="*/ 0 h 29"/>
                <a:gd name="T14" fmla="*/ 1230 w 2418"/>
                <a:gd name="T15" fmla="*/ 0 h 29"/>
                <a:gd name="T16" fmla="*/ 1230 w 2418"/>
                <a:gd name="T17" fmla="*/ 11 h 29"/>
                <a:gd name="T18" fmla="*/ 1546 w 2418"/>
                <a:gd name="T19" fmla="*/ 11 h 29"/>
                <a:gd name="T20" fmla="*/ 1547 w 2418"/>
                <a:gd name="T21" fmla="*/ 11 h 29"/>
                <a:gd name="T22" fmla="*/ 1625 w 2418"/>
                <a:gd name="T23" fmla="*/ 11 h 29"/>
                <a:gd name="T24" fmla="*/ 1658 w 2418"/>
                <a:gd name="T25" fmla="*/ 0 h 29"/>
                <a:gd name="T26" fmla="*/ 2399 w 2418"/>
                <a:gd name="T27" fmla="*/ 0 h 29"/>
                <a:gd name="T28" fmla="*/ 2418 w 2418"/>
                <a:gd name="T29" fmla="*/ 14 h 29"/>
                <a:gd name="T30" fmla="*/ 2399 w 2418"/>
                <a:gd name="T31" fmla="*/ 29 h 29"/>
                <a:gd name="T32" fmla="*/ 17 w 2418"/>
                <a:gd name="T3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9">
                  <a:moveTo>
                    <a:pt x="17" y="29"/>
                  </a:moveTo>
                  <a:cubicBezTo>
                    <a:pt x="7" y="29"/>
                    <a:pt x="0" y="22"/>
                    <a:pt x="0" y="14"/>
                  </a:cubicBezTo>
                  <a:cubicBezTo>
                    <a:pt x="0" y="6"/>
                    <a:pt x="7" y="0"/>
                    <a:pt x="17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17" y="11"/>
                    <a:pt x="517" y="11"/>
                    <a:pt x="517" y="11"/>
                  </a:cubicBezTo>
                  <a:cubicBezTo>
                    <a:pt x="998" y="11"/>
                    <a:pt x="998" y="11"/>
                    <a:pt x="998" y="11"/>
                  </a:cubicBezTo>
                  <a:cubicBezTo>
                    <a:pt x="1009" y="11"/>
                    <a:pt x="1020" y="7"/>
                    <a:pt x="1028" y="0"/>
                  </a:cubicBezTo>
                  <a:cubicBezTo>
                    <a:pt x="1230" y="0"/>
                    <a:pt x="1230" y="0"/>
                    <a:pt x="1230" y="0"/>
                  </a:cubicBezTo>
                  <a:cubicBezTo>
                    <a:pt x="1230" y="11"/>
                    <a:pt x="1230" y="11"/>
                    <a:pt x="1230" y="11"/>
                  </a:cubicBezTo>
                  <a:cubicBezTo>
                    <a:pt x="1546" y="11"/>
                    <a:pt x="1546" y="11"/>
                    <a:pt x="1546" y="11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625" y="11"/>
                    <a:pt x="1625" y="11"/>
                    <a:pt x="1625" y="11"/>
                  </a:cubicBezTo>
                  <a:cubicBezTo>
                    <a:pt x="1638" y="11"/>
                    <a:pt x="1649" y="7"/>
                    <a:pt x="1658" y="0"/>
                  </a:cubicBezTo>
                  <a:cubicBezTo>
                    <a:pt x="2399" y="0"/>
                    <a:pt x="2399" y="0"/>
                    <a:pt x="2399" y="0"/>
                  </a:cubicBezTo>
                  <a:cubicBezTo>
                    <a:pt x="2410" y="0"/>
                    <a:pt x="2418" y="6"/>
                    <a:pt x="2418" y="14"/>
                  </a:cubicBezTo>
                  <a:cubicBezTo>
                    <a:pt x="2418" y="22"/>
                    <a:pt x="2410" y="29"/>
                    <a:pt x="2399" y="29"/>
                  </a:cubicBezTo>
                  <a:cubicBezTo>
                    <a:pt x="17" y="29"/>
                    <a:pt x="17" y="29"/>
                    <a:pt x="17" y="29"/>
                  </a:cubicBezTo>
                </a:path>
              </a:pathLst>
            </a:custGeom>
            <a:solidFill>
              <a:srgbClr val="CFD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iṧḷïdè"/>
            <p:cNvSpPr/>
            <p:nvPr/>
          </p:nvSpPr>
          <p:spPr bwMode="auto">
            <a:xfrm>
              <a:off x="3461076" y="5722626"/>
              <a:ext cx="40196" cy="65582"/>
            </a:xfrm>
            <a:custGeom>
              <a:avLst/>
              <a:gdLst>
                <a:gd name="T0" fmla="*/ 9 w 22"/>
                <a:gd name="T1" fmla="*/ 35 h 35"/>
                <a:gd name="T2" fmla="*/ 7 w 22"/>
                <a:gd name="T3" fmla="*/ 35 h 35"/>
                <a:gd name="T4" fmla="*/ 1 w 22"/>
                <a:gd name="T5" fmla="*/ 25 h 35"/>
                <a:gd name="T6" fmla="*/ 5 w 22"/>
                <a:gd name="T7" fmla="*/ 7 h 35"/>
                <a:gd name="T8" fmla="*/ 15 w 22"/>
                <a:gd name="T9" fmla="*/ 1 h 35"/>
                <a:gd name="T10" fmla="*/ 21 w 22"/>
                <a:gd name="T11" fmla="*/ 11 h 35"/>
                <a:gd name="T12" fmla="*/ 17 w 22"/>
                <a:gd name="T13" fmla="*/ 28 h 35"/>
                <a:gd name="T14" fmla="*/ 9 w 22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5">
                  <a:moveTo>
                    <a:pt x="9" y="35"/>
                  </a:moveTo>
                  <a:cubicBezTo>
                    <a:pt x="8" y="35"/>
                    <a:pt x="8" y="35"/>
                    <a:pt x="7" y="35"/>
                  </a:cubicBezTo>
                  <a:cubicBezTo>
                    <a:pt x="3" y="34"/>
                    <a:pt x="0" y="30"/>
                    <a:pt x="1" y="25"/>
                  </a:cubicBezTo>
                  <a:cubicBezTo>
                    <a:pt x="1" y="25"/>
                    <a:pt x="2" y="19"/>
                    <a:pt x="5" y="7"/>
                  </a:cubicBezTo>
                  <a:cubicBezTo>
                    <a:pt x="6" y="3"/>
                    <a:pt x="10" y="0"/>
                    <a:pt x="15" y="1"/>
                  </a:cubicBezTo>
                  <a:cubicBezTo>
                    <a:pt x="19" y="2"/>
                    <a:pt x="22" y="7"/>
                    <a:pt x="21" y="11"/>
                  </a:cubicBezTo>
                  <a:cubicBezTo>
                    <a:pt x="18" y="22"/>
                    <a:pt x="17" y="28"/>
                    <a:pt x="17" y="28"/>
                  </a:cubicBezTo>
                  <a:cubicBezTo>
                    <a:pt x="16" y="32"/>
                    <a:pt x="13" y="35"/>
                    <a:pt x="9" y="3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îṣliḋé"/>
            <p:cNvSpPr/>
            <p:nvPr/>
          </p:nvSpPr>
          <p:spPr bwMode="auto">
            <a:xfrm>
              <a:off x="3494924" y="4631001"/>
              <a:ext cx="1207982" cy="1019698"/>
            </a:xfrm>
            <a:custGeom>
              <a:avLst/>
              <a:gdLst>
                <a:gd name="T0" fmla="*/ 328 w 652"/>
                <a:gd name="T1" fmla="*/ 14 h 552"/>
                <a:gd name="T2" fmla="*/ 370 w 652"/>
                <a:gd name="T3" fmla="*/ 0 h 552"/>
                <a:gd name="T4" fmla="*/ 378 w 652"/>
                <a:gd name="T5" fmla="*/ 8 h 552"/>
                <a:gd name="T6" fmla="*/ 337 w 652"/>
                <a:gd name="T7" fmla="*/ 20 h 552"/>
                <a:gd name="T8" fmla="*/ 459 w 652"/>
                <a:gd name="T9" fmla="*/ 34 h 552"/>
                <a:gd name="T10" fmla="*/ 425 w 652"/>
                <a:gd name="T11" fmla="*/ 23 h 552"/>
                <a:gd name="T12" fmla="*/ 429 w 652"/>
                <a:gd name="T13" fmla="*/ 7 h 552"/>
                <a:gd name="T14" fmla="*/ 467 w 652"/>
                <a:gd name="T15" fmla="*/ 29 h 552"/>
                <a:gd name="T16" fmla="*/ 254 w 652"/>
                <a:gd name="T17" fmla="*/ 62 h 552"/>
                <a:gd name="T18" fmla="*/ 249 w 652"/>
                <a:gd name="T19" fmla="*/ 48 h 552"/>
                <a:gd name="T20" fmla="*/ 289 w 652"/>
                <a:gd name="T21" fmla="*/ 30 h 552"/>
                <a:gd name="T22" fmla="*/ 259 w 652"/>
                <a:gd name="T23" fmla="*/ 60 h 552"/>
                <a:gd name="T24" fmla="*/ 537 w 652"/>
                <a:gd name="T25" fmla="*/ 85 h 552"/>
                <a:gd name="T26" fmla="*/ 505 w 652"/>
                <a:gd name="T27" fmla="*/ 61 h 552"/>
                <a:gd name="T28" fmla="*/ 514 w 652"/>
                <a:gd name="T29" fmla="*/ 48 h 552"/>
                <a:gd name="T30" fmla="*/ 542 w 652"/>
                <a:gd name="T31" fmla="*/ 82 h 552"/>
                <a:gd name="T32" fmla="*/ 191 w 652"/>
                <a:gd name="T33" fmla="*/ 129 h 552"/>
                <a:gd name="T34" fmla="*/ 185 w 652"/>
                <a:gd name="T35" fmla="*/ 117 h 552"/>
                <a:gd name="T36" fmla="*/ 218 w 652"/>
                <a:gd name="T37" fmla="*/ 88 h 552"/>
                <a:gd name="T38" fmla="*/ 197 w 652"/>
                <a:gd name="T39" fmla="*/ 126 h 552"/>
                <a:gd name="T40" fmla="*/ 597 w 652"/>
                <a:gd name="T41" fmla="*/ 154 h 552"/>
                <a:gd name="T42" fmla="*/ 570 w 652"/>
                <a:gd name="T43" fmla="*/ 124 h 552"/>
                <a:gd name="T44" fmla="*/ 582 w 652"/>
                <a:gd name="T45" fmla="*/ 114 h 552"/>
                <a:gd name="T46" fmla="*/ 601 w 652"/>
                <a:gd name="T47" fmla="*/ 153 h 552"/>
                <a:gd name="T48" fmla="*/ 141 w 652"/>
                <a:gd name="T49" fmla="*/ 207 h 552"/>
                <a:gd name="T50" fmla="*/ 134 w 652"/>
                <a:gd name="T51" fmla="*/ 195 h 552"/>
                <a:gd name="T52" fmla="*/ 163 w 652"/>
                <a:gd name="T53" fmla="*/ 162 h 552"/>
                <a:gd name="T54" fmla="*/ 148 w 652"/>
                <a:gd name="T55" fmla="*/ 203 h 552"/>
                <a:gd name="T56" fmla="*/ 643 w 652"/>
                <a:gd name="T57" fmla="*/ 234 h 552"/>
                <a:gd name="T58" fmla="*/ 620 w 652"/>
                <a:gd name="T59" fmla="*/ 199 h 552"/>
                <a:gd name="T60" fmla="*/ 634 w 652"/>
                <a:gd name="T61" fmla="*/ 192 h 552"/>
                <a:gd name="T62" fmla="*/ 647 w 652"/>
                <a:gd name="T63" fmla="*/ 234 h 552"/>
                <a:gd name="T64" fmla="*/ 100 w 652"/>
                <a:gd name="T65" fmla="*/ 290 h 552"/>
                <a:gd name="T66" fmla="*/ 92 w 652"/>
                <a:gd name="T67" fmla="*/ 279 h 552"/>
                <a:gd name="T68" fmla="*/ 118 w 652"/>
                <a:gd name="T69" fmla="*/ 243 h 552"/>
                <a:gd name="T70" fmla="*/ 107 w 652"/>
                <a:gd name="T71" fmla="*/ 285 h 552"/>
                <a:gd name="T72" fmla="*/ 65 w 652"/>
                <a:gd name="T73" fmla="*/ 376 h 552"/>
                <a:gd name="T74" fmla="*/ 57 w 652"/>
                <a:gd name="T75" fmla="*/ 365 h 552"/>
                <a:gd name="T76" fmla="*/ 80 w 652"/>
                <a:gd name="T77" fmla="*/ 328 h 552"/>
                <a:gd name="T78" fmla="*/ 72 w 652"/>
                <a:gd name="T79" fmla="*/ 371 h 552"/>
                <a:gd name="T80" fmla="*/ 35 w 652"/>
                <a:gd name="T81" fmla="*/ 463 h 552"/>
                <a:gd name="T82" fmla="*/ 27 w 652"/>
                <a:gd name="T83" fmla="*/ 453 h 552"/>
                <a:gd name="T84" fmla="*/ 48 w 652"/>
                <a:gd name="T85" fmla="*/ 415 h 552"/>
                <a:gd name="T86" fmla="*/ 42 w 652"/>
                <a:gd name="T87" fmla="*/ 458 h 552"/>
                <a:gd name="T88" fmla="*/ 9 w 652"/>
                <a:gd name="T89" fmla="*/ 552 h 552"/>
                <a:gd name="T90" fmla="*/ 1 w 652"/>
                <a:gd name="T91" fmla="*/ 542 h 552"/>
                <a:gd name="T92" fmla="*/ 20 w 652"/>
                <a:gd name="T93" fmla="*/ 503 h 552"/>
                <a:gd name="T94" fmla="*/ 17 w 652"/>
                <a:gd name="T95" fmla="*/ 54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2" h="552">
                  <a:moveTo>
                    <a:pt x="335" y="20"/>
                  </a:moveTo>
                  <a:cubicBezTo>
                    <a:pt x="332" y="20"/>
                    <a:pt x="328" y="18"/>
                    <a:pt x="328" y="14"/>
                  </a:cubicBezTo>
                  <a:cubicBezTo>
                    <a:pt x="327" y="10"/>
                    <a:pt x="329" y="5"/>
                    <a:pt x="334" y="4"/>
                  </a:cubicBezTo>
                  <a:cubicBezTo>
                    <a:pt x="345" y="2"/>
                    <a:pt x="358" y="0"/>
                    <a:pt x="370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74" y="0"/>
                    <a:pt x="378" y="4"/>
                    <a:pt x="378" y="8"/>
                  </a:cubicBezTo>
                  <a:cubicBezTo>
                    <a:pt x="378" y="13"/>
                    <a:pt x="374" y="16"/>
                    <a:pt x="370" y="16"/>
                  </a:cubicBezTo>
                  <a:cubicBezTo>
                    <a:pt x="359" y="16"/>
                    <a:pt x="348" y="18"/>
                    <a:pt x="337" y="20"/>
                  </a:cubicBezTo>
                  <a:cubicBezTo>
                    <a:pt x="337" y="20"/>
                    <a:pt x="336" y="20"/>
                    <a:pt x="335" y="20"/>
                  </a:cubicBezTo>
                  <a:close/>
                  <a:moveTo>
                    <a:pt x="459" y="34"/>
                  </a:moveTo>
                  <a:cubicBezTo>
                    <a:pt x="458" y="34"/>
                    <a:pt x="457" y="34"/>
                    <a:pt x="456" y="34"/>
                  </a:cubicBezTo>
                  <a:cubicBezTo>
                    <a:pt x="446" y="29"/>
                    <a:pt x="435" y="26"/>
                    <a:pt x="425" y="23"/>
                  </a:cubicBezTo>
                  <a:cubicBezTo>
                    <a:pt x="420" y="22"/>
                    <a:pt x="418" y="17"/>
                    <a:pt x="419" y="13"/>
                  </a:cubicBezTo>
                  <a:cubicBezTo>
                    <a:pt x="420" y="9"/>
                    <a:pt x="424" y="6"/>
                    <a:pt x="429" y="7"/>
                  </a:cubicBezTo>
                  <a:cubicBezTo>
                    <a:pt x="440" y="10"/>
                    <a:pt x="452" y="14"/>
                    <a:pt x="463" y="19"/>
                  </a:cubicBezTo>
                  <a:cubicBezTo>
                    <a:pt x="467" y="21"/>
                    <a:pt x="469" y="25"/>
                    <a:pt x="467" y="29"/>
                  </a:cubicBezTo>
                  <a:cubicBezTo>
                    <a:pt x="466" y="32"/>
                    <a:pt x="463" y="34"/>
                    <a:pt x="459" y="34"/>
                  </a:cubicBezTo>
                  <a:close/>
                  <a:moveTo>
                    <a:pt x="254" y="62"/>
                  </a:moveTo>
                  <a:cubicBezTo>
                    <a:pt x="252" y="62"/>
                    <a:pt x="249" y="61"/>
                    <a:pt x="248" y="59"/>
                  </a:cubicBezTo>
                  <a:cubicBezTo>
                    <a:pt x="245" y="56"/>
                    <a:pt x="246" y="51"/>
                    <a:pt x="249" y="48"/>
                  </a:cubicBezTo>
                  <a:cubicBezTo>
                    <a:pt x="259" y="40"/>
                    <a:pt x="268" y="33"/>
                    <a:pt x="278" y="27"/>
                  </a:cubicBezTo>
                  <a:cubicBezTo>
                    <a:pt x="282" y="25"/>
                    <a:pt x="287" y="26"/>
                    <a:pt x="289" y="30"/>
                  </a:cubicBezTo>
                  <a:cubicBezTo>
                    <a:pt x="291" y="34"/>
                    <a:pt x="290" y="39"/>
                    <a:pt x="286" y="41"/>
                  </a:cubicBezTo>
                  <a:cubicBezTo>
                    <a:pt x="277" y="46"/>
                    <a:pt x="268" y="53"/>
                    <a:pt x="259" y="60"/>
                  </a:cubicBezTo>
                  <a:cubicBezTo>
                    <a:pt x="258" y="62"/>
                    <a:pt x="256" y="62"/>
                    <a:pt x="254" y="62"/>
                  </a:cubicBezTo>
                  <a:close/>
                  <a:moveTo>
                    <a:pt x="537" y="85"/>
                  </a:moveTo>
                  <a:cubicBezTo>
                    <a:pt x="535" y="85"/>
                    <a:pt x="533" y="84"/>
                    <a:pt x="531" y="83"/>
                  </a:cubicBezTo>
                  <a:cubicBezTo>
                    <a:pt x="523" y="75"/>
                    <a:pt x="514" y="68"/>
                    <a:pt x="505" y="61"/>
                  </a:cubicBezTo>
                  <a:cubicBezTo>
                    <a:pt x="501" y="59"/>
                    <a:pt x="501" y="54"/>
                    <a:pt x="503" y="50"/>
                  </a:cubicBezTo>
                  <a:cubicBezTo>
                    <a:pt x="506" y="46"/>
                    <a:pt x="511" y="46"/>
                    <a:pt x="514" y="48"/>
                  </a:cubicBezTo>
                  <a:cubicBezTo>
                    <a:pt x="524" y="55"/>
                    <a:pt x="533" y="63"/>
                    <a:pt x="542" y="71"/>
                  </a:cubicBezTo>
                  <a:cubicBezTo>
                    <a:pt x="545" y="74"/>
                    <a:pt x="545" y="79"/>
                    <a:pt x="542" y="82"/>
                  </a:cubicBezTo>
                  <a:cubicBezTo>
                    <a:pt x="541" y="84"/>
                    <a:pt x="539" y="85"/>
                    <a:pt x="537" y="85"/>
                  </a:cubicBezTo>
                  <a:close/>
                  <a:moveTo>
                    <a:pt x="191" y="129"/>
                  </a:moveTo>
                  <a:cubicBezTo>
                    <a:pt x="189" y="129"/>
                    <a:pt x="188" y="129"/>
                    <a:pt x="186" y="128"/>
                  </a:cubicBezTo>
                  <a:cubicBezTo>
                    <a:pt x="183" y="125"/>
                    <a:pt x="182" y="120"/>
                    <a:pt x="185" y="117"/>
                  </a:cubicBezTo>
                  <a:cubicBezTo>
                    <a:pt x="192" y="107"/>
                    <a:pt x="199" y="98"/>
                    <a:pt x="207" y="89"/>
                  </a:cubicBezTo>
                  <a:cubicBezTo>
                    <a:pt x="210" y="86"/>
                    <a:pt x="215" y="85"/>
                    <a:pt x="218" y="88"/>
                  </a:cubicBezTo>
                  <a:cubicBezTo>
                    <a:pt x="221" y="91"/>
                    <a:pt x="222" y="96"/>
                    <a:pt x="219" y="100"/>
                  </a:cubicBezTo>
                  <a:cubicBezTo>
                    <a:pt x="212" y="108"/>
                    <a:pt x="204" y="117"/>
                    <a:pt x="197" y="126"/>
                  </a:cubicBezTo>
                  <a:cubicBezTo>
                    <a:pt x="196" y="128"/>
                    <a:pt x="193" y="129"/>
                    <a:pt x="191" y="129"/>
                  </a:cubicBezTo>
                  <a:close/>
                  <a:moveTo>
                    <a:pt x="597" y="154"/>
                  </a:moveTo>
                  <a:cubicBezTo>
                    <a:pt x="594" y="154"/>
                    <a:pt x="592" y="153"/>
                    <a:pt x="590" y="151"/>
                  </a:cubicBezTo>
                  <a:cubicBezTo>
                    <a:pt x="584" y="141"/>
                    <a:pt x="577" y="132"/>
                    <a:pt x="570" y="124"/>
                  </a:cubicBezTo>
                  <a:cubicBezTo>
                    <a:pt x="567" y="120"/>
                    <a:pt x="568" y="115"/>
                    <a:pt x="571" y="112"/>
                  </a:cubicBezTo>
                  <a:cubicBezTo>
                    <a:pt x="574" y="110"/>
                    <a:pt x="580" y="110"/>
                    <a:pt x="582" y="114"/>
                  </a:cubicBezTo>
                  <a:cubicBezTo>
                    <a:pt x="590" y="123"/>
                    <a:pt x="597" y="132"/>
                    <a:pt x="603" y="142"/>
                  </a:cubicBezTo>
                  <a:cubicBezTo>
                    <a:pt x="606" y="146"/>
                    <a:pt x="605" y="150"/>
                    <a:pt x="601" y="153"/>
                  </a:cubicBezTo>
                  <a:cubicBezTo>
                    <a:pt x="600" y="154"/>
                    <a:pt x="599" y="154"/>
                    <a:pt x="597" y="154"/>
                  </a:cubicBezTo>
                  <a:close/>
                  <a:moveTo>
                    <a:pt x="141" y="207"/>
                  </a:moveTo>
                  <a:cubicBezTo>
                    <a:pt x="140" y="207"/>
                    <a:pt x="138" y="207"/>
                    <a:pt x="137" y="206"/>
                  </a:cubicBezTo>
                  <a:cubicBezTo>
                    <a:pt x="133" y="204"/>
                    <a:pt x="132" y="199"/>
                    <a:pt x="134" y="195"/>
                  </a:cubicBezTo>
                  <a:cubicBezTo>
                    <a:pt x="140" y="185"/>
                    <a:pt x="146" y="175"/>
                    <a:pt x="152" y="165"/>
                  </a:cubicBezTo>
                  <a:cubicBezTo>
                    <a:pt x="154" y="161"/>
                    <a:pt x="159" y="160"/>
                    <a:pt x="163" y="162"/>
                  </a:cubicBezTo>
                  <a:cubicBezTo>
                    <a:pt x="166" y="165"/>
                    <a:pt x="168" y="170"/>
                    <a:pt x="165" y="173"/>
                  </a:cubicBezTo>
                  <a:cubicBezTo>
                    <a:pt x="160" y="183"/>
                    <a:pt x="154" y="193"/>
                    <a:pt x="148" y="203"/>
                  </a:cubicBezTo>
                  <a:cubicBezTo>
                    <a:pt x="146" y="206"/>
                    <a:pt x="144" y="207"/>
                    <a:pt x="141" y="207"/>
                  </a:cubicBezTo>
                  <a:close/>
                  <a:moveTo>
                    <a:pt x="643" y="234"/>
                  </a:moveTo>
                  <a:cubicBezTo>
                    <a:pt x="640" y="234"/>
                    <a:pt x="637" y="233"/>
                    <a:pt x="636" y="230"/>
                  </a:cubicBezTo>
                  <a:cubicBezTo>
                    <a:pt x="631" y="220"/>
                    <a:pt x="626" y="209"/>
                    <a:pt x="620" y="199"/>
                  </a:cubicBezTo>
                  <a:cubicBezTo>
                    <a:pt x="618" y="196"/>
                    <a:pt x="620" y="191"/>
                    <a:pt x="623" y="189"/>
                  </a:cubicBezTo>
                  <a:cubicBezTo>
                    <a:pt x="627" y="186"/>
                    <a:pt x="632" y="188"/>
                    <a:pt x="634" y="192"/>
                  </a:cubicBezTo>
                  <a:cubicBezTo>
                    <a:pt x="640" y="202"/>
                    <a:pt x="645" y="212"/>
                    <a:pt x="650" y="223"/>
                  </a:cubicBezTo>
                  <a:cubicBezTo>
                    <a:pt x="652" y="227"/>
                    <a:pt x="651" y="232"/>
                    <a:pt x="647" y="234"/>
                  </a:cubicBezTo>
                  <a:cubicBezTo>
                    <a:pt x="646" y="234"/>
                    <a:pt x="644" y="234"/>
                    <a:pt x="643" y="234"/>
                  </a:cubicBezTo>
                  <a:close/>
                  <a:moveTo>
                    <a:pt x="100" y="290"/>
                  </a:moveTo>
                  <a:cubicBezTo>
                    <a:pt x="99" y="290"/>
                    <a:pt x="98" y="290"/>
                    <a:pt x="96" y="289"/>
                  </a:cubicBezTo>
                  <a:cubicBezTo>
                    <a:pt x="92" y="288"/>
                    <a:pt x="91" y="283"/>
                    <a:pt x="92" y="279"/>
                  </a:cubicBezTo>
                  <a:cubicBezTo>
                    <a:pt x="97" y="268"/>
                    <a:pt x="102" y="257"/>
                    <a:pt x="107" y="247"/>
                  </a:cubicBezTo>
                  <a:cubicBezTo>
                    <a:pt x="109" y="243"/>
                    <a:pt x="114" y="241"/>
                    <a:pt x="118" y="243"/>
                  </a:cubicBezTo>
                  <a:cubicBezTo>
                    <a:pt x="122" y="245"/>
                    <a:pt x="123" y="250"/>
                    <a:pt x="122" y="254"/>
                  </a:cubicBezTo>
                  <a:cubicBezTo>
                    <a:pt x="117" y="264"/>
                    <a:pt x="112" y="275"/>
                    <a:pt x="107" y="285"/>
                  </a:cubicBezTo>
                  <a:cubicBezTo>
                    <a:pt x="106" y="288"/>
                    <a:pt x="103" y="290"/>
                    <a:pt x="100" y="290"/>
                  </a:cubicBezTo>
                  <a:close/>
                  <a:moveTo>
                    <a:pt x="65" y="376"/>
                  </a:moveTo>
                  <a:cubicBezTo>
                    <a:pt x="64" y="376"/>
                    <a:pt x="63" y="376"/>
                    <a:pt x="62" y="375"/>
                  </a:cubicBezTo>
                  <a:cubicBezTo>
                    <a:pt x="58" y="374"/>
                    <a:pt x="56" y="369"/>
                    <a:pt x="57" y="365"/>
                  </a:cubicBezTo>
                  <a:cubicBezTo>
                    <a:pt x="61" y="354"/>
                    <a:pt x="66" y="343"/>
                    <a:pt x="70" y="332"/>
                  </a:cubicBezTo>
                  <a:cubicBezTo>
                    <a:pt x="71" y="328"/>
                    <a:pt x="76" y="326"/>
                    <a:pt x="80" y="328"/>
                  </a:cubicBezTo>
                  <a:cubicBezTo>
                    <a:pt x="84" y="330"/>
                    <a:pt x="86" y="334"/>
                    <a:pt x="85" y="338"/>
                  </a:cubicBezTo>
                  <a:cubicBezTo>
                    <a:pt x="81" y="349"/>
                    <a:pt x="76" y="360"/>
                    <a:pt x="72" y="371"/>
                  </a:cubicBezTo>
                  <a:cubicBezTo>
                    <a:pt x="71" y="374"/>
                    <a:pt x="68" y="376"/>
                    <a:pt x="65" y="376"/>
                  </a:cubicBezTo>
                  <a:close/>
                  <a:moveTo>
                    <a:pt x="35" y="463"/>
                  </a:moveTo>
                  <a:cubicBezTo>
                    <a:pt x="34" y="463"/>
                    <a:pt x="33" y="463"/>
                    <a:pt x="32" y="463"/>
                  </a:cubicBezTo>
                  <a:cubicBezTo>
                    <a:pt x="28" y="462"/>
                    <a:pt x="26" y="457"/>
                    <a:pt x="27" y="453"/>
                  </a:cubicBezTo>
                  <a:cubicBezTo>
                    <a:pt x="31" y="442"/>
                    <a:pt x="34" y="431"/>
                    <a:pt x="38" y="420"/>
                  </a:cubicBezTo>
                  <a:cubicBezTo>
                    <a:pt x="39" y="416"/>
                    <a:pt x="44" y="413"/>
                    <a:pt x="48" y="415"/>
                  </a:cubicBezTo>
                  <a:cubicBezTo>
                    <a:pt x="52" y="416"/>
                    <a:pt x="55" y="421"/>
                    <a:pt x="53" y="425"/>
                  </a:cubicBezTo>
                  <a:cubicBezTo>
                    <a:pt x="50" y="436"/>
                    <a:pt x="46" y="447"/>
                    <a:pt x="42" y="458"/>
                  </a:cubicBezTo>
                  <a:cubicBezTo>
                    <a:pt x="41" y="461"/>
                    <a:pt x="38" y="463"/>
                    <a:pt x="35" y="463"/>
                  </a:cubicBezTo>
                  <a:close/>
                  <a:moveTo>
                    <a:pt x="9" y="552"/>
                  </a:moveTo>
                  <a:cubicBezTo>
                    <a:pt x="8" y="552"/>
                    <a:pt x="8" y="552"/>
                    <a:pt x="7" y="552"/>
                  </a:cubicBezTo>
                  <a:cubicBezTo>
                    <a:pt x="3" y="551"/>
                    <a:pt x="0" y="546"/>
                    <a:pt x="1" y="542"/>
                  </a:cubicBezTo>
                  <a:cubicBezTo>
                    <a:pt x="4" y="531"/>
                    <a:pt x="7" y="520"/>
                    <a:pt x="10" y="509"/>
                  </a:cubicBezTo>
                  <a:cubicBezTo>
                    <a:pt x="12" y="504"/>
                    <a:pt x="16" y="502"/>
                    <a:pt x="20" y="503"/>
                  </a:cubicBezTo>
                  <a:cubicBezTo>
                    <a:pt x="25" y="504"/>
                    <a:pt x="27" y="509"/>
                    <a:pt x="26" y="513"/>
                  </a:cubicBezTo>
                  <a:cubicBezTo>
                    <a:pt x="23" y="524"/>
                    <a:pt x="20" y="535"/>
                    <a:pt x="17" y="546"/>
                  </a:cubicBezTo>
                  <a:cubicBezTo>
                    <a:pt x="16" y="550"/>
                    <a:pt x="12" y="552"/>
                    <a:pt x="9" y="552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ṡ1ïḋè"/>
            <p:cNvSpPr/>
            <p:nvPr/>
          </p:nvSpPr>
          <p:spPr bwMode="auto">
            <a:xfrm>
              <a:off x="4711370" y="5132385"/>
              <a:ext cx="55004" cy="61350"/>
            </a:xfrm>
            <a:custGeom>
              <a:avLst/>
              <a:gdLst>
                <a:gd name="T0" fmla="*/ 15 w 29"/>
                <a:gd name="T1" fmla="*/ 34 h 34"/>
                <a:gd name="T2" fmla="*/ 15 w 29"/>
                <a:gd name="T3" fmla="*/ 34 h 34"/>
                <a:gd name="T4" fmla="*/ 7 w 29"/>
                <a:gd name="T5" fmla="*/ 28 h 34"/>
                <a:gd name="T6" fmla="*/ 1 w 29"/>
                <a:gd name="T7" fmla="*/ 11 h 34"/>
                <a:gd name="T8" fmla="*/ 6 w 29"/>
                <a:gd name="T9" fmla="*/ 1 h 34"/>
                <a:gd name="T10" fmla="*/ 15 w 29"/>
                <a:gd name="T11" fmla="*/ 3 h 34"/>
                <a:gd name="T12" fmla="*/ 23 w 29"/>
                <a:gd name="T13" fmla="*/ 1 h 34"/>
                <a:gd name="T14" fmla="*/ 28 w 29"/>
                <a:gd name="T15" fmla="*/ 11 h 34"/>
                <a:gd name="T16" fmla="*/ 22 w 29"/>
                <a:gd name="T17" fmla="*/ 28 h 34"/>
                <a:gd name="T18" fmla="*/ 15 w 29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4">
                  <a:moveTo>
                    <a:pt x="15" y="34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11" y="33"/>
                    <a:pt x="8" y="31"/>
                    <a:pt x="7" y="28"/>
                  </a:cubicBezTo>
                  <a:cubicBezTo>
                    <a:pt x="7" y="28"/>
                    <a:pt x="5" y="22"/>
                    <a:pt x="1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2" y="1"/>
                    <a:pt x="15" y="3"/>
                  </a:cubicBezTo>
                  <a:cubicBezTo>
                    <a:pt x="17" y="1"/>
                    <a:pt x="20" y="0"/>
                    <a:pt x="23" y="1"/>
                  </a:cubicBezTo>
                  <a:cubicBezTo>
                    <a:pt x="27" y="2"/>
                    <a:pt x="29" y="7"/>
                    <a:pt x="28" y="11"/>
                  </a:cubicBezTo>
                  <a:cubicBezTo>
                    <a:pt x="24" y="22"/>
                    <a:pt x="22" y="28"/>
                    <a:pt x="22" y="28"/>
                  </a:cubicBezTo>
                  <a:cubicBezTo>
                    <a:pt x="21" y="31"/>
                    <a:pt x="18" y="34"/>
                    <a:pt x="15" y="3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îṥliḋe"/>
            <p:cNvSpPr/>
            <p:nvPr/>
          </p:nvSpPr>
          <p:spPr bwMode="auto">
            <a:xfrm>
              <a:off x="4770604" y="4250200"/>
              <a:ext cx="1239716" cy="810257"/>
            </a:xfrm>
            <a:custGeom>
              <a:avLst/>
              <a:gdLst>
                <a:gd name="T0" fmla="*/ 350 w 668"/>
                <a:gd name="T1" fmla="*/ 10 h 438"/>
                <a:gd name="T2" fmla="*/ 375 w 668"/>
                <a:gd name="T3" fmla="*/ 0 h 438"/>
                <a:gd name="T4" fmla="*/ 402 w 668"/>
                <a:gd name="T5" fmla="*/ 9 h 438"/>
                <a:gd name="T6" fmla="*/ 375 w 668"/>
                <a:gd name="T7" fmla="*/ 16 h 438"/>
                <a:gd name="T8" fmla="*/ 358 w 668"/>
                <a:gd name="T9" fmla="*/ 17 h 438"/>
                <a:gd name="T10" fmla="*/ 478 w 668"/>
                <a:gd name="T11" fmla="*/ 46 h 438"/>
                <a:gd name="T12" fmla="*/ 444 w 668"/>
                <a:gd name="T13" fmla="*/ 20 h 438"/>
                <a:gd name="T14" fmla="*/ 487 w 668"/>
                <a:gd name="T15" fmla="*/ 32 h 438"/>
                <a:gd name="T16" fmla="*/ 483 w 668"/>
                <a:gd name="T17" fmla="*/ 47 h 438"/>
                <a:gd name="T18" fmla="*/ 263 w 668"/>
                <a:gd name="T19" fmla="*/ 46 h 438"/>
                <a:gd name="T20" fmla="*/ 298 w 668"/>
                <a:gd name="T21" fmla="*/ 18 h 438"/>
                <a:gd name="T22" fmla="*/ 305 w 668"/>
                <a:gd name="T23" fmla="*/ 32 h 438"/>
                <a:gd name="T24" fmla="*/ 270 w 668"/>
                <a:gd name="T25" fmla="*/ 50 h 438"/>
                <a:gd name="T26" fmla="*/ 549 w 668"/>
                <a:gd name="T27" fmla="*/ 105 h 438"/>
                <a:gd name="T28" fmla="*/ 524 w 668"/>
                <a:gd name="T29" fmla="*/ 69 h 438"/>
                <a:gd name="T30" fmla="*/ 561 w 668"/>
                <a:gd name="T31" fmla="*/ 94 h 438"/>
                <a:gd name="T32" fmla="*/ 555 w 668"/>
                <a:gd name="T33" fmla="*/ 107 h 438"/>
                <a:gd name="T34" fmla="*/ 193 w 668"/>
                <a:gd name="T35" fmla="*/ 109 h 438"/>
                <a:gd name="T36" fmla="*/ 218 w 668"/>
                <a:gd name="T37" fmla="*/ 72 h 438"/>
                <a:gd name="T38" fmla="*/ 229 w 668"/>
                <a:gd name="T39" fmla="*/ 84 h 438"/>
                <a:gd name="T40" fmla="*/ 198 w 668"/>
                <a:gd name="T41" fmla="*/ 111 h 438"/>
                <a:gd name="T42" fmla="*/ 606 w 668"/>
                <a:gd name="T43" fmla="*/ 179 h 438"/>
                <a:gd name="T44" fmla="*/ 588 w 668"/>
                <a:gd name="T45" fmla="*/ 139 h 438"/>
                <a:gd name="T46" fmla="*/ 619 w 668"/>
                <a:gd name="T47" fmla="*/ 170 h 438"/>
                <a:gd name="T48" fmla="*/ 612 w 668"/>
                <a:gd name="T49" fmla="*/ 183 h 438"/>
                <a:gd name="T50" fmla="*/ 135 w 668"/>
                <a:gd name="T51" fmla="*/ 184 h 438"/>
                <a:gd name="T52" fmla="*/ 154 w 668"/>
                <a:gd name="T53" fmla="*/ 144 h 438"/>
                <a:gd name="T54" fmla="*/ 166 w 668"/>
                <a:gd name="T55" fmla="*/ 153 h 438"/>
                <a:gd name="T56" fmla="*/ 139 w 668"/>
                <a:gd name="T57" fmla="*/ 185 h 438"/>
                <a:gd name="T58" fmla="*/ 652 w 668"/>
                <a:gd name="T59" fmla="*/ 261 h 438"/>
                <a:gd name="T60" fmla="*/ 639 w 668"/>
                <a:gd name="T61" fmla="*/ 219 h 438"/>
                <a:gd name="T62" fmla="*/ 666 w 668"/>
                <a:gd name="T63" fmla="*/ 254 h 438"/>
                <a:gd name="T64" fmla="*/ 659 w 668"/>
                <a:gd name="T65" fmla="*/ 266 h 438"/>
                <a:gd name="T66" fmla="*/ 86 w 668"/>
                <a:gd name="T67" fmla="*/ 265 h 438"/>
                <a:gd name="T68" fmla="*/ 100 w 668"/>
                <a:gd name="T69" fmla="*/ 223 h 438"/>
                <a:gd name="T70" fmla="*/ 114 w 668"/>
                <a:gd name="T71" fmla="*/ 231 h 438"/>
                <a:gd name="T72" fmla="*/ 89 w 668"/>
                <a:gd name="T73" fmla="*/ 266 h 438"/>
                <a:gd name="T74" fmla="*/ 43 w 668"/>
                <a:gd name="T75" fmla="*/ 350 h 438"/>
                <a:gd name="T76" fmla="*/ 55 w 668"/>
                <a:gd name="T77" fmla="*/ 307 h 438"/>
                <a:gd name="T78" fmla="*/ 69 w 668"/>
                <a:gd name="T79" fmla="*/ 314 h 438"/>
                <a:gd name="T80" fmla="*/ 46 w 668"/>
                <a:gd name="T81" fmla="*/ 351 h 438"/>
                <a:gd name="T82" fmla="*/ 6 w 668"/>
                <a:gd name="T83" fmla="*/ 437 h 438"/>
                <a:gd name="T84" fmla="*/ 15 w 668"/>
                <a:gd name="T85" fmla="*/ 394 h 438"/>
                <a:gd name="T86" fmla="*/ 30 w 668"/>
                <a:gd name="T87" fmla="*/ 400 h 438"/>
                <a:gd name="T88" fmla="*/ 9 w 668"/>
                <a:gd name="T8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8" h="438">
                  <a:moveTo>
                    <a:pt x="358" y="17"/>
                  </a:moveTo>
                  <a:cubicBezTo>
                    <a:pt x="354" y="17"/>
                    <a:pt x="351" y="14"/>
                    <a:pt x="350" y="10"/>
                  </a:cubicBezTo>
                  <a:cubicBezTo>
                    <a:pt x="350" y="5"/>
                    <a:pt x="353" y="2"/>
                    <a:pt x="357" y="1"/>
                  </a:cubicBezTo>
                  <a:cubicBezTo>
                    <a:pt x="363" y="0"/>
                    <a:pt x="369" y="0"/>
                    <a:pt x="375" y="0"/>
                  </a:cubicBezTo>
                  <a:cubicBezTo>
                    <a:pt x="381" y="0"/>
                    <a:pt x="388" y="0"/>
                    <a:pt x="394" y="1"/>
                  </a:cubicBezTo>
                  <a:cubicBezTo>
                    <a:pt x="399" y="1"/>
                    <a:pt x="402" y="5"/>
                    <a:pt x="402" y="9"/>
                  </a:cubicBezTo>
                  <a:cubicBezTo>
                    <a:pt x="401" y="14"/>
                    <a:pt x="397" y="17"/>
                    <a:pt x="393" y="16"/>
                  </a:cubicBezTo>
                  <a:cubicBezTo>
                    <a:pt x="387" y="16"/>
                    <a:pt x="381" y="16"/>
                    <a:pt x="375" y="16"/>
                  </a:cubicBezTo>
                  <a:cubicBezTo>
                    <a:pt x="370" y="16"/>
                    <a:pt x="364" y="16"/>
                    <a:pt x="359" y="17"/>
                  </a:cubicBezTo>
                  <a:cubicBezTo>
                    <a:pt x="358" y="17"/>
                    <a:pt x="358" y="17"/>
                    <a:pt x="358" y="17"/>
                  </a:cubicBezTo>
                  <a:close/>
                  <a:moveTo>
                    <a:pt x="483" y="47"/>
                  </a:moveTo>
                  <a:cubicBezTo>
                    <a:pt x="481" y="47"/>
                    <a:pt x="480" y="46"/>
                    <a:pt x="478" y="46"/>
                  </a:cubicBezTo>
                  <a:cubicBezTo>
                    <a:pt x="468" y="39"/>
                    <a:pt x="458" y="34"/>
                    <a:pt x="448" y="30"/>
                  </a:cubicBezTo>
                  <a:cubicBezTo>
                    <a:pt x="444" y="28"/>
                    <a:pt x="442" y="24"/>
                    <a:pt x="444" y="20"/>
                  </a:cubicBezTo>
                  <a:cubicBezTo>
                    <a:pt x="445" y="15"/>
                    <a:pt x="450" y="14"/>
                    <a:pt x="454" y="15"/>
                  </a:cubicBezTo>
                  <a:cubicBezTo>
                    <a:pt x="465" y="20"/>
                    <a:pt x="476" y="25"/>
                    <a:pt x="487" y="32"/>
                  </a:cubicBezTo>
                  <a:cubicBezTo>
                    <a:pt x="491" y="34"/>
                    <a:pt x="492" y="39"/>
                    <a:pt x="489" y="43"/>
                  </a:cubicBezTo>
                  <a:cubicBezTo>
                    <a:pt x="488" y="45"/>
                    <a:pt x="485" y="47"/>
                    <a:pt x="483" y="47"/>
                  </a:cubicBezTo>
                  <a:close/>
                  <a:moveTo>
                    <a:pt x="270" y="50"/>
                  </a:moveTo>
                  <a:cubicBezTo>
                    <a:pt x="268" y="50"/>
                    <a:pt x="265" y="48"/>
                    <a:pt x="263" y="46"/>
                  </a:cubicBezTo>
                  <a:cubicBezTo>
                    <a:pt x="261" y="42"/>
                    <a:pt x="262" y="37"/>
                    <a:pt x="266" y="35"/>
                  </a:cubicBezTo>
                  <a:cubicBezTo>
                    <a:pt x="277" y="28"/>
                    <a:pt x="288" y="22"/>
                    <a:pt x="298" y="18"/>
                  </a:cubicBezTo>
                  <a:cubicBezTo>
                    <a:pt x="302" y="16"/>
                    <a:pt x="307" y="18"/>
                    <a:pt x="309" y="22"/>
                  </a:cubicBezTo>
                  <a:cubicBezTo>
                    <a:pt x="311" y="26"/>
                    <a:pt x="309" y="30"/>
                    <a:pt x="305" y="32"/>
                  </a:cubicBezTo>
                  <a:cubicBezTo>
                    <a:pt x="295" y="37"/>
                    <a:pt x="285" y="42"/>
                    <a:pt x="275" y="48"/>
                  </a:cubicBezTo>
                  <a:cubicBezTo>
                    <a:pt x="273" y="49"/>
                    <a:pt x="272" y="50"/>
                    <a:pt x="270" y="50"/>
                  </a:cubicBezTo>
                  <a:close/>
                  <a:moveTo>
                    <a:pt x="555" y="107"/>
                  </a:moveTo>
                  <a:cubicBezTo>
                    <a:pt x="553" y="107"/>
                    <a:pt x="551" y="107"/>
                    <a:pt x="549" y="105"/>
                  </a:cubicBezTo>
                  <a:cubicBezTo>
                    <a:pt x="541" y="96"/>
                    <a:pt x="533" y="88"/>
                    <a:pt x="524" y="80"/>
                  </a:cubicBezTo>
                  <a:cubicBezTo>
                    <a:pt x="521" y="77"/>
                    <a:pt x="521" y="72"/>
                    <a:pt x="524" y="69"/>
                  </a:cubicBezTo>
                  <a:cubicBezTo>
                    <a:pt x="527" y="66"/>
                    <a:pt x="532" y="65"/>
                    <a:pt x="535" y="68"/>
                  </a:cubicBezTo>
                  <a:cubicBezTo>
                    <a:pt x="544" y="76"/>
                    <a:pt x="552" y="85"/>
                    <a:pt x="561" y="94"/>
                  </a:cubicBezTo>
                  <a:cubicBezTo>
                    <a:pt x="564" y="97"/>
                    <a:pt x="564" y="102"/>
                    <a:pt x="560" y="105"/>
                  </a:cubicBezTo>
                  <a:cubicBezTo>
                    <a:pt x="559" y="107"/>
                    <a:pt x="557" y="107"/>
                    <a:pt x="555" y="107"/>
                  </a:cubicBezTo>
                  <a:close/>
                  <a:moveTo>
                    <a:pt x="198" y="111"/>
                  </a:moveTo>
                  <a:cubicBezTo>
                    <a:pt x="196" y="111"/>
                    <a:pt x="194" y="110"/>
                    <a:pt x="193" y="109"/>
                  </a:cubicBezTo>
                  <a:cubicBezTo>
                    <a:pt x="189" y="106"/>
                    <a:pt x="189" y="101"/>
                    <a:pt x="192" y="97"/>
                  </a:cubicBezTo>
                  <a:cubicBezTo>
                    <a:pt x="201" y="88"/>
                    <a:pt x="209" y="80"/>
                    <a:pt x="218" y="72"/>
                  </a:cubicBezTo>
                  <a:cubicBezTo>
                    <a:pt x="221" y="69"/>
                    <a:pt x="226" y="69"/>
                    <a:pt x="229" y="72"/>
                  </a:cubicBezTo>
                  <a:cubicBezTo>
                    <a:pt x="232" y="76"/>
                    <a:pt x="232" y="81"/>
                    <a:pt x="229" y="84"/>
                  </a:cubicBezTo>
                  <a:cubicBezTo>
                    <a:pt x="221" y="91"/>
                    <a:pt x="212" y="100"/>
                    <a:pt x="204" y="108"/>
                  </a:cubicBezTo>
                  <a:cubicBezTo>
                    <a:pt x="202" y="110"/>
                    <a:pt x="200" y="111"/>
                    <a:pt x="198" y="111"/>
                  </a:cubicBezTo>
                  <a:close/>
                  <a:moveTo>
                    <a:pt x="612" y="183"/>
                  </a:moveTo>
                  <a:cubicBezTo>
                    <a:pt x="610" y="183"/>
                    <a:pt x="607" y="181"/>
                    <a:pt x="606" y="179"/>
                  </a:cubicBezTo>
                  <a:cubicBezTo>
                    <a:pt x="599" y="169"/>
                    <a:pt x="593" y="159"/>
                    <a:pt x="586" y="150"/>
                  </a:cubicBezTo>
                  <a:cubicBezTo>
                    <a:pt x="583" y="147"/>
                    <a:pt x="584" y="142"/>
                    <a:pt x="588" y="139"/>
                  </a:cubicBezTo>
                  <a:cubicBezTo>
                    <a:pt x="591" y="136"/>
                    <a:pt x="596" y="137"/>
                    <a:pt x="599" y="141"/>
                  </a:cubicBezTo>
                  <a:cubicBezTo>
                    <a:pt x="606" y="150"/>
                    <a:pt x="613" y="160"/>
                    <a:pt x="619" y="170"/>
                  </a:cubicBezTo>
                  <a:cubicBezTo>
                    <a:pt x="622" y="174"/>
                    <a:pt x="621" y="179"/>
                    <a:pt x="617" y="182"/>
                  </a:cubicBezTo>
                  <a:cubicBezTo>
                    <a:pt x="615" y="182"/>
                    <a:pt x="614" y="183"/>
                    <a:pt x="612" y="183"/>
                  </a:cubicBezTo>
                  <a:close/>
                  <a:moveTo>
                    <a:pt x="139" y="185"/>
                  </a:moveTo>
                  <a:cubicBezTo>
                    <a:pt x="138" y="185"/>
                    <a:pt x="136" y="185"/>
                    <a:pt x="135" y="184"/>
                  </a:cubicBezTo>
                  <a:cubicBezTo>
                    <a:pt x="131" y="181"/>
                    <a:pt x="130" y="176"/>
                    <a:pt x="133" y="173"/>
                  </a:cubicBezTo>
                  <a:cubicBezTo>
                    <a:pt x="140" y="163"/>
                    <a:pt x="147" y="153"/>
                    <a:pt x="154" y="144"/>
                  </a:cubicBezTo>
                  <a:cubicBezTo>
                    <a:pt x="156" y="140"/>
                    <a:pt x="161" y="139"/>
                    <a:pt x="165" y="142"/>
                  </a:cubicBezTo>
                  <a:cubicBezTo>
                    <a:pt x="168" y="145"/>
                    <a:pt x="169" y="150"/>
                    <a:pt x="166" y="153"/>
                  </a:cubicBezTo>
                  <a:cubicBezTo>
                    <a:pt x="160" y="162"/>
                    <a:pt x="153" y="172"/>
                    <a:pt x="146" y="182"/>
                  </a:cubicBezTo>
                  <a:cubicBezTo>
                    <a:pt x="144" y="184"/>
                    <a:pt x="142" y="185"/>
                    <a:pt x="139" y="185"/>
                  </a:cubicBezTo>
                  <a:close/>
                  <a:moveTo>
                    <a:pt x="659" y="266"/>
                  </a:moveTo>
                  <a:cubicBezTo>
                    <a:pt x="656" y="266"/>
                    <a:pt x="653" y="264"/>
                    <a:pt x="652" y="261"/>
                  </a:cubicBezTo>
                  <a:cubicBezTo>
                    <a:pt x="646" y="250"/>
                    <a:pt x="641" y="240"/>
                    <a:pt x="636" y="230"/>
                  </a:cubicBezTo>
                  <a:cubicBezTo>
                    <a:pt x="633" y="226"/>
                    <a:pt x="635" y="221"/>
                    <a:pt x="639" y="219"/>
                  </a:cubicBezTo>
                  <a:cubicBezTo>
                    <a:pt x="643" y="217"/>
                    <a:pt x="648" y="218"/>
                    <a:pt x="650" y="222"/>
                  </a:cubicBezTo>
                  <a:cubicBezTo>
                    <a:pt x="655" y="232"/>
                    <a:pt x="661" y="243"/>
                    <a:pt x="666" y="254"/>
                  </a:cubicBezTo>
                  <a:cubicBezTo>
                    <a:pt x="668" y="258"/>
                    <a:pt x="666" y="263"/>
                    <a:pt x="662" y="265"/>
                  </a:cubicBezTo>
                  <a:cubicBezTo>
                    <a:pt x="661" y="265"/>
                    <a:pt x="660" y="266"/>
                    <a:pt x="659" y="266"/>
                  </a:cubicBezTo>
                  <a:close/>
                  <a:moveTo>
                    <a:pt x="89" y="266"/>
                  </a:moveTo>
                  <a:cubicBezTo>
                    <a:pt x="88" y="266"/>
                    <a:pt x="87" y="266"/>
                    <a:pt x="86" y="265"/>
                  </a:cubicBezTo>
                  <a:cubicBezTo>
                    <a:pt x="82" y="263"/>
                    <a:pt x="80" y="258"/>
                    <a:pt x="82" y="254"/>
                  </a:cubicBezTo>
                  <a:cubicBezTo>
                    <a:pt x="88" y="243"/>
                    <a:pt x="94" y="233"/>
                    <a:pt x="100" y="223"/>
                  </a:cubicBezTo>
                  <a:cubicBezTo>
                    <a:pt x="103" y="219"/>
                    <a:pt x="108" y="218"/>
                    <a:pt x="111" y="220"/>
                  </a:cubicBezTo>
                  <a:cubicBezTo>
                    <a:pt x="115" y="223"/>
                    <a:pt x="116" y="227"/>
                    <a:pt x="114" y="231"/>
                  </a:cubicBezTo>
                  <a:cubicBezTo>
                    <a:pt x="108" y="241"/>
                    <a:pt x="102" y="251"/>
                    <a:pt x="96" y="262"/>
                  </a:cubicBezTo>
                  <a:cubicBezTo>
                    <a:pt x="95" y="265"/>
                    <a:pt x="92" y="266"/>
                    <a:pt x="89" y="266"/>
                  </a:cubicBezTo>
                  <a:close/>
                  <a:moveTo>
                    <a:pt x="46" y="351"/>
                  </a:moveTo>
                  <a:cubicBezTo>
                    <a:pt x="45" y="351"/>
                    <a:pt x="44" y="350"/>
                    <a:pt x="43" y="350"/>
                  </a:cubicBezTo>
                  <a:cubicBezTo>
                    <a:pt x="39" y="348"/>
                    <a:pt x="37" y="343"/>
                    <a:pt x="39" y="339"/>
                  </a:cubicBezTo>
                  <a:cubicBezTo>
                    <a:pt x="44" y="328"/>
                    <a:pt x="49" y="318"/>
                    <a:pt x="55" y="307"/>
                  </a:cubicBezTo>
                  <a:cubicBezTo>
                    <a:pt x="57" y="303"/>
                    <a:pt x="61" y="301"/>
                    <a:pt x="65" y="303"/>
                  </a:cubicBezTo>
                  <a:cubicBezTo>
                    <a:pt x="69" y="305"/>
                    <a:pt x="71" y="310"/>
                    <a:pt x="69" y="314"/>
                  </a:cubicBezTo>
                  <a:cubicBezTo>
                    <a:pt x="64" y="325"/>
                    <a:pt x="59" y="335"/>
                    <a:pt x="54" y="346"/>
                  </a:cubicBezTo>
                  <a:cubicBezTo>
                    <a:pt x="52" y="349"/>
                    <a:pt x="49" y="351"/>
                    <a:pt x="46" y="351"/>
                  </a:cubicBezTo>
                  <a:close/>
                  <a:moveTo>
                    <a:pt x="9" y="438"/>
                  </a:moveTo>
                  <a:cubicBezTo>
                    <a:pt x="8" y="438"/>
                    <a:pt x="7" y="438"/>
                    <a:pt x="6" y="437"/>
                  </a:cubicBezTo>
                  <a:cubicBezTo>
                    <a:pt x="2" y="436"/>
                    <a:pt x="0" y="431"/>
                    <a:pt x="2" y="427"/>
                  </a:cubicBezTo>
                  <a:cubicBezTo>
                    <a:pt x="6" y="416"/>
                    <a:pt x="11" y="405"/>
                    <a:pt x="15" y="394"/>
                  </a:cubicBezTo>
                  <a:cubicBezTo>
                    <a:pt x="17" y="390"/>
                    <a:pt x="22" y="388"/>
                    <a:pt x="26" y="390"/>
                  </a:cubicBezTo>
                  <a:cubicBezTo>
                    <a:pt x="30" y="391"/>
                    <a:pt x="32" y="396"/>
                    <a:pt x="30" y="400"/>
                  </a:cubicBezTo>
                  <a:cubicBezTo>
                    <a:pt x="25" y="411"/>
                    <a:pt x="21" y="422"/>
                    <a:pt x="17" y="433"/>
                  </a:cubicBezTo>
                  <a:cubicBezTo>
                    <a:pt x="15" y="436"/>
                    <a:pt x="12" y="438"/>
                    <a:pt x="9" y="43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ṣļîdê"/>
            <p:cNvSpPr/>
            <p:nvPr/>
          </p:nvSpPr>
          <p:spPr bwMode="auto">
            <a:xfrm>
              <a:off x="6020898" y="4810823"/>
              <a:ext cx="55004" cy="59236"/>
            </a:xfrm>
            <a:custGeom>
              <a:avLst/>
              <a:gdLst>
                <a:gd name="T0" fmla="*/ 15 w 30"/>
                <a:gd name="T1" fmla="*/ 33 h 33"/>
                <a:gd name="T2" fmla="*/ 8 w 30"/>
                <a:gd name="T3" fmla="*/ 28 h 33"/>
                <a:gd name="T4" fmla="*/ 1 w 30"/>
                <a:gd name="T5" fmla="*/ 11 h 33"/>
                <a:gd name="T6" fmla="*/ 6 w 30"/>
                <a:gd name="T7" fmla="*/ 1 h 33"/>
                <a:gd name="T8" fmla="*/ 15 w 30"/>
                <a:gd name="T9" fmla="*/ 3 h 33"/>
                <a:gd name="T10" fmla="*/ 24 w 30"/>
                <a:gd name="T11" fmla="*/ 1 h 33"/>
                <a:gd name="T12" fmla="*/ 29 w 30"/>
                <a:gd name="T13" fmla="*/ 11 h 33"/>
                <a:gd name="T14" fmla="*/ 23 w 30"/>
                <a:gd name="T15" fmla="*/ 28 h 33"/>
                <a:gd name="T16" fmla="*/ 15 w 30"/>
                <a:gd name="T17" fmla="*/ 33 h 33"/>
                <a:gd name="T18" fmla="*/ 15 w 30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cubicBezTo>
                    <a:pt x="12" y="33"/>
                    <a:pt x="9" y="31"/>
                    <a:pt x="8" y="28"/>
                  </a:cubicBezTo>
                  <a:cubicBezTo>
                    <a:pt x="8" y="28"/>
                    <a:pt x="6" y="22"/>
                    <a:pt x="1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3" y="1"/>
                    <a:pt x="15" y="3"/>
                  </a:cubicBezTo>
                  <a:cubicBezTo>
                    <a:pt x="17" y="1"/>
                    <a:pt x="20" y="0"/>
                    <a:pt x="24" y="1"/>
                  </a:cubicBezTo>
                  <a:cubicBezTo>
                    <a:pt x="28" y="2"/>
                    <a:pt x="30" y="7"/>
                    <a:pt x="29" y="11"/>
                  </a:cubicBezTo>
                  <a:cubicBezTo>
                    <a:pt x="25" y="22"/>
                    <a:pt x="23" y="28"/>
                    <a:pt x="23" y="28"/>
                  </a:cubicBezTo>
                  <a:cubicBezTo>
                    <a:pt x="22" y="31"/>
                    <a:pt x="19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şlïdè"/>
            <p:cNvSpPr/>
            <p:nvPr/>
          </p:nvSpPr>
          <p:spPr bwMode="auto">
            <a:xfrm>
              <a:off x="6082248" y="3886326"/>
              <a:ext cx="1182596" cy="846221"/>
            </a:xfrm>
            <a:custGeom>
              <a:avLst/>
              <a:gdLst>
                <a:gd name="T0" fmla="*/ 403 w 638"/>
                <a:gd name="T1" fmla="*/ 21 h 458"/>
                <a:gd name="T2" fmla="*/ 360 w 638"/>
                <a:gd name="T3" fmla="*/ 8 h 458"/>
                <a:gd name="T4" fmla="*/ 407 w 638"/>
                <a:gd name="T5" fmla="*/ 6 h 458"/>
                <a:gd name="T6" fmla="*/ 405 w 638"/>
                <a:gd name="T7" fmla="*/ 21 h 458"/>
                <a:gd name="T8" fmla="*/ 268 w 638"/>
                <a:gd name="T9" fmla="*/ 41 h 458"/>
                <a:gd name="T10" fmla="*/ 305 w 638"/>
                <a:gd name="T11" fmla="*/ 13 h 458"/>
                <a:gd name="T12" fmla="*/ 311 w 638"/>
                <a:gd name="T13" fmla="*/ 27 h 458"/>
                <a:gd name="T14" fmla="*/ 275 w 638"/>
                <a:gd name="T15" fmla="*/ 45 h 458"/>
                <a:gd name="T16" fmla="*/ 490 w 638"/>
                <a:gd name="T17" fmla="*/ 62 h 458"/>
                <a:gd name="T18" fmla="*/ 456 w 638"/>
                <a:gd name="T19" fmla="*/ 32 h 458"/>
                <a:gd name="T20" fmla="*/ 499 w 638"/>
                <a:gd name="T21" fmla="*/ 49 h 458"/>
                <a:gd name="T22" fmla="*/ 494 w 638"/>
                <a:gd name="T23" fmla="*/ 63 h 458"/>
                <a:gd name="T24" fmla="*/ 195 w 638"/>
                <a:gd name="T25" fmla="*/ 109 h 458"/>
                <a:gd name="T26" fmla="*/ 221 w 638"/>
                <a:gd name="T27" fmla="*/ 70 h 458"/>
                <a:gd name="T28" fmla="*/ 232 w 638"/>
                <a:gd name="T29" fmla="*/ 82 h 458"/>
                <a:gd name="T30" fmla="*/ 200 w 638"/>
                <a:gd name="T31" fmla="*/ 111 h 458"/>
                <a:gd name="T32" fmla="*/ 562 w 638"/>
                <a:gd name="T33" fmla="*/ 127 h 458"/>
                <a:gd name="T34" fmla="*/ 536 w 638"/>
                <a:gd name="T35" fmla="*/ 89 h 458"/>
                <a:gd name="T36" fmla="*/ 574 w 638"/>
                <a:gd name="T37" fmla="*/ 116 h 458"/>
                <a:gd name="T38" fmla="*/ 568 w 638"/>
                <a:gd name="T39" fmla="*/ 130 h 458"/>
                <a:gd name="T40" fmla="*/ 137 w 638"/>
                <a:gd name="T41" fmla="*/ 189 h 458"/>
                <a:gd name="T42" fmla="*/ 155 w 638"/>
                <a:gd name="T43" fmla="*/ 147 h 458"/>
                <a:gd name="T44" fmla="*/ 169 w 638"/>
                <a:gd name="T45" fmla="*/ 156 h 458"/>
                <a:gd name="T46" fmla="*/ 141 w 638"/>
                <a:gd name="T47" fmla="*/ 190 h 458"/>
                <a:gd name="T48" fmla="*/ 622 w 638"/>
                <a:gd name="T49" fmla="*/ 205 h 458"/>
                <a:gd name="T50" fmla="*/ 602 w 638"/>
                <a:gd name="T51" fmla="*/ 163 h 458"/>
                <a:gd name="T52" fmla="*/ 635 w 638"/>
                <a:gd name="T53" fmla="*/ 196 h 458"/>
                <a:gd name="T54" fmla="*/ 629 w 638"/>
                <a:gd name="T55" fmla="*/ 208 h 458"/>
                <a:gd name="T56" fmla="*/ 87 w 638"/>
                <a:gd name="T57" fmla="*/ 276 h 458"/>
                <a:gd name="T58" fmla="*/ 102 w 638"/>
                <a:gd name="T59" fmla="*/ 232 h 458"/>
                <a:gd name="T60" fmla="*/ 116 w 638"/>
                <a:gd name="T61" fmla="*/ 240 h 458"/>
                <a:gd name="T62" fmla="*/ 91 w 638"/>
                <a:gd name="T63" fmla="*/ 276 h 458"/>
                <a:gd name="T64" fmla="*/ 44 w 638"/>
                <a:gd name="T65" fmla="*/ 365 h 458"/>
                <a:gd name="T66" fmla="*/ 56 w 638"/>
                <a:gd name="T67" fmla="*/ 321 h 458"/>
                <a:gd name="T68" fmla="*/ 70 w 638"/>
                <a:gd name="T69" fmla="*/ 328 h 458"/>
                <a:gd name="T70" fmla="*/ 48 w 638"/>
                <a:gd name="T71" fmla="*/ 366 h 458"/>
                <a:gd name="T72" fmla="*/ 7 w 638"/>
                <a:gd name="T73" fmla="*/ 457 h 458"/>
                <a:gd name="T74" fmla="*/ 16 w 638"/>
                <a:gd name="T75" fmla="*/ 412 h 458"/>
                <a:gd name="T76" fmla="*/ 31 w 638"/>
                <a:gd name="T77" fmla="*/ 418 h 458"/>
                <a:gd name="T78" fmla="*/ 9 w 638"/>
                <a:gd name="T79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8" h="458">
                  <a:moveTo>
                    <a:pt x="405" y="21"/>
                  </a:moveTo>
                  <a:cubicBezTo>
                    <a:pt x="404" y="21"/>
                    <a:pt x="404" y="21"/>
                    <a:pt x="403" y="21"/>
                  </a:cubicBezTo>
                  <a:cubicBezTo>
                    <a:pt x="391" y="18"/>
                    <a:pt x="380" y="17"/>
                    <a:pt x="368" y="17"/>
                  </a:cubicBezTo>
                  <a:cubicBezTo>
                    <a:pt x="363" y="17"/>
                    <a:pt x="360" y="13"/>
                    <a:pt x="360" y="8"/>
                  </a:cubicBezTo>
                  <a:cubicBezTo>
                    <a:pt x="360" y="4"/>
                    <a:pt x="364" y="0"/>
                    <a:pt x="368" y="1"/>
                  </a:cubicBezTo>
                  <a:cubicBezTo>
                    <a:pt x="381" y="1"/>
                    <a:pt x="394" y="3"/>
                    <a:pt x="407" y="6"/>
                  </a:cubicBezTo>
                  <a:cubicBezTo>
                    <a:pt x="411" y="6"/>
                    <a:pt x="414" y="11"/>
                    <a:pt x="413" y="15"/>
                  </a:cubicBezTo>
                  <a:cubicBezTo>
                    <a:pt x="412" y="19"/>
                    <a:pt x="409" y="21"/>
                    <a:pt x="405" y="21"/>
                  </a:cubicBezTo>
                  <a:close/>
                  <a:moveTo>
                    <a:pt x="275" y="45"/>
                  </a:moveTo>
                  <a:cubicBezTo>
                    <a:pt x="272" y="45"/>
                    <a:pt x="269" y="44"/>
                    <a:pt x="268" y="41"/>
                  </a:cubicBezTo>
                  <a:cubicBezTo>
                    <a:pt x="265" y="38"/>
                    <a:pt x="267" y="33"/>
                    <a:pt x="270" y="30"/>
                  </a:cubicBezTo>
                  <a:cubicBezTo>
                    <a:pt x="282" y="23"/>
                    <a:pt x="293" y="17"/>
                    <a:pt x="305" y="13"/>
                  </a:cubicBezTo>
                  <a:cubicBezTo>
                    <a:pt x="309" y="11"/>
                    <a:pt x="313" y="13"/>
                    <a:pt x="315" y="17"/>
                  </a:cubicBezTo>
                  <a:cubicBezTo>
                    <a:pt x="317" y="21"/>
                    <a:pt x="315" y="26"/>
                    <a:pt x="311" y="27"/>
                  </a:cubicBezTo>
                  <a:cubicBezTo>
                    <a:pt x="300" y="32"/>
                    <a:pt x="289" y="37"/>
                    <a:pt x="279" y="44"/>
                  </a:cubicBezTo>
                  <a:cubicBezTo>
                    <a:pt x="278" y="45"/>
                    <a:pt x="276" y="45"/>
                    <a:pt x="275" y="45"/>
                  </a:cubicBezTo>
                  <a:close/>
                  <a:moveTo>
                    <a:pt x="494" y="63"/>
                  </a:moveTo>
                  <a:cubicBezTo>
                    <a:pt x="493" y="63"/>
                    <a:pt x="491" y="63"/>
                    <a:pt x="490" y="62"/>
                  </a:cubicBezTo>
                  <a:cubicBezTo>
                    <a:pt x="480" y="54"/>
                    <a:pt x="469" y="48"/>
                    <a:pt x="459" y="43"/>
                  </a:cubicBezTo>
                  <a:cubicBezTo>
                    <a:pt x="455" y="40"/>
                    <a:pt x="454" y="36"/>
                    <a:pt x="456" y="32"/>
                  </a:cubicBezTo>
                  <a:cubicBezTo>
                    <a:pt x="458" y="28"/>
                    <a:pt x="463" y="26"/>
                    <a:pt x="467" y="28"/>
                  </a:cubicBezTo>
                  <a:cubicBezTo>
                    <a:pt x="477" y="34"/>
                    <a:pt x="488" y="41"/>
                    <a:pt x="499" y="49"/>
                  </a:cubicBezTo>
                  <a:cubicBezTo>
                    <a:pt x="503" y="51"/>
                    <a:pt x="503" y="56"/>
                    <a:pt x="501" y="60"/>
                  </a:cubicBezTo>
                  <a:cubicBezTo>
                    <a:pt x="499" y="62"/>
                    <a:pt x="497" y="63"/>
                    <a:pt x="494" y="63"/>
                  </a:cubicBezTo>
                  <a:close/>
                  <a:moveTo>
                    <a:pt x="200" y="111"/>
                  </a:moveTo>
                  <a:cubicBezTo>
                    <a:pt x="199" y="111"/>
                    <a:pt x="197" y="110"/>
                    <a:pt x="195" y="109"/>
                  </a:cubicBezTo>
                  <a:cubicBezTo>
                    <a:pt x="192" y="106"/>
                    <a:pt x="192" y="101"/>
                    <a:pt x="194" y="98"/>
                  </a:cubicBezTo>
                  <a:cubicBezTo>
                    <a:pt x="203" y="88"/>
                    <a:pt x="212" y="78"/>
                    <a:pt x="221" y="70"/>
                  </a:cubicBezTo>
                  <a:cubicBezTo>
                    <a:pt x="224" y="67"/>
                    <a:pt x="229" y="67"/>
                    <a:pt x="232" y="70"/>
                  </a:cubicBezTo>
                  <a:cubicBezTo>
                    <a:pt x="235" y="73"/>
                    <a:pt x="235" y="78"/>
                    <a:pt x="232" y="82"/>
                  </a:cubicBezTo>
                  <a:cubicBezTo>
                    <a:pt x="223" y="90"/>
                    <a:pt x="215" y="99"/>
                    <a:pt x="206" y="108"/>
                  </a:cubicBezTo>
                  <a:cubicBezTo>
                    <a:pt x="205" y="110"/>
                    <a:pt x="203" y="111"/>
                    <a:pt x="200" y="111"/>
                  </a:cubicBezTo>
                  <a:close/>
                  <a:moveTo>
                    <a:pt x="568" y="130"/>
                  </a:moveTo>
                  <a:cubicBezTo>
                    <a:pt x="566" y="130"/>
                    <a:pt x="564" y="129"/>
                    <a:pt x="562" y="127"/>
                  </a:cubicBezTo>
                  <a:cubicBezTo>
                    <a:pt x="554" y="118"/>
                    <a:pt x="545" y="109"/>
                    <a:pt x="536" y="101"/>
                  </a:cubicBezTo>
                  <a:cubicBezTo>
                    <a:pt x="533" y="98"/>
                    <a:pt x="533" y="93"/>
                    <a:pt x="536" y="89"/>
                  </a:cubicBezTo>
                  <a:cubicBezTo>
                    <a:pt x="539" y="86"/>
                    <a:pt x="544" y="86"/>
                    <a:pt x="548" y="89"/>
                  </a:cubicBezTo>
                  <a:cubicBezTo>
                    <a:pt x="556" y="98"/>
                    <a:pt x="565" y="107"/>
                    <a:pt x="574" y="116"/>
                  </a:cubicBezTo>
                  <a:cubicBezTo>
                    <a:pt x="577" y="120"/>
                    <a:pt x="577" y="125"/>
                    <a:pt x="573" y="128"/>
                  </a:cubicBezTo>
                  <a:cubicBezTo>
                    <a:pt x="572" y="129"/>
                    <a:pt x="570" y="130"/>
                    <a:pt x="568" y="130"/>
                  </a:cubicBezTo>
                  <a:close/>
                  <a:moveTo>
                    <a:pt x="141" y="190"/>
                  </a:moveTo>
                  <a:cubicBezTo>
                    <a:pt x="140" y="190"/>
                    <a:pt x="138" y="190"/>
                    <a:pt x="137" y="189"/>
                  </a:cubicBezTo>
                  <a:cubicBezTo>
                    <a:pt x="133" y="187"/>
                    <a:pt x="132" y="182"/>
                    <a:pt x="134" y="178"/>
                  </a:cubicBezTo>
                  <a:cubicBezTo>
                    <a:pt x="141" y="167"/>
                    <a:pt x="148" y="157"/>
                    <a:pt x="155" y="147"/>
                  </a:cubicBezTo>
                  <a:cubicBezTo>
                    <a:pt x="158" y="143"/>
                    <a:pt x="163" y="143"/>
                    <a:pt x="167" y="145"/>
                  </a:cubicBezTo>
                  <a:cubicBezTo>
                    <a:pt x="170" y="148"/>
                    <a:pt x="171" y="153"/>
                    <a:pt x="169" y="156"/>
                  </a:cubicBezTo>
                  <a:cubicBezTo>
                    <a:pt x="162" y="166"/>
                    <a:pt x="155" y="176"/>
                    <a:pt x="148" y="187"/>
                  </a:cubicBezTo>
                  <a:cubicBezTo>
                    <a:pt x="146" y="189"/>
                    <a:pt x="144" y="190"/>
                    <a:pt x="141" y="190"/>
                  </a:cubicBezTo>
                  <a:close/>
                  <a:moveTo>
                    <a:pt x="629" y="208"/>
                  </a:moveTo>
                  <a:cubicBezTo>
                    <a:pt x="626" y="208"/>
                    <a:pt x="624" y="207"/>
                    <a:pt x="622" y="205"/>
                  </a:cubicBezTo>
                  <a:cubicBezTo>
                    <a:pt x="615" y="195"/>
                    <a:pt x="608" y="184"/>
                    <a:pt x="601" y="175"/>
                  </a:cubicBezTo>
                  <a:cubicBezTo>
                    <a:pt x="598" y="171"/>
                    <a:pt x="599" y="166"/>
                    <a:pt x="602" y="163"/>
                  </a:cubicBezTo>
                  <a:cubicBezTo>
                    <a:pt x="606" y="161"/>
                    <a:pt x="611" y="162"/>
                    <a:pt x="614" y="165"/>
                  </a:cubicBezTo>
                  <a:cubicBezTo>
                    <a:pt x="621" y="175"/>
                    <a:pt x="628" y="185"/>
                    <a:pt x="635" y="196"/>
                  </a:cubicBezTo>
                  <a:cubicBezTo>
                    <a:pt x="638" y="200"/>
                    <a:pt x="637" y="205"/>
                    <a:pt x="633" y="207"/>
                  </a:cubicBezTo>
                  <a:cubicBezTo>
                    <a:pt x="632" y="208"/>
                    <a:pt x="630" y="208"/>
                    <a:pt x="629" y="208"/>
                  </a:cubicBezTo>
                  <a:close/>
                  <a:moveTo>
                    <a:pt x="91" y="276"/>
                  </a:moveTo>
                  <a:cubicBezTo>
                    <a:pt x="90" y="276"/>
                    <a:pt x="89" y="276"/>
                    <a:pt x="87" y="276"/>
                  </a:cubicBezTo>
                  <a:cubicBezTo>
                    <a:pt x="83" y="273"/>
                    <a:pt x="82" y="269"/>
                    <a:pt x="84" y="265"/>
                  </a:cubicBezTo>
                  <a:cubicBezTo>
                    <a:pt x="90" y="253"/>
                    <a:pt x="96" y="242"/>
                    <a:pt x="102" y="232"/>
                  </a:cubicBezTo>
                  <a:cubicBezTo>
                    <a:pt x="104" y="228"/>
                    <a:pt x="109" y="227"/>
                    <a:pt x="113" y="229"/>
                  </a:cubicBezTo>
                  <a:cubicBezTo>
                    <a:pt x="117" y="231"/>
                    <a:pt x="118" y="236"/>
                    <a:pt x="116" y="240"/>
                  </a:cubicBezTo>
                  <a:cubicBezTo>
                    <a:pt x="110" y="250"/>
                    <a:pt x="104" y="261"/>
                    <a:pt x="98" y="272"/>
                  </a:cubicBezTo>
                  <a:cubicBezTo>
                    <a:pt x="97" y="275"/>
                    <a:pt x="94" y="276"/>
                    <a:pt x="91" y="276"/>
                  </a:cubicBezTo>
                  <a:close/>
                  <a:moveTo>
                    <a:pt x="48" y="366"/>
                  </a:moveTo>
                  <a:cubicBezTo>
                    <a:pt x="47" y="366"/>
                    <a:pt x="45" y="366"/>
                    <a:pt x="44" y="365"/>
                  </a:cubicBezTo>
                  <a:cubicBezTo>
                    <a:pt x="40" y="364"/>
                    <a:pt x="39" y="359"/>
                    <a:pt x="40" y="355"/>
                  </a:cubicBezTo>
                  <a:cubicBezTo>
                    <a:pt x="45" y="343"/>
                    <a:pt x="51" y="332"/>
                    <a:pt x="56" y="321"/>
                  </a:cubicBezTo>
                  <a:cubicBezTo>
                    <a:pt x="58" y="317"/>
                    <a:pt x="63" y="315"/>
                    <a:pt x="67" y="317"/>
                  </a:cubicBezTo>
                  <a:cubicBezTo>
                    <a:pt x="71" y="319"/>
                    <a:pt x="72" y="324"/>
                    <a:pt x="70" y="328"/>
                  </a:cubicBezTo>
                  <a:cubicBezTo>
                    <a:pt x="65" y="339"/>
                    <a:pt x="60" y="350"/>
                    <a:pt x="55" y="361"/>
                  </a:cubicBezTo>
                  <a:cubicBezTo>
                    <a:pt x="54" y="364"/>
                    <a:pt x="51" y="366"/>
                    <a:pt x="48" y="366"/>
                  </a:cubicBezTo>
                  <a:close/>
                  <a:moveTo>
                    <a:pt x="9" y="458"/>
                  </a:moveTo>
                  <a:cubicBezTo>
                    <a:pt x="8" y="458"/>
                    <a:pt x="8" y="458"/>
                    <a:pt x="7" y="457"/>
                  </a:cubicBezTo>
                  <a:cubicBezTo>
                    <a:pt x="2" y="456"/>
                    <a:pt x="0" y="451"/>
                    <a:pt x="2" y="447"/>
                  </a:cubicBezTo>
                  <a:cubicBezTo>
                    <a:pt x="6" y="435"/>
                    <a:pt x="11" y="424"/>
                    <a:pt x="16" y="412"/>
                  </a:cubicBezTo>
                  <a:cubicBezTo>
                    <a:pt x="17" y="408"/>
                    <a:pt x="22" y="406"/>
                    <a:pt x="26" y="408"/>
                  </a:cubicBezTo>
                  <a:cubicBezTo>
                    <a:pt x="30" y="409"/>
                    <a:pt x="32" y="414"/>
                    <a:pt x="31" y="418"/>
                  </a:cubicBezTo>
                  <a:cubicBezTo>
                    <a:pt x="26" y="430"/>
                    <a:pt x="21" y="441"/>
                    <a:pt x="17" y="453"/>
                  </a:cubicBezTo>
                  <a:cubicBezTo>
                    <a:pt x="16" y="456"/>
                    <a:pt x="13" y="458"/>
                    <a:pt x="9" y="45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śļiḑê"/>
            <p:cNvSpPr/>
            <p:nvPr/>
          </p:nvSpPr>
          <p:spPr bwMode="auto">
            <a:xfrm>
              <a:off x="7290230" y="4334822"/>
              <a:ext cx="61350" cy="63466"/>
            </a:xfrm>
            <a:custGeom>
              <a:avLst/>
              <a:gdLst>
                <a:gd name="T0" fmla="*/ 18 w 33"/>
                <a:gd name="T1" fmla="*/ 34 h 34"/>
                <a:gd name="T2" fmla="*/ 11 w 33"/>
                <a:gd name="T3" fmla="*/ 30 h 34"/>
                <a:gd name="T4" fmla="*/ 2 w 33"/>
                <a:gd name="T5" fmla="*/ 14 h 34"/>
                <a:gd name="T6" fmla="*/ 5 w 33"/>
                <a:gd name="T7" fmla="*/ 3 h 34"/>
                <a:gd name="T8" fmla="*/ 16 w 33"/>
                <a:gd name="T9" fmla="*/ 6 h 34"/>
                <a:gd name="T10" fmla="*/ 16 w 33"/>
                <a:gd name="T11" fmla="*/ 6 h 34"/>
                <a:gd name="T12" fmla="*/ 16 w 33"/>
                <a:gd name="T13" fmla="*/ 6 h 34"/>
                <a:gd name="T14" fmla="*/ 27 w 33"/>
                <a:gd name="T15" fmla="*/ 1 h 34"/>
                <a:gd name="T16" fmla="*/ 31 w 33"/>
                <a:gd name="T17" fmla="*/ 12 h 34"/>
                <a:gd name="T18" fmla="*/ 25 w 33"/>
                <a:gd name="T19" fmla="*/ 29 h 34"/>
                <a:gd name="T20" fmla="*/ 18 w 33"/>
                <a:gd name="T21" fmla="*/ 34 h 34"/>
                <a:gd name="T22" fmla="*/ 18 w 33"/>
                <a:gd name="T2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4">
                  <a:moveTo>
                    <a:pt x="18" y="34"/>
                  </a:moveTo>
                  <a:cubicBezTo>
                    <a:pt x="15" y="34"/>
                    <a:pt x="12" y="32"/>
                    <a:pt x="11" y="30"/>
                  </a:cubicBezTo>
                  <a:cubicBezTo>
                    <a:pt x="11" y="29"/>
                    <a:pt x="8" y="24"/>
                    <a:pt x="2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1"/>
                    <a:pt x="14" y="2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2"/>
                    <a:pt x="22" y="0"/>
                    <a:pt x="27" y="1"/>
                  </a:cubicBezTo>
                  <a:cubicBezTo>
                    <a:pt x="31" y="3"/>
                    <a:pt x="33" y="8"/>
                    <a:pt x="31" y="12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2"/>
                    <a:pt x="21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$ľiḑè"/>
            <p:cNvSpPr/>
            <p:nvPr/>
          </p:nvSpPr>
          <p:spPr bwMode="auto">
            <a:xfrm>
              <a:off x="7345234" y="4222698"/>
              <a:ext cx="46542" cy="74044"/>
            </a:xfrm>
            <a:custGeom>
              <a:avLst/>
              <a:gdLst>
                <a:gd name="T0" fmla="*/ 9 w 26"/>
                <a:gd name="T1" fmla="*/ 40 h 40"/>
                <a:gd name="T2" fmla="*/ 6 w 26"/>
                <a:gd name="T3" fmla="*/ 40 h 40"/>
                <a:gd name="T4" fmla="*/ 1 w 26"/>
                <a:gd name="T5" fmla="*/ 29 h 40"/>
                <a:gd name="T6" fmla="*/ 9 w 26"/>
                <a:gd name="T7" fmla="*/ 7 h 40"/>
                <a:gd name="T8" fmla="*/ 20 w 26"/>
                <a:gd name="T9" fmla="*/ 2 h 40"/>
                <a:gd name="T10" fmla="*/ 24 w 26"/>
                <a:gd name="T11" fmla="*/ 12 h 40"/>
                <a:gd name="T12" fmla="*/ 16 w 26"/>
                <a:gd name="T13" fmla="*/ 35 h 40"/>
                <a:gd name="T14" fmla="*/ 9 w 26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0">
                  <a:moveTo>
                    <a:pt x="9" y="40"/>
                  </a:moveTo>
                  <a:cubicBezTo>
                    <a:pt x="8" y="40"/>
                    <a:pt x="7" y="40"/>
                    <a:pt x="6" y="40"/>
                  </a:cubicBezTo>
                  <a:cubicBezTo>
                    <a:pt x="2" y="38"/>
                    <a:pt x="0" y="34"/>
                    <a:pt x="1" y="2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3"/>
                    <a:pt x="15" y="0"/>
                    <a:pt x="20" y="2"/>
                  </a:cubicBezTo>
                  <a:cubicBezTo>
                    <a:pt x="24" y="3"/>
                    <a:pt x="26" y="8"/>
                    <a:pt x="24" y="12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5" y="38"/>
                    <a:pt x="12" y="40"/>
                    <a:pt x="9" y="4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š1ïďe"/>
            <p:cNvSpPr/>
            <p:nvPr/>
          </p:nvSpPr>
          <p:spPr bwMode="auto">
            <a:xfrm>
              <a:off x="7385430" y="4121152"/>
              <a:ext cx="44426" cy="63466"/>
            </a:xfrm>
            <a:custGeom>
              <a:avLst/>
              <a:gdLst>
                <a:gd name="T0" fmla="*/ 9 w 24"/>
                <a:gd name="T1" fmla="*/ 34 h 34"/>
                <a:gd name="T2" fmla="*/ 6 w 24"/>
                <a:gd name="T3" fmla="*/ 33 h 34"/>
                <a:gd name="T4" fmla="*/ 1 w 24"/>
                <a:gd name="T5" fmla="*/ 23 h 34"/>
                <a:gd name="T6" fmla="*/ 7 w 24"/>
                <a:gd name="T7" fmla="*/ 6 h 34"/>
                <a:gd name="T8" fmla="*/ 18 w 24"/>
                <a:gd name="T9" fmla="*/ 1 h 34"/>
                <a:gd name="T10" fmla="*/ 22 w 24"/>
                <a:gd name="T11" fmla="*/ 12 h 34"/>
                <a:gd name="T12" fmla="*/ 16 w 24"/>
                <a:gd name="T13" fmla="*/ 28 h 34"/>
                <a:gd name="T14" fmla="*/ 9 w 24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4">
                  <a:moveTo>
                    <a:pt x="9" y="34"/>
                  </a:moveTo>
                  <a:cubicBezTo>
                    <a:pt x="8" y="34"/>
                    <a:pt x="7" y="34"/>
                    <a:pt x="6" y="33"/>
                  </a:cubicBezTo>
                  <a:cubicBezTo>
                    <a:pt x="2" y="32"/>
                    <a:pt x="0" y="27"/>
                    <a:pt x="1" y="23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2"/>
                    <a:pt x="13" y="0"/>
                    <a:pt x="18" y="1"/>
                  </a:cubicBezTo>
                  <a:cubicBezTo>
                    <a:pt x="22" y="3"/>
                    <a:pt x="24" y="7"/>
                    <a:pt x="22" y="12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32"/>
                    <a:pt x="12" y="34"/>
                    <a:pt x="9" y="3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Sļïďé"/>
            <p:cNvSpPr/>
            <p:nvPr/>
          </p:nvSpPr>
          <p:spPr bwMode="auto">
            <a:xfrm>
              <a:off x="7241572" y="2073295"/>
              <a:ext cx="966810" cy="1421652"/>
            </a:xfrm>
            <a:custGeom>
              <a:avLst/>
              <a:gdLst>
                <a:gd name="T0" fmla="*/ 0 w 522"/>
                <a:gd name="T1" fmla="*/ 769 h 769"/>
                <a:gd name="T2" fmla="*/ 108 w 522"/>
                <a:gd name="T3" fmla="*/ 652 h 769"/>
                <a:gd name="T4" fmla="*/ 305 w 522"/>
                <a:gd name="T5" fmla="*/ 651 h 769"/>
                <a:gd name="T6" fmla="*/ 339 w 522"/>
                <a:gd name="T7" fmla="*/ 699 h 769"/>
                <a:gd name="T8" fmla="*/ 504 w 522"/>
                <a:gd name="T9" fmla="*/ 113 h 769"/>
                <a:gd name="T10" fmla="*/ 473 w 522"/>
                <a:gd name="T11" fmla="*/ 16 h 769"/>
                <a:gd name="T12" fmla="*/ 337 w 522"/>
                <a:gd name="T13" fmla="*/ 114 h 769"/>
                <a:gd name="T14" fmla="*/ 262 w 522"/>
                <a:gd name="T15" fmla="*/ 260 h 769"/>
                <a:gd name="T16" fmla="*/ 211 w 522"/>
                <a:gd name="T17" fmla="*/ 374 h 769"/>
                <a:gd name="T18" fmla="*/ 154 w 522"/>
                <a:gd name="T19" fmla="*/ 501 h 769"/>
                <a:gd name="T20" fmla="*/ 88 w 522"/>
                <a:gd name="T21" fmla="*/ 607 h 769"/>
                <a:gd name="T22" fmla="*/ 33 w 522"/>
                <a:gd name="T23" fmla="*/ 686 h 769"/>
                <a:gd name="T24" fmla="*/ 0 w 522"/>
                <a:gd name="T25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2" h="769">
                  <a:moveTo>
                    <a:pt x="0" y="769"/>
                  </a:moveTo>
                  <a:cubicBezTo>
                    <a:pt x="1" y="720"/>
                    <a:pt x="57" y="668"/>
                    <a:pt x="108" y="652"/>
                  </a:cubicBezTo>
                  <a:cubicBezTo>
                    <a:pt x="160" y="636"/>
                    <a:pt x="268" y="617"/>
                    <a:pt x="305" y="651"/>
                  </a:cubicBezTo>
                  <a:cubicBezTo>
                    <a:pt x="342" y="685"/>
                    <a:pt x="339" y="699"/>
                    <a:pt x="339" y="699"/>
                  </a:cubicBezTo>
                  <a:cubicBezTo>
                    <a:pt x="339" y="699"/>
                    <a:pt x="503" y="135"/>
                    <a:pt x="504" y="113"/>
                  </a:cubicBezTo>
                  <a:cubicBezTo>
                    <a:pt x="505" y="91"/>
                    <a:pt x="522" y="0"/>
                    <a:pt x="473" y="16"/>
                  </a:cubicBezTo>
                  <a:cubicBezTo>
                    <a:pt x="424" y="31"/>
                    <a:pt x="354" y="91"/>
                    <a:pt x="337" y="114"/>
                  </a:cubicBezTo>
                  <a:cubicBezTo>
                    <a:pt x="319" y="137"/>
                    <a:pt x="262" y="260"/>
                    <a:pt x="262" y="260"/>
                  </a:cubicBezTo>
                  <a:cubicBezTo>
                    <a:pt x="211" y="374"/>
                    <a:pt x="211" y="374"/>
                    <a:pt x="211" y="374"/>
                  </a:cubicBezTo>
                  <a:cubicBezTo>
                    <a:pt x="154" y="501"/>
                    <a:pt x="154" y="501"/>
                    <a:pt x="154" y="501"/>
                  </a:cubicBezTo>
                  <a:cubicBezTo>
                    <a:pt x="88" y="607"/>
                    <a:pt x="88" y="607"/>
                    <a:pt x="88" y="607"/>
                  </a:cubicBezTo>
                  <a:cubicBezTo>
                    <a:pt x="33" y="686"/>
                    <a:pt x="33" y="686"/>
                    <a:pt x="33" y="686"/>
                  </a:cubicBezTo>
                  <a:cubicBezTo>
                    <a:pt x="0" y="769"/>
                    <a:pt x="0" y="769"/>
                    <a:pt x="0" y="76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îṧļíḑè"/>
            <p:cNvSpPr/>
            <p:nvPr/>
          </p:nvSpPr>
          <p:spPr bwMode="auto">
            <a:xfrm>
              <a:off x="7977785" y="1838468"/>
              <a:ext cx="63466" cy="141742"/>
            </a:xfrm>
            <a:custGeom>
              <a:avLst/>
              <a:gdLst>
                <a:gd name="T0" fmla="*/ 7 w 35"/>
                <a:gd name="T1" fmla="*/ 4 h 77"/>
                <a:gd name="T2" fmla="*/ 9 w 35"/>
                <a:gd name="T3" fmla="*/ 47 h 77"/>
                <a:gd name="T4" fmla="*/ 8 w 35"/>
                <a:gd name="T5" fmla="*/ 77 h 77"/>
                <a:gd name="T6" fmla="*/ 34 w 35"/>
                <a:gd name="T7" fmla="*/ 51 h 77"/>
                <a:gd name="T8" fmla="*/ 20 w 35"/>
                <a:gd name="T9" fmla="*/ 4 h 77"/>
                <a:gd name="T10" fmla="*/ 7 w 35"/>
                <a:gd name="T11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77">
                  <a:moveTo>
                    <a:pt x="7" y="4"/>
                  </a:moveTo>
                  <a:cubicBezTo>
                    <a:pt x="0" y="24"/>
                    <a:pt x="5" y="34"/>
                    <a:pt x="9" y="47"/>
                  </a:cubicBezTo>
                  <a:cubicBezTo>
                    <a:pt x="14" y="59"/>
                    <a:pt x="12" y="72"/>
                    <a:pt x="8" y="77"/>
                  </a:cubicBezTo>
                  <a:cubicBezTo>
                    <a:pt x="8" y="77"/>
                    <a:pt x="35" y="69"/>
                    <a:pt x="34" y="51"/>
                  </a:cubicBezTo>
                  <a:cubicBezTo>
                    <a:pt x="34" y="33"/>
                    <a:pt x="26" y="7"/>
                    <a:pt x="20" y="4"/>
                  </a:cubicBezTo>
                  <a:cubicBezTo>
                    <a:pt x="13" y="0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A94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şlîḍê"/>
            <p:cNvSpPr/>
            <p:nvPr/>
          </p:nvSpPr>
          <p:spPr bwMode="auto">
            <a:xfrm>
              <a:off x="7419280" y="3638805"/>
              <a:ext cx="243288" cy="368107"/>
            </a:xfrm>
            <a:custGeom>
              <a:avLst/>
              <a:gdLst>
                <a:gd name="T0" fmla="*/ 88 w 132"/>
                <a:gd name="T1" fmla="*/ 0 h 199"/>
                <a:gd name="T2" fmla="*/ 28 w 132"/>
                <a:gd name="T3" fmla="*/ 1 h 199"/>
                <a:gd name="T4" fmla="*/ 12 w 132"/>
                <a:gd name="T5" fmla="*/ 50 h 199"/>
                <a:gd name="T6" fmla="*/ 22 w 132"/>
                <a:gd name="T7" fmla="*/ 68 h 199"/>
                <a:gd name="T8" fmla="*/ 5 w 132"/>
                <a:gd name="T9" fmla="*/ 111 h 199"/>
                <a:gd name="T10" fmla="*/ 18 w 132"/>
                <a:gd name="T11" fmla="*/ 189 h 199"/>
                <a:gd name="T12" fmla="*/ 50 w 132"/>
                <a:gd name="T13" fmla="*/ 188 h 199"/>
                <a:gd name="T14" fmla="*/ 75 w 132"/>
                <a:gd name="T15" fmla="*/ 108 h 199"/>
                <a:gd name="T16" fmla="*/ 132 w 132"/>
                <a:gd name="T17" fmla="*/ 45 h 199"/>
                <a:gd name="T18" fmla="*/ 88 w 132"/>
                <a:gd name="T1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99">
                  <a:moveTo>
                    <a:pt x="88" y="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7" y="47"/>
                    <a:pt x="12" y="50"/>
                  </a:cubicBezTo>
                  <a:cubicBezTo>
                    <a:pt x="16" y="54"/>
                    <a:pt x="22" y="68"/>
                    <a:pt x="22" y="68"/>
                  </a:cubicBezTo>
                  <a:cubicBezTo>
                    <a:pt x="9" y="96"/>
                    <a:pt x="8" y="96"/>
                    <a:pt x="5" y="111"/>
                  </a:cubicBezTo>
                  <a:cubicBezTo>
                    <a:pt x="0" y="130"/>
                    <a:pt x="3" y="176"/>
                    <a:pt x="18" y="189"/>
                  </a:cubicBezTo>
                  <a:cubicBezTo>
                    <a:pt x="26" y="197"/>
                    <a:pt x="48" y="199"/>
                    <a:pt x="50" y="188"/>
                  </a:cubicBezTo>
                  <a:cubicBezTo>
                    <a:pt x="58" y="150"/>
                    <a:pt x="66" y="126"/>
                    <a:pt x="75" y="108"/>
                  </a:cubicBezTo>
                  <a:cubicBezTo>
                    <a:pt x="84" y="89"/>
                    <a:pt x="132" y="45"/>
                    <a:pt x="132" y="45"/>
                  </a:cubicBezTo>
                  <a:cubicBezTo>
                    <a:pt x="88" y="0"/>
                    <a:pt x="88" y="0"/>
                    <a:pt x="88" y="0"/>
                  </a:cubicBezTo>
                </a:path>
              </a:pathLst>
            </a:custGeom>
            <a:solidFill>
              <a:srgbClr val="7C3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ŝḻíde"/>
            <p:cNvSpPr/>
            <p:nvPr/>
          </p:nvSpPr>
          <p:spPr bwMode="auto">
            <a:xfrm>
              <a:off x="7535634" y="3640921"/>
              <a:ext cx="101546" cy="162898"/>
            </a:xfrm>
            <a:custGeom>
              <a:avLst/>
              <a:gdLst>
                <a:gd name="T0" fmla="*/ 25 w 55"/>
                <a:gd name="T1" fmla="*/ 88 h 88"/>
                <a:gd name="T2" fmla="*/ 25 w 55"/>
                <a:gd name="T3" fmla="*/ 88 h 88"/>
                <a:gd name="T4" fmla="*/ 55 w 55"/>
                <a:gd name="T5" fmla="*/ 58 h 88"/>
                <a:gd name="T6" fmla="*/ 55 w 55"/>
                <a:gd name="T7" fmla="*/ 58 h 88"/>
                <a:gd name="T8" fmla="*/ 25 w 55"/>
                <a:gd name="T9" fmla="*/ 88 h 88"/>
                <a:gd name="T10" fmla="*/ 0 w 55"/>
                <a:gd name="T11" fmla="*/ 0 h 88"/>
                <a:gd name="T12" fmla="*/ 0 w 55"/>
                <a:gd name="T13" fmla="*/ 0 h 88"/>
                <a:gd name="T14" fmla="*/ 14 w 55"/>
                <a:gd name="T15" fmla="*/ 0 h 88"/>
                <a:gd name="T16" fmla="*/ 0 w 55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8">
                  <a:moveTo>
                    <a:pt x="25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34" y="78"/>
                    <a:pt x="46" y="66"/>
                    <a:pt x="55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6" y="66"/>
                    <a:pt x="34" y="78"/>
                    <a:pt x="25" y="8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ṧ1íďe"/>
            <p:cNvSpPr/>
            <p:nvPr/>
          </p:nvSpPr>
          <p:spPr bwMode="auto">
            <a:xfrm>
              <a:off x="7535634" y="3640921"/>
              <a:ext cx="101546" cy="162898"/>
            </a:xfrm>
            <a:custGeom>
              <a:avLst/>
              <a:gdLst>
                <a:gd name="T0" fmla="*/ 25 w 55"/>
                <a:gd name="T1" fmla="*/ 88 h 88"/>
                <a:gd name="T2" fmla="*/ 25 w 55"/>
                <a:gd name="T3" fmla="*/ 86 h 88"/>
                <a:gd name="T4" fmla="*/ 16 w 55"/>
                <a:gd name="T5" fmla="*/ 23 h 88"/>
                <a:gd name="T6" fmla="*/ 3 w 55"/>
                <a:gd name="T7" fmla="*/ 1 h 88"/>
                <a:gd name="T8" fmla="*/ 0 w 55"/>
                <a:gd name="T9" fmla="*/ 0 h 88"/>
                <a:gd name="T10" fmla="*/ 14 w 55"/>
                <a:gd name="T11" fmla="*/ 0 h 88"/>
                <a:gd name="T12" fmla="*/ 55 w 55"/>
                <a:gd name="T13" fmla="*/ 58 h 88"/>
                <a:gd name="T14" fmla="*/ 25 w 55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88">
                  <a:moveTo>
                    <a:pt x="25" y="88"/>
                  </a:moveTo>
                  <a:cubicBezTo>
                    <a:pt x="25" y="87"/>
                    <a:pt x="25" y="86"/>
                    <a:pt x="25" y="86"/>
                  </a:cubicBezTo>
                  <a:cubicBezTo>
                    <a:pt x="25" y="86"/>
                    <a:pt x="19" y="32"/>
                    <a:pt x="16" y="23"/>
                  </a:cubicBezTo>
                  <a:cubicBezTo>
                    <a:pt x="14" y="15"/>
                    <a:pt x="12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46" y="66"/>
                    <a:pt x="34" y="78"/>
                    <a:pt x="25" y="88"/>
                  </a:cubicBezTo>
                </a:path>
              </a:pathLst>
            </a:custGeom>
            <a:solidFill>
              <a:srgbClr val="642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1iḋe"/>
            <p:cNvSpPr/>
            <p:nvPr/>
          </p:nvSpPr>
          <p:spPr bwMode="auto">
            <a:xfrm>
              <a:off x="7556790" y="3277044"/>
              <a:ext cx="374452" cy="490809"/>
            </a:xfrm>
            <a:custGeom>
              <a:avLst/>
              <a:gdLst>
                <a:gd name="T0" fmla="*/ 0 w 201"/>
                <a:gd name="T1" fmla="*/ 194 h 266"/>
                <a:gd name="T2" fmla="*/ 50 w 201"/>
                <a:gd name="T3" fmla="*/ 266 h 266"/>
                <a:gd name="T4" fmla="*/ 201 w 201"/>
                <a:gd name="T5" fmla="*/ 144 h 266"/>
                <a:gd name="T6" fmla="*/ 201 w 201"/>
                <a:gd name="T7" fmla="*/ 0 h 266"/>
                <a:gd name="T8" fmla="*/ 96 w 201"/>
                <a:gd name="T9" fmla="*/ 73 h 266"/>
                <a:gd name="T10" fmla="*/ 0 w 201"/>
                <a:gd name="T11" fmla="*/ 19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266">
                  <a:moveTo>
                    <a:pt x="0" y="194"/>
                  </a:moveTo>
                  <a:cubicBezTo>
                    <a:pt x="50" y="266"/>
                    <a:pt x="50" y="266"/>
                    <a:pt x="50" y="266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118" y="54"/>
                    <a:pt x="96" y="73"/>
                  </a:cubicBezTo>
                  <a:cubicBezTo>
                    <a:pt x="64" y="102"/>
                    <a:pt x="0" y="194"/>
                    <a:pt x="0" y="194"/>
                  </a:cubicBezTo>
                </a:path>
              </a:pathLst>
            </a:custGeom>
            <a:solidFill>
              <a:srgbClr val="2F4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ṣľiḋê"/>
            <p:cNvSpPr/>
            <p:nvPr/>
          </p:nvSpPr>
          <p:spPr bwMode="auto">
            <a:xfrm>
              <a:off x="7419280" y="3640921"/>
              <a:ext cx="82506" cy="361761"/>
            </a:xfrm>
            <a:custGeom>
              <a:avLst/>
              <a:gdLst>
                <a:gd name="T0" fmla="*/ 23 w 45"/>
                <a:gd name="T1" fmla="*/ 172 h 196"/>
                <a:gd name="T2" fmla="*/ 28 w 45"/>
                <a:gd name="T3" fmla="*/ 80 h 196"/>
                <a:gd name="T4" fmla="*/ 45 w 45"/>
                <a:gd name="T5" fmla="*/ 0 h 196"/>
                <a:gd name="T6" fmla="*/ 28 w 45"/>
                <a:gd name="T7" fmla="*/ 0 h 196"/>
                <a:gd name="T8" fmla="*/ 12 w 45"/>
                <a:gd name="T9" fmla="*/ 49 h 196"/>
                <a:gd name="T10" fmla="*/ 22 w 45"/>
                <a:gd name="T11" fmla="*/ 67 h 196"/>
                <a:gd name="T12" fmla="*/ 5 w 45"/>
                <a:gd name="T13" fmla="*/ 110 h 196"/>
                <a:gd name="T14" fmla="*/ 18 w 45"/>
                <a:gd name="T15" fmla="*/ 188 h 196"/>
                <a:gd name="T16" fmla="*/ 43 w 45"/>
                <a:gd name="T17" fmla="*/ 194 h 196"/>
                <a:gd name="T18" fmla="*/ 23 w 45"/>
                <a:gd name="T19" fmla="*/ 17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96">
                  <a:moveTo>
                    <a:pt x="23" y="172"/>
                  </a:moveTo>
                  <a:cubicBezTo>
                    <a:pt x="10" y="139"/>
                    <a:pt x="17" y="103"/>
                    <a:pt x="28" y="80"/>
                  </a:cubicBezTo>
                  <a:cubicBezTo>
                    <a:pt x="35" y="64"/>
                    <a:pt x="36" y="23"/>
                    <a:pt x="4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7" y="46"/>
                    <a:pt x="12" y="49"/>
                  </a:cubicBezTo>
                  <a:cubicBezTo>
                    <a:pt x="16" y="53"/>
                    <a:pt x="22" y="67"/>
                    <a:pt x="22" y="67"/>
                  </a:cubicBezTo>
                  <a:cubicBezTo>
                    <a:pt x="9" y="95"/>
                    <a:pt x="8" y="95"/>
                    <a:pt x="5" y="110"/>
                  </a:cubicBezTo>
                  <a:cubicBezTo>
                    <a:pt x="0" y="129"/>
                    <a:pt x="3" y="175"/>
                    <a:pt x="18" y="188"/>
                  </a:cubicBezTo>
                  <a:cubicBezTo>
                    <a:pt x="24" y="193"/>
                    <a:pt x="35" y="196"/>
                    <a:pt x="43" y="194"/>
                  </a:cubicBezTo>
                  <a:cubicBezTo>
                    <a:pt x="35" y="190"/>
                    <a:pt x="25" y="179"/>
                    <a:pt x="23" y="172"/>
                  </a:cubicBezTo>
                  <a:close/>
                </a:path>
              </a:pathLst>
            </a:custGeom>
            <a:solidFill>
              <a:srgbClr val="381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ṧḷiḓé"/>
            <p:cNvSpPr/>
            <p:nvPr/>
          </p:nvSpPr>
          <p:spPr bwMode="auto">
            <a:xfrm>
              <a:off x="7501786" y="3818627"/>
              <a:ext cx="226364" cy="378685"/>
            </a:xfrm>
            <a:custGeom>
              <a:avLst/>
              <a:gdLst>
                <a:gd name="T0" fmla="*/ 70 w 122"/>
                <a:gd name="T1" fmla="*/ 0 h 205"/>
                <a:gd name="T2" fmla="*/ 10 w 122"/>
                <a:gd name="T3" fmla="*/ 13 h 205"/>
                <a:gd name="T4" fmla="*/ 5 w 122"/>
                <a:gd name="T5" fmla="*/ 65 h 205"/>
                <a:gd name="T6" fmla="*/ 19 w 122"/>
                <a:gd name="T7" fmla="*/ 80 h 205"/>
                <a:gd name="T8" fmla="*/ 11 w 122"/>
                <a:gd name="T9" fmla="*/ 126 h 205"/>
                <a:gd name="T10" fmla="*/ 40 w 122"/>
                <a:gd name="T11" fmla="*/ 199 h 205"/>
                <a:gd name="T12" fmla="*/ 72 w 122"/>
                <a:gd name="T13" fmla="*/ 191 h 205"/>
                <a:gd name="T14" fmla="*/ 79 w 122"/>
                <a:gd name="T15" fmla="*/ 108 h 205"/>
                <a:gd name="T16" fmla="*/ 122 w 122"/>
                <a:gd name="T17" fmla="*/ 34 h 205"/>
                <a:gd name="T18" fmla="*/ 70 w 122"/>
                <a:gd name="T1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205">
                  <a:moveTo>
                    <a:pt x="70" y="0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0" y="62"/>
                    <a:pt x="5" y="65"/>
                  </a:cubicBezTo>
                  <a:cubicBezTo>
                    <a:pt x="10" y="67"/>
                    <a:pt x="19" y="80"/>
                    <a:pt x="19" y="80"/>
                  </a:cubicBezTo>
                  <a:cubicBezTo>
                    <a:pt x="12" y="110"/>
                    <a:pt x="11" y="110"/>
                    <a:pt x="11" y="126"/>
                  </a:cubicBezTo>
                  <a:cubicBezTo>
                    <a:pt x="10" y="145"/>
                    <a:pt x="23" y="189"/>
                    <a:pt x="40" y="199"/>
                  </a:cubicBezTo>
                  <a:cubicBezTo>
                    <a:pt x="50" y="205"/>
                    <a:pt x="72" y="203"/>
                    <a:pt x="72" y="191"/>
                  </a:cubicBezTo>
                  <a:cubicBezTo>
                    <a:pt x="71" y="153"/>
                    <a:pt x="74" y="127"/>
                    <a:pt x="79" y="108"/>
                  </a:cubicBezTo>
                  <a:cubicBezTo>
                    <a:pt x="84" y="87"/>
                    <a:pt x="122" y="34"/>
                    <a:pt x="122" y="34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7C3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Sľide"/>
            <p:cNvSpPr/>
            <p:nvPr/>
          </p:nvSpPr>
          <p:spPr bwMode="auto">
            <a:xfrm>
              <a:off x="7603332" y="3822857"/>
              <a:ext cx="99430" cy="150204"/>
            </a:xfrm>
            <a:custGeom>
              <a:avLst/>
              <a:gdLst>
                <a:gd name="T0" fmla="*/ 34 w 53"/>
                <a:gd name="T1" fmla="*/ 82 h 82"/>
                <a:gd name="T2" fmla="*/ 29 w 53"/>
                <a:gd name="T3" fmla="*/ 72 h 82"/>
                <a:gd name="T4" fmla="*/ 5 w 53"/>
                <a:gd name="T5" fmla="*/ 9 h 82"/>
                <a:gd name="T6" fmla="*/ 0 w 53"/>
                <a:gd name="T7" fmla="*/ 1 h 82"/>
                <a:gd name="T8" fmla="*/ 3 w 53"/>
                <a:gd name="T9" fmla="*/ 0 h 82"/>
                <a:gd name="T10" fmla="*/ 53 w 53"/>
                <a:gd name="T11" fmla="*/ 53 h 82"/>
                <a:gd name="T12" fmla="*/ 34 w 53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34" y="82"/>
                  </a:moveTo>
                  <a:cubicBezTo>
                    <a:pt x="32" y="79"/>
                    <a:pt x="30" y="75"/>
                    <a:pt x="29" y="72"/>
                  </a:cubicBezTo>
                  <a:cubicBezTo>
                    <a:pt x="26" y="65"/>
                    <a:pt x="9" y="18"/>
                    <a:pt x="5" y="9"/>
                  </a:cubicBezTo>
                  <a:cubicBezTo>
                    <a:pt x="3" y="5"/>
                    <a:pt x="1" y="2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47" y="62"/>
                    <a:pt x="40" y="73"/>
                    <a:pt x="34" y="82"/>
                  </a:cubicBezTo>
                </a:path>
              </a:pathLst>
            </a:custGeom>
            <a:solidFill>
              <a:srgbClr val="6428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śḻîḋe"/>
            <p:cNvSpPr/>
            <p:nvPr/>
          </p:nvSpPr>
          <p:spPr bwMode="auto">
            <a:xfrm>
              <a:off x="7605448" y="3391285"/>
              <a:ext cx="344834" cy="550045"/>
            </a:xfrm>
            <a:custGeom>
              <a:avLst/>
              <a:gdLst>
                <a:gd name="T0" fmla="*/ 0 w 186"/>
                <a:gd name="T1" fmla="*/ 231 h 297"/>
                <a:gd name="T2" fmla="*/ 62 w 186"/>
                <a:gd name="T3" fmla="*/ 297 h 297"/>
                <a:gd name="T4" fmla="*/ 186 w 186"/>
                <a:gd name="T5" fmla="*/ 141 h 297"/>
                <a:gd name="T6" fmla="*/ 156 w 186"/>
                <a:gd name="T7" fmla="*/ 0 h 297"/>
                <a:gd name="T8" fmla="*/ 90 w 186"/>
                <a:gd name="T9" fmla="*/ 83 h 297"/>
                <a:gd name="T10" fmla="*/ 0 w 186"/>
                <a:gd name="T11" fmla="*/ 231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297">
                  <a:moveTo>
                    <a:pt x="0" y="231"/>
                  </a:moveTo>
                  <a:cubicBezTo>
                    <a:pt x="62" y="297"/>
                    <a:pt x="62" y="297"/>
                    <a:pt x="62" y="297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07" y="60"/>
                    <a:pt x="90" y="83"/>
                  </a:cubicBezTo>
                  <a:cubicBezTo>
                    <a:pt x="64" y="117"/>
                    <a:pt x="0" y="231"/>
                    <a:pt x="0" y="231"/>
                  </a:cubicBezTo>
                </a:path>
              </a:pathLst>
            </a:custGeom>
            <a:solidFill>
              <a:srgbClr val="4D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ṩḻíḑê"/>
            <p:cNvSpPr/>
            <p:nvPr/>
          </p:nvSpPr>
          <p:spPr bwMode="auto">
            <a:xfrm>
              <a:off x="7501786" y="3835551"/>
              <a:ext cx="122702" cy="357529"/>
            </a:xfrm>
            <a:custGeom>
              <a:avLst/>
              <a:gdLst>
                <a:gd name="T0" fmla="*/ 41 w 66"/>
                <a:gd name="T1" fmla="*/ 174 h 194"/>
                <a:gd name="T2" fmla="*/ 27 w 66"/>
                <a:gd name="T3" fmla="*/ 83 h 194"/>
                <a:gd name="T4" fmla="*/ 27 w 66"/>
                <a:gd name="T5" fmla="*/ 0 h 194"/>
                <a:gd name="T6" fmla="*/ 10 w 66"/>
                <a:gd name="T7" fmla="*/ 4 h 194"/>
                <a:gd name="T8" fmla="*/ 5 w 66"/>
                <a:gd name="T9" fmla="*/ 56 h 194"/>
                <a:gd name="T10" fmla="*/ 19 w 66"/>
                <a:gd name="T11" fmla="*/ 71 h 194"/>
                <a:gd name="T12" fmla="*/ 11 w 66"/>
                <a:gd name="T13" fmla="*/ 117 h 194"/>
                <a:gd name="T14" fmla="*/ 40 w 66"/>
                <a:gd name="T15" fmla="*/ 190 h 194"/>
                <a:gd name="T16" fmla="*/ 66 w 66"/>
                <a:gd name="T17" fmla="*/ 191 h 194"/>
                <a:gd name="T18" fmla="*/ 41 w 66"/>
                <a:gd name="T19" fmla="*/ 17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94">
                  <a:moveTo>
                    <a:pt x="41" y="174"/>
                  </a:moveTo>
                  <a:cubicBezTo>
                    <a:pt x="22" y="144"/>
                    <a:pt x="22" y="107"/>
                    <a:pt x="27" y="83"/>
                  </a:cubicBezTo>
                  <a:cubicBezTo>
                    <a:pt x="31" y="65"/>
                    <a:pt x="23" y="25"/>
                    <a:pt x="27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0" y="53"/>
                    <a:pt x="5" y="56"/>
                  </a:cubicBezTo>
                  <a:cubicBezTo>
                    <a:pt x="10" y="58"/>
                    <a:pt x="19" y="71"/>
                    <a:pt x="19" y="71"/>
                  </a:cubicBezTo>
                  <a:cubicBezTo>
                    <a:pt x="12" y="101"/>
                    <a:pt x="11" y="101"/>
                    <a:pt x="11" y="117"/>
                  </a:cubicBezTo>
                  <a:cubicBezTo>
                    <a:pt x="10" y="136"/>
                    <a:pt x="23" y="180"/>
                    <a:pt x="40" y="190"/>
                  </a:cubicBezTo>
                  <a:cubicBezTo>
                    <a:pt x="47" y="194"/>
                    <a:pt x="59" y="194"/>
                    <a:pt x="66" y="191"/>
                  </a:cubicBezTo>
                  <a:cubicBezTo>
                    <a:pt x="58" y="189"/>
                    <a:pt x="45" y="180"/>
                    <a:pt x="41" y="174"/>
                  </a:cubicBezTo>
                  <a:close/>
                </a:path>
              </a:pathLst>
            </a:custGeom>
            <a:solidFill>
              <a:srgbClr val="381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sḷidê"/>
            <p:cNvSpPr/>
            <p:nvPr/>
          </p:nvSpPr>
          <p:spPr bwMode="auto">
            <a:xfrm>
              <a:off x="7717572" y="3577453"/>
              <a:ext cx="169244" cy="169244"/>
            </a:xfrm>
            <a:custGeom>
              <a:avLst/>
              <a:gdLst>
                <a:gd name="T0" fmla="*/ 85 w 92"/>
                <a:gd name="T1" fmla="*/ 91 h 91"/>
                <a:gd name="T2" fmla="*/ 0 w 92"/>
                <a:gd name="T3" fmla="*/ 27 h 91"/>
                <a:gd name="T4" fmla="*/ 18 w 92"/>
                <a:gd name="T5" fmla="*/ 0 h 91"/>
                <a:gd name="T6" fmla="*/ 92 w 92"/>
                <a:gd name="T7" fmla="*/ 83 h 91"/>
                <a:gd name="T8" fmla="*/ 85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85" y="9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6" y="17"/>
                    <a:pt x="12" y="8"/>
                    <a:pt x="18" y="0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85" y="91"/>
                    <a:pt x="85" y="91"/>
                    <a:pt x="85" y="91"/>
                  </a:cubicBezTo>
                </a:path>
              </a:pathLst>
            </a:custGeom>
            <a:solidFill>
              <a:srgbClr val="3D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ŝľiďè"/>
            <p:cNvSpPr/>
            <p:nvPr/>
          </p:nvSpPr>
          <p:spPr bwMode="auto">
            <a:xfrm>
              <a:off x="8574372" y="1155143"/>
              <a:ext cx="217902" cy="222132"/>
            </a:xfrm>
            <a:custGeom>
              <a:avLst/>
              <a:gdLst>
                <a:gd name="T0" fmla="*/ 0 w 103"/>
                <a:gd name="T1" fmla="*/ 97 h 105"/>
                <a:gd name="T2" fmla="*/ 49 w 103"/>
                <a:gd name="T3" fmla="*/ 7 h 105"/>
                <a:gd name="T4" fmla="*/ 99 w 103"/>
                <a:gd name="T5" fmla="*/ 0 h 105"/>
                <a:gd name="T6" fmla="*/ 103 w 103"/>
                <a:gd name="T7" fmla="*/ 35 h 105"/>
                <a:gd name="T8" fmla="*/ 87 w 103"/>
                <a:gd name="T9" fmla="*/ 45 h 105"/>
                <a:gd name="T10" fmla="*/ 88 w 103"/>
                <a:gd name="T11" fmla="*/ 57 h 105"/>
                <a:gd name="T12" fmla="*/ 48 w 103"/>
                <a:gd name="T13" fmla="*/ 75 h 105"/>
                <a:gd name="T14" fmla="*/ 40 w 103"/>
                <a:gd name="T15" fmla="*/ 105 h 105"/>
                <a:gd name="T16" fmla="*/ 0 w 103"/>
                <a:gd name="T17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05">
                  <a:moveTo>
                    <a:pt x="0" y="97"/>
                  </a:moveTo>
                  <a:lnTo>
                    <a:pt x="49" y="7"/>
                  </a:lnTo>
                  <a:lnTo>
                    <a:pt x="99" y="0"/>
                  </a:lnTo>
                  <a:lnTo>
                    <a:pt x="103" y="35"/>
                  </a:lnTo>
                  <a:lnTo>
                    <a:pt x="87" y="45"/>
                  </a:lnTo>
                  <a:lnTo>
                    <a:pt x="88" y="57"/>
                  </a:lnTo>
                  <a:lnTo>
                    <a:pt x="48" y="75"/>
                  </a:lnTo>
                  <a:lnTo>
                    <a:pt x="40" y="105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6A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ṥ1íḋê"/>
            <p:cNvSpPr/>
            <p:nvPr/>
          </p:nvSpPr>
          <p:spPr bwMode="auto">
            <a:xfrm>
              <a:off x="8574372" y="1155143"/>
              <a:ext cx="217902" cy="222132"/>
            </a:xfrm>
            <a:custGeom>
              <a:avLst/>
              <a:gdLst>
                <a:gd name="T0" fmla="*/ 0 w 103"/>
                <a:gd name="T1" fmla="*/ 97 h 105"/>
                <a:gd name="T2" fmla="*/ 49 w 103"/>
                <a:gd name="T3" fmla="*/ 7 h 105"/>
                <a:gd name="T4" fmla="*/ 99 w 103"/>
                <a:gd name="T5" fmla="*/ 0 h 105"/>
                <a:gd name="T6" fmla="*/ 103 w 103"/>
                <a:gd name="T7" fmla="*/ 35 h 105"/>
                <a:gd name="T8" fmla="*/ 87 w 103"/>
                <a:gd name="T9" fmla="*/ 45 h 105"/>
                <a:gd name="T10" fmla="*/ 88 w 103"/>
                <a:gd name="T11" fmla="*/ 57 h 105"/>
                <a:gd name="T12" fmla="*/ 48 w 103"/>
                <a:gd name="T13" fmla="*/ 75 h 105"/>
                <a:gd name="T14" fmla="*/ 40 w 103"/>
                <a:gd name="T15" fmla="*/ 105 h 105"/>
                <a:gd name="T16" fmla="*/ 0 w 103"/>
                <a:gd name="T17" fmla="*/ 9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05">
                  <a:moveTo>
                    <a:pt x="0" y="97"/>
                  </a:moveTo>
                  <a:lnTo>
                    <a:pt x="49" y="7"/>
                  </a:lnTo>
                  <a:lnTo>
                    <a:pt x="99" y="0"/>
                  </a:lnTo>
                  <a:lnTo>
                    <a:pt x="103" y="35"/>
                  </a:lnTo>
                  <a:lnTo>
                    <a:pt x="87" y="45"/>
                  </a:lnTo>
                  <a:lnTo>
                    <a:pt x="88" y="57"/>
                  </a:lnTo>
                  <a:lnTo>
                    <a:pt x="48" y="75"/>
                  </a:lnTo>
                  <a:lnTo>
                    <a:pt x="40" y="105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ŝļïdê"/>
            <p:cNvSpPr/>
            <p:nvPr/>
          </p:nvSpPr>
          <p:spPr bwMode="auto">
            <a:xfrm>
              <a:off x="8174531" y="1299001"/>
              <a:ext cx="505617" cy="907574"/>
            </a:xfrm>
            <a:custGeom>
              <a:avLst/>
              <a:gdLst>
                <a:gd name="T0" fmla="*/ 90 w 272"/>
                <a:gd name="T1" fmla="*/ 490 h 490"/>
                <a:gd name="T2" fmla="*/ 171 w 272"/>
                <a:gd name="T3" fmla="*/ 280 h 490"/>
                <a:gd name="T4" fmla="*/ 272 w 272"/>
                <a:gd name="T5" fmla="*/ 33 h 490"/>
                <a:gd name="T6" fmla="*/ 223 w 272"/>
                <a:gd name="T7" fmla="*/ 0 h 490"/>
                <a:gd name="T8" fmla="*/ 150 w 272"/>
                <a:gd name="T9" fmla="*/ 114 h 490"/>
                <a:gd name="T10" fmla="*/ 84 w 272"/>
                <a:gd name="T11" fmla="*/ 224 h 490"/>
                <a:gd name="T12" fmla="*/ 42 w 272"/>
                <a:gd name="T13" fmla="*/ 277 h 490"/>
                <a:gd name="T14" fmla="*/ 0 w 272"/>
                <a:gd name="T15" fmla="*/ 371 h 490"/>
                <a:gd name="T16" fmla="*/ 13 w 272"/>
                <a:gd name="T17" fmla="*/ 486 h 490"/>
                <a:gd name="T18" fmla="*/ 90 w 272"/>
                <a:gd name="T1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490">
                  <a:moveTo>
                    <a:pt x="90" y="490"/>
                  </a:moveTo>
                  <a:cubicBezTo>
                    <a:pt x="171" y="280"/>
                    <a:pt x="171" y="280"/>
                    <a:pt x="171" y="280"/>
                  </a:cubicBezTo>
                  <a:cubicBezTo>
                    <a:pt x="272" y="33"/>
                    <a:pt x="272" y="33"/>
                    <a:pt x="272" y="33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223" y="0"/>
                    <a:pt x="172" y="76"/>
                    <a:pt x="150" y="114"/>
                  </a:cubicBezTo>
                  <a:cubicBezTo>
                    <a:pt x="137" y="136"/>
                    <a:pt x="95" y="208"/>
                    <a:pt x="84" y="224"/>
                  </a:cubicBezTo>
                  <a:cubicBezTo>
                    <a:pt x="73" y="240"/>
                    <a:pt x="42" y="277"/>
                    <a:pt x="42" y="277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3" y="486"/>
                    <a:pt x="13" y="486"/>
                    <a:pt x="13" y="486"/>
                  </a:cubicBezTo>
                  <a:cubicBezTo>
                    <a:pt x="90" y="490"/>
                    <a:pt x="90" y="490"/>
                    <a:pt x="90" y="49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8" name="isľíḑê"/>
            <p:cNvSpPr/>
            <p:nvPr/>
          </p:nvSpPr>
          <p:spPr bwMode="auto">
            <a:xfrm>
              <a:off x="8383971" y="1351889"/>
              <a:ext cx="296179" cy="740445"/>
            </a:xfrm>
            <a:custGeom>
              <a:avLst/>
              <a:gdLst>
                <a:gd name="T0" fmla="*/ 0 w 140"/>
                <a:gd name="T1" fmla="*/ 350 h 350"/>
                <a:gd name="T2" fmla="*/ 0 w 140"/>
                <a:gd name="T3" fmla="*/ 350 h 350"/>
                <a:gd name="T4" fmla="*/ 51 w 140"/>
                <a:gd name="T5" fmla="*/ 220 h 350"/>
                <a:gd name="T6" fmla="*/ 140 w 140"/>
                <a:gd name="T7" fmla="*/ 4 h 350"/>
                <a:gd name="T8" fmla="*/ 51 w 140"/>
                <a:gd name="T9" fmla="*/ 220 h 350"/>
                <a:gd name="T10" fmla="*/ 0 w 140"/>
                <a:gd name="T11" fmla="*/ 350 h 350"/>
                <a:gd name="T12" fmla="*/ 140 w 140"/>
                <a:gd name="T13" fmla="*/ 4 h 350"/>
                <a:gd name="T14" fmla="*/ 134 w 140"/>
                <a:gd name="T15" fmla="*/ 0 h 350"/>
                <a:gd name="T16" fmla="*/ 134 w 140"/>
                <a:gd name="T17" fmla="*/ 0 h 350"/>
                <a:gd name="T18" fmla="*/ 140 w 140"/>
                <a:gd name="T19" fmla="*/ 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350">
                  <a:moveTo>
                    <a:pt x="0" y="350"/>
                  </a:moveTo>
                  <a:lnTo>
                    <a:pt x="0" y="350"/>
                  </a:lnTo>
                  <a:lnTo>
                    <a:pt x="51" y="220"/>
                  </a:lnTo>
                  <a:lnTo>
                    <a:pt x="140" y="4"/>
                  </a:lnTo>
                  <a:lnTo>
                    <a:pt x="51" y="220"/>
                  </a:lnTo>
                  <a:lnTo>
                    <a:pt x="0" y="350"/>
                  </a:lnTo>
                  <a:close/>
                  <a:moveTo>
                    <a:pt x="140" y="4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40" y="4"/>
                  </a:lnTo>
                  <a:close/>
                </a:path>
              </a:pathLst>
            </a:custGeom>
            <a:solidFill>
              <a:srgbClr val="8B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š1ïḓé"/>
            <p:cNvSpPr/>
            <p:nvPr/>
          </p:nvSpPr>
          <p:spPr bwMode="auto">
            <a:xfrm>
              <a:off x="8383971" y="1351889"/>
              <a:ext cx="296179" cy="740445"/>
            </a:xfrm>
            <a:custGeom>
              <a:avLst/>
              <a:gdLst>
                <a:gd name="T0" fmla="*/ 0 w 140"/>
                <a:gd name="T1" fmla="*/ 350 h 350"/>
                <a:gd name="T2" fmla="*/ 0 w 140"/>
                <a:gd name="T3" fmla="*/ 350 h 350"/>
                <a:gd name="T4" fmla="*/ 51 w 140"/>
                <a:gd name="T5" fmla="*/ 220 h 350"/>
                <a:gd name="T6" fmla="*/ 140 w 140"/>
                <a:gd name="T7" fmla="*/ 4 h 350"/>
                <a:gd name="T8" fmla="*/ 51 w 140"/>
                <a:gd name="T9" fmla="*/ 220 h 350"/>
                <a:gd name="T10" fmla="*/ 0 w 140"/>
                <a:gd name="T11" fmla="*/ 350 h 350"/>
                <a:gd name="T12" fmla="*/ 140 w 140"/>
                <a:gd name="T13" fmla="*/ 4 h 350"/>
                <a:gd name="T14" fmla="*/ 134 w 140"/>
                <a:gd name="T15" fmla="*/ 0 h 350"/>
                <a:gd name="T16" fmla="*/ 134 w 140"/>
                <a:gd name="T17" fmla="*/ 0 h 350"/>
                <a:gd name="T18" fmla="*/ 140 w 140"/>
                <a:gd name="T19" fmla="*/ 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350">
                  <a:moveTo>
                    <a:pt x="0" y="350"/>
                  </a:moveTo>
                  <a:lnTo>
                    <a:pt x="0" y="350"/>
                  </a:lnTo>
                  <a:lnTo>
                    <a:pt x="51" y="220"/>
                  </a:lnTo>
                  <a:lnTo>
                    <a:pt x="140" y="4"/>
                  </a:lnTo>
                  <a:lnTo>
                    <a:pt x="51" y="220"/>
                  </a:lnTo>
                  <a:lnTo>
                    <a:pt x="0" y="350"/>
                  </a:lnTo>
                  <a:moveTo>
                    <a:pt x="140" y="4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4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šḻîḑè"/>
            <p:cNvSpPr/>
            <p:nvPr/>
          </p:nvSpPr>
          <p:spPr bwMode="auto">
            <a:xfrm>
              <a:off x="8652648" y="1341311"/>
              <a:ext cx="14808" cy="10578"/>
            </a:xfrm>
            <a:custGeom>
              <a:avLst/>
              <a:gdLst>
                <a:gd name="T0" fmla="*/ 7 w 7"/>
                <a:gd name="T1" fmla="*/ 5 h 5"/>
                <a:gd name="T2" fmla="*/ 0 w 7"/>
                <a:gd name="T3" fmla="*/ 0 h 5"/>
                <a:gd name="T4" fmla="*/ 0 w 7"/>
                <a:gd name="T5" fmla="*/ 0 h 5"/>
                <a:gd name="T6" fmla="*/ 7 w 7"/>
                <a:gd name="T7" fmla="*/ 5 h 5"/>
                <a:gd name="T8" fmla="*/ 7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8F69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Slîḋé"/>
            <p:cNvSpPr/>
            <p:nvPr/>
          </p:nvSpPr>
          <p:spPr bwMode="auto">
            <a:xfrm>
              <a:off x="8652648" y="1341311"/>
              <a:ext cx="14808" cy="10578"/>
            </a:xfrm>
            <a:custGeom>
              <a:avLst/>
              <a:gdLst>
                <a:gd name="T0" fmla="*/ 7 w 7"/>
                <a:gd name="T1" fmla="*/ 5 h 5"/>
                <a:gd name="T2" fmla="*/ 0 w 7"/>
                <a:gd name="T3" fmla="*/ 0 h 5"/>
                <a:gd name="T4" fmla="*/ 0 w 7"/>
                <a:gd name="T5" fmla="*/ 0 h 5"/>
                <a:gd name="T6" fmla="*/ 7 w 7"/>
                <a:gd name="T7" fmla="*/ 5 h 5"/>
                <a:gd name="T8" fmla="*/ 7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" y="5"/>
                  </a:lnTo>
                  <a:lnTo>
                    <a:pt x="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ş1ïḓê"/>
            <p:cNvSpPr/>
            <p:nvPr/>
          </p:nvSpPr>
          <p:spPr bwMode="auto">
            <a:xfrm>
              <a:off x="8299349" y="1341311"/>
              <a:ext cx="380801" cy="765831"/>
            </a:xfrm>
            <a:custGeom>
              <a:avLst/>
              <a:gdLst>
                <a:gd name="T0" fmla="*/ 13 w 205"/>
                <a:gd name="T1" fmla="*/ 415 h 415"/>
                <a:gd name="T2" fmla="*/ 0 w 205"/>
                <a:gd name="T3" fmla="*/ 394 h 415"/>
                <a:gd name="T4" fmla="*/ 23 w 205"/>
                <a:gd name="T5" fmla="*/ 352 h 415"/>
                <a:gd name="T6" fmla="*/ 31 w 205"/>
                <a:gd name="T7" fmla="*/ 349 h 415"/>
                <a:gd name="T8" fmla="*/ 43 w 205"/>
                <a:gd name="T9" fmla="*/ 330 h 415"/>
                <a:gd name="T10" fmla="*/ 40 w 205"/>
                <a:gd name="T11" fmla="*/ 321 h 415"/>
                <a:gd name="T12" fmla="*/ 96 w 205"/>
                <a:gd name="T13" fmla="*/ 218 h 415"/>
                <a:gd name="T14" fmla="*/ 187 w 205"/>
                <a:gd name="T15" fmla="*/ 0 h 415"/>
                <a:gd name="T16" fmla="*/ 190 w 205"/>
                <a:gd name="T17" fmla="*/ 0 h 415"/>
                <a:gd name="T18" fmla="*/ 198 w 205"/>
                <a:gd name="T19" fmla="*/ 6 h 415"/>
                <a:gd name="T20" fmla="*/ 205 w 205"/>
                <a:gd name="T21" fmla="*/ 11 h 415"/>
                <a:gd name="T22" fmla="*/ 104 w 205"/>
                <a:gd name="T23" fmla="*/ 258 h 415"/>
                <a:gd name="T24" fmla="*/ 46 w 205"/>
                <a:gd name="T25" fmla="*/ 406 h 415"/>
                <a:gd name="T26" fmla="*/ 46 w 205"/>
                <a:gd name="T27" fmla="*/ 406 h 415"/>
                <a:gd name="T28" fmla="*/ 13 w 205"/>
                <a:gd name="T2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415">
                  <a:moveTo>
                    <a:pt x="13" y="415"/>
                  </a:moveTo>
                  <a:cubicBezTo>
                    <a:pt x="9" y="408"/>
                    <a:pt x="4" y="401"/>
                    <a:pt x="0" y="39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1"/>
                    <a:pt x="29" y="350"/>
                    <a:pt x="31" y="349"/>
                  </a:cubicBezTo>
                  <a:cubicBezTo>
                    <a:pt x="37" y="346"/>
                    <a:pt x="44" y="335"/>
                    <a:pt x="43" y="330"/>
                  </a:cubicBezTo>
                  <a:cubicBezTo>
                    <a:pt x="43" y="327"/>
                    <a:pt x="41" y="324"/>
                    <a:pt x="40" y="321"/>
                  </a:cubicBezTo>
                  <a:cubicBezTo>
                    <a:pt x="96" y="218"/>
                    <a:pt x="96" y="218"/>
                    <a:pt x="96" y="218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104" y="258"/>
                    <a:pt x="104" y="258"/>
                    <a:pt x="104" y="258"/>
                  </a:cubicBezTo>
                  <a:cubicBezTo>
                    <a:pt x="46" y="406"/>
                    <a:pt x="46" y="406"/>
                    <a:pt x="46" y="406"/>
                  </a:cubicBezTo>
                  <a:cubicBezTo>
                    <a:pt x="46" y="406"/>
                    <a:pt x="46" y="406"/>
                    <a:pt x="46" y="406"/>
                  </a:cubicBezTo>
                  <a:cubicBezTo>
                    <a:pt x="13" y="415"/>
                    <a:pt x="13" y="415"/>
                    <a:pt x="13" y="415"/>
                  </a:cubicBezTo>
                </a:path>
              </a:pathLst>
            </a:custGeom>
            <a:solidFill>
              <a:srgbClr val="132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ṥ1ïdê"/>
            <p:cNvSpPr/>
            <p:nvPr/>
          </p:nvSpPr>
          <p:spPr bwMode="auto">
            <a:xfrm>
              <a:off x="7709110" y="2092335"/>
              <a:ext cx="708711" cy="717173"/>
            </a:xfrm>
            <a:custGeom>
              <a:avLst/>
              <a:gdLst>
                <a:gd name="T0" fmla="*/ 296 w 382"/>
                <a:gd name="T1" fmla="*/ 383 h 388"/>
                <a:gd name="T2" fmla="*/ 375 w 382"/>
                <a:gd name="T3" fmla="*/ 191 h 388"/>
                <a:gd name="T4" fmla="*/ 364 w 382"/>
                <a:gd name="T5" fmla="*/ 0 h 388"/>
                <a:gd name="T6" fmla="*/ 315 w 382"/>
                <a:gd name="T7" fmla="*/ 14 h 388"/>
                <a:gd name="T8" fmla="*/ 117 w 382"/>
                <a:gd name="T9" fmla="*/ 55 h 388"/>
                <a:gd name="T10" fmla="*/ 24 w 382"/>
                <a:gd name="T11" fmla="*/ 248 h 388"/>
                <a:gd name="T12" fmla="*/ 23 w 382"/>
                <a:gd name="T13" fmla="*/ 364 h 388"/>
                <a:gd name="T14" fmla="*/ 74 w 382"/>
                <a:gd name="T15" fmla="*/ 380 h 388"/>
                <a:gd name="T16" fmla="*/ 157 w 382"/>
                <a:gd name="T17" fmla="*/ 349 h 388"/>
                <a:gd name="T18" fmla="*/ 296 w 382"/>
                <a:gd name="T19" fmla="*/ 383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388">
                  <a:moveTo>
                    <a:pt x="296" y="383"/>
                  </a:moveTo>
                  <a:cubicBezTo>
                    <a:pt x="296" y="383"/>
                    <a:pt x="359" y="302"/>
                    <a:pt x="375" y="191"/>
                  </a:cubicBezTo>
                  <a:cubicBezTo>
                    <a:pt x="382" y="137"/>
                    <a:pt x="364" y="0"/>
                    <a:pt x="364" y="0"/>
                  </a:cubicBezTo>
                  <a:cubicBezTo>
                    <a:pt x="315" y="14"/>
                    <a:pt x="315" y="14"/>
                    <a:pt x="315" y="14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41" y="205"/>
                    <a:pt x="24" y="248"/>
                  </a:cubicBezTo>
                  <a:cubicBezTo>
                    <a:pt x="0" y="308"/>
                    <a:pt x="13" y="351"/>
                    <a:pt x="23" y="364"/>
                  </a:cubicBezTo>
                  <a:cubicBezTo>
                    <a:pt x="33" y="377"/>
                    <a:pt x="50" y="388"/>
                    <a:pt x="74" y="380"/>
                  </a:cubicBezTo>
                  <a:cubicBezTo>
                    <a:pt x="96" y="373"/>
                    <a:pt x="157" y="349"/>
                    <a:pt x="157" y="349"/>
                  </a:cubicBezTo>
                  <a:cubicBezTo>
                    <a:pt x="296" y="383"/>
                    <a:pt x="296" y="383"/>
                    <a:pt x="296" y="3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ś1íḋe"/>
            <p:cNvSpPr/>
            <p:nvPr/>
          </p:nvSpPr>
          <p:spPr bwMode="auto">
            <a:xfrm>
              <a:off x="7666798" y="2471019"/>
              <a:ext cx="721405" cy="1296836"/>
            </a:xfrm>
            <a:custGeom>
              <a:avLst/>
              <a:gdLst>
                <a:gd name="T0" fmla="*/ 0 w 389"/>
                <a:gd name="T1" fmla="*/ 549 h 701"/>
                <a:gd name="T2" fmla="*/ 136 w 389"/>
                <a:gd name="T3" fmla="*/ 701 h 701"/>
                <a:gd name="T4" fmla="*/ 304 w 389"/>
                <a:gd name="T5" fmla="*/ 355 h 701"/>
                <a:gd name="T6" fmla="*/ 389 w 389"/>
                <a:gd name="T7" fmla="*/ 29 h 701"/>
                <a:gd name="T8" fmla="*/ 189 w 389"/>
                <a:gd name="T9" fmla="*/ 0 h 701"/>
                <a:gd name="T10" fmla="*/ 106 w 389"/>
                <a:gd name="T11" fmla="*/ 197 h 701"/>
                <a:gd name="T12" fmla="*/ 69 w 389"/>
                <a:gd name="T13" fmla="*/ 448 h 701"/>
                <a:gd name="T14" fmla="*/ 0 w 389"/>
                <a:gd name="T15" fmla="*/ 549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" h="701">
                  <a:moveTo>
                    <a:pt x="0" y="549"/>
                  </a:moveTo>
                  <a:cubicBezTo>
                    <a:pt x="136" y="701"/>
                    <a:pt x="136" y="701"/>
                    <a:pt x="136" y="701"/>
                  </a:cubicBezTo>
                  <a:cubicBezTo>
                    <a:pt x="136" y="701"/>
                    <a:pt x="284" y="433"/>
                    <a:pt x="304" y="355"/>
                  </a:cubicBezTo>
                  <a:cubicBezTo>
                    <a:pt x="318" y="301"/>
                    <a:pt x="389" y="29"/>
                    <a:pt x="389" y="29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06" y="197"/>
                    <a:pt x="106" y="197"/>
                    <a:pt x="106" y="197"/>
                  </a:cubicBezTo>
                  <a:cubicBezTo>
                    <a:pt x="69" y="448"/>
                    <a:pt x="69" y="448"/>
                    <a:pt x="69" y="448"/>
                  </a:cubicBezTo>
                  <a:cubicBezTo>
                    <a:pt x="0" y="549"/>
                    <a:pt x="0" y="549"/>
                    <a:pt x="0" y="54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ṩḷíḓè"/>
            <p:cNvSpPr/>
            <p:nvPr/>
          </p:nvSpPr>
          <p:spPr bwMode="auto">
            <a:xfrm>
              <a:off x="7785271" y="2392743"/>
              <a:ext cx="427343" cy="228480"/>
            </a:xfrm>
            <a:custGeom>
              <a:avLst/>
              <a:gdLst>
                <a:gd name="T0" fmla="*/ 0 w 230"/>
                <a:gd name="T1" fmla="*/ 123 h 123"/>
                <a:gd name="T2" fmla="*/ 46 w 230"/>
                <a:gd name="T3" fmla="*/ 100 h 123"/>
                <a:gd name="T4" fmla="*/ 110 w 230"/>
                <a:gd name="T5" fmla="*/ 76 h 123"/>
                <a:gd name="T6" fmla="*/ 112 w 230"/>
                <a:gd name="T7" fmla="*/ 73 h 123"/>
                <a:gd name="T8" fmla="*/ 96 w 230"/>
                <a:gd name="T9" fmla="*/ 112 h 123"/>
                <a:gd name="T10" fmla="*/ 79 w 230"/>
                <a:gd name="T11" fmla="*/ 110 h 123"/>
                <a:gd name="T12" fmla="*/ 70 w 230"/>
                <a:gd name="T13" fmla="*/ 110 h 123"/>
                <a:gd name="T14" fmla="*/ 0 w 230"/>
                <a:gd name="T15" fmla="*/ 123 h 123"/>
                <a:gd name="T16" fmla="*/ 230 w 230"/>
                <a:gd name="T17" fmla="*/ 49 h 123"/>
                <a:gd name="T18" fmla="*/ 184 w 230"/>
                <a:gd name="T19" fmla="*/ 32 h 123"/>
                <a:gd name="T20" fmla="*/ 183 w 230"/>
                <a:gd name="T21" fmla="*/ 32 h 123"/>
                <a:gd name="T22" fmla="*/ 167 w 230"/>
                <a:gd name="T23" fmla="*/ 48 h 123"/>
                <a:gd name="T24" fmla="*/ 136 w 230"/>
                <a:gd name="T25" fmla="*/ 44 h 123"/>
                <a:gd name="T26" fmla="*/ 183 w 230"/>
                <a:gd name="T27" fmla="*/ 0 h 123"/>
                <a:gd name="T28" fmla="*/ 184 w 230"/>
                <a:gd name="T29" fmla="*/ 0 h 123"/>
                <a:gd name="T30" fmla="*/ 230 w 230"/>
                <a:gd name="T31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0" h="123">
                  <a:moveTo>
                    <a:pt x="0" y="123"/>
                  </a:moveTo>
                  <a:cubicBezTo>
                    <a:pt x="0" y="123"/>
                    <a:pt x="27" y="106"/>
                    <a:pt x="46" y="100"/>
                  </a:cubicBezTo>
                  <a:cubicBezTo>
                    <a:pt x="70" y="93"/>
                    <a:pt x="95" y="92"/>
                    <a:pt x="110" y="76"/>
                  </a:cubicBezTo>
                  <a:cubicBezTo>
                    <a:pt x="111" y="75"/>
                    <a:pt x="111" y="74"/>
                    <a:pt x="112" y="73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1" y="111"/>
                    <a:pt x="86" y="111"/>
                    <a:pt x="79" y="110"/>
                  </a:cubicBezTo>
                  <a:cubicBezTo>
                    <a:pt x="76" y="110"/>
                    <a:pt x="73" y="110"/>
                    <a:pt x="70" y="110"/>
                  </a:cubicBezTo>
                  <a:cubicBezTo>
                    <a:pt x="34" y="110"/>
                    <a:pt x="0" y="123"/>
                    <a:pt x="0" y="123"/>
                  </a:cubicBezTo>
                  <a:moveTo>
                    <a:pt x="230" y="49"/>
                  </a:moveTo>
                  <a:cubicBezTo>
                    <a:pt x="230" y="49"/>
                    <a:pt x="197" y="37"/>
                    <a:pt x="184" y="32"/>
                  </a:cubicBezTo>
                  <a:cubicBezTo>
                    <a:pt x="184" y="32"/>
                    <a:pt x="184" y="32"/>
                    <a:pt x="183" y="32"/>
                  </a:cubicBezTo>
                  <a:cubicBezTo>
                    <a:pt x="180" y="32"/>
                    <a:pt x="174" y="38"/>
                    <a:pt x="167" y="48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53" y="23"/>
                    <a:pt x="173" y="0"/>
                    <a:pt x="183" y="0"/>
                  </a:cubicBezTo>
                  <a:cubicBezTo>
                    <a:pt x="183" y="0"/>
                    <a:pt x="184" y="0"/>
                    <a:pt x="184" y="0"/>
                  </a:cubicBezTo>
                  <a:cubicBezTo>
                    <a:pt x="196" y="3"/>
                    <a:pt x="230" y="49"/>
                    <a:pt x="230" y="49"/>
                  </a:cubicBezTo>
                </a:path>
              </a:pathLst>
            </a:custGeom>
            <a:solidFill>
              <a:srgbClr val="15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ş1íďe"/>
            <p:cNvSpPr/>
            <p:nvPr/>
          </p:nvSpPr>
          <p:spPr bwMode="auto">
            <a:xfrm>
              <a:off x="7962977" y="2475249"/>
              <a:ext cx="133280" cy="129048"/>
            </a:xfrm>
            <a:custGeom>
              <a:avLst/>
              <a:gdLst>
                <a:gd name="T0" fmla="*/ 10 w 71"/>
                <a:gd name="T1" fmla="*/ 70 h 70"/>
                <a:gd name="T2" fmla="*/ 0 w 71"/>
                <a:gd name="T3" fmla="*/ 68 h 70"/>
                <a:gd name="T4" fmla="*/ 16 w 71"/>
                <a:gd name="T5" fmla="*/ 29 h 70"/>
                <a:gd name="T6" fmla="*/ 40 w 71"/>
                <a:gd name="T7" fmla="*/ 0 h 70"/>
                <a:gd name="T8" fmla="*/ 71 w 71"/>
                <a:gd name="T9" fmla="*/ 4 h 70"/>
                <a:gd name="T10" fmla="*/ 52 w 71"/>
                <a:gd name="T11" fmla="*/ 39 h 70"/>
                <a:gd name="T12" fmla="*/ 49 w 71"/>
                <a:gd name="T13" fmla="*/ 38 h 70"/>
                <a:gd name="T14" fmla="*/ 21 w 71"/>
                <a:gd name="T15" fmla="*/ 57 h 70"/>
                <a:gd name="T16" fmla="*/ 10 w 71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0">
                  <a:moveTo>
                    <a:pt x="10" y="70"/>
                  </a:moveTo>
                  <a:cubicBezTo>
                    <a:pt x="7" y="69"/>
                    <a:pt x="4" y="69"/>
                    <a:pt x="0" y="6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1" y="23"/>
                    <a:pt x="30" y="12"/>
                    <a:pt x="40" y="0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4" y="14"/>
                    <a:pt x="57" y="27"/>
                    <a:pt x="52" y="39"/>
                  </a:cubicBezTo>
                  <a:cubicBezTo>
                    <a:pt x="51" y="39"/>
                    <a:pt x="50" y="38"/>
                    <a:pt x="49" y="38"/>
                  </a:cubicBezTo>
                  <a:cubicBezTo>
                    <a:pt x="43" y="38"/>
                    <a:pt x="34" y="42"/>
                    <a:pt x="21" y="57"/>
                  </a:cubicBezTo>
                  <a:cubicBezTo>
                    <a:pt x="20" y="59"/>
                    <a:pt x="15" y="64"/>
                    <a:pt x="10" y="70"/>
                  </a:cubicBezTo>
                </a:path>
              </a:pathLst>
            </a:custGeom>
            <a:solidFill>
              <a:srgbClr val="15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îṡḻïḋé"/>
            <p:cNvSpPr/>
            <p:nvPr/>
          </p:nvSpPr>
          <p:spPr bwMode="auto">
            <a:xfrm>
              <a:off x="8058177" y="1916742"/>
              <a:ext cx="264444" cy="239058"/>
            </a:xfrm>
            <a:custGeom>
              <a:avLst/>
              <a:gdLst>
                <a:gd name="T0" fmla="*/ 0 w 125"/>
                <a:gd name="T1" fmla="*/ 89 h 113"/>
                <a:gd name="T2" fmla="*/ 15 w 125"/>
                <a:gd name="T3" fmla="*/ 0 h 113"/>
                <a:gd name="T4" fmla="*/ 67 w 125"/>
                <a:gd name="T5" fmla="*/ 34 h 113"/>
                <a:gd name="T6" fmla="*/ 125 w 125"/>
                <a:gd name="T7" fmla="*/ 113 h 113"/>
                <a:gd name="T8" fmla="*/ 0 w 125"/>
                <a:gd name="T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3">
                  <a:moveTo>
                    <a:pt x="0" y="89"/>
                  </a:moveTo>
                  <a:lnTo>
                    <a:pt x="15" y="0"/>
                  </a:lnTo>
                  <a:lnTo>
                    <a:pt x="67" y="34"/>
                  </a:lnTo>
                  <a:lnTo>
                    <a:pt x="125" y="11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S1iḓe"/>
            <p:cNvSpPr/>
            <p:nvPr/>
          </p:nvSpPr>
          <p:spPr bwMode="auto">
            <a:xfrm>
              <a:off x="8058177" y="1916742"/>
              <a:ext cx="264444" cy="239058"/>
            </a:xfrm>
            <a:custGeom>
              <a:avLst/>
              <a:gdLst>
                <a:gd name="T0" fmla="*/ 0 w 125"/>
                <a:gd name="T1" fmla="*/ 89 h 113"/>
                <a:gd name="T2" fmla="*/ 15 w 125"/>
                <a:gd name="T3" fmla="*/ 0 h 113"/>
                <a:gd name="T4" fmla="*/ 67 w 125"/>
                <a:gd name="T5" fmla="*/ 34 h 113"/>
                <a:gd name="T6" fmla="*/ 125 w 125"/>
                <a:gd name="T7" fmla="*/ 113 h 113"/>
                <a:gd name="T8" fmla="*/ 0 w 125"/>
                <a:gd name="T9" fmla="*/ 8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3">
                  <a:moveTo>
                    <a:pt x="0" y="89"/>
                  </a:moveTo>
                  <a:lnTo>
                    <a:pt x="15" y="0"/>
                  </a:lnTo>
                  <a:lnTo>
                    <a:pt x="67" y="34"/>
                  </a:lnTo>
                  <a:lnTo>
                    <a:pt x="125" y="11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šḷiḋe"/>
            <p:cNvSpPr/>
            <p:nvPr/>
          </p:nvSpPr>
          <p:spPr bwMode="auto">
            <a:xfrm>
              <a:off x="7728150" y="2669879"/>
              <a:ext cx="156550" cy="129048"/>
            </a:xfrm>
            <a:custGeom>
              <a:avLst/>
              <a:gdLst>
                <a:gd name="T0" fmla="*/ 49 w 84"/>
                <a:gd name="T1" fmla="*/ 69 h 69"/>
                <a:gd name="T2" fmla="*/ 13 w 84"/>
                <a:gd name="T3" fmla="*/ 51 h 69"/>
                <a:gd name="T4" fmla="*/ 0 w 84"/>
                <a:gd name="T5" fmla="*/ 0 h 69"/>
                <a:gd name="T6" fmla="*/ 13 w 84"/>
                <a:gd name="T7" fmla="*/ 51 h 69"/>
                <a:gd name="T8" fmla="*/ 49 w 84"/>
                <a:gd name="T9" fmla="*/ 69 h 69"/>
                <a:gd name="T10" fmla="*/ 64 w 84"/>
                <a:gd name="T11" fmla="*/ 67 h 69"/>
                <a:gd name="T12" fmla="*/ 84 w 84"/>
                <a:gd name="T13" fmla="*/ 60 h 69"/>
                <a:gd name="T14" fmla="*/ 84 w 84"/>
                <a:gd name="T15" fmla="*/ 60 h 69"/>
                <a:gd name="T16" fmla="*/ 64 w 84"/>
                <a:gd name="T17" fmla="*/ 67 h 69"/>
                <a:gd name="T18" fmla="*/ 49 w 84"/>
                <a:gd name="T1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69">
                  <a:moveTo>
                    <a:pt x="49" y="69"/>
                  </a:moveTo>
                  <a:cubicBezTo>
                    <a:pt x="33" y="69"/>
                    <a:pt x="21" y="61"/>
                    <a:pt x="13" y="51"/>
                  </a:cubicBezTo>
                  <a:cubicBezTo>
                    <a:pt x="7" y="43"/>
                    <a:pt x="0" y="25"/>
                    <a:pt x="0" y="0"/>
                  </a:cubicBezTo>
                  <a:cubicBezTo>
                    <a:pt x="0" y="25"/>
                    <a:pt x="7" y="43"/>
                    <a:pt x="13" y="51"/>
                  </a:cubicBezTo>
                  <a:cubicBezTo>
                    <a:pt x="21" y="61"/>
                    <a:pt x="33" y="69"/>
                    <a:pt x="49" y="69"/>
                  </a:cubicBezTo>
                  <a:cubicBezTo>
                    <a:pt x="53" y="69"/>
                    <a:pt x="58" y="69"/>
                    <a:pt x="64" y="67"/>
                  </a:cubicBezTo>
                  <a:cubicBezTo>
                    <a:pt x="69" y="65"/>
                    <a:pt x="76" y="63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76" y="63"/>
                    <a:pt x="69" y="65"/>
                    <a:pt x="64" y="67"/>
                  </a:cubicBezTo>
                  <a:cubicBezTo>
                    <a:pt x="58" y="69"/>
                    <a:pt x="53" y="69"/>
                    <a:pt x="49" y="69"/>
                  </a:cubicBezTo>
                </a:path>
              </a:pathLst>
            </a:custGeom>
            <a:solidFill>
              <a:srgbClr val="5E1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ṡḻiḑê"/>
            <p:cNvSpPr/>
            <p:nvPr/>
          </p:nvSpPr>
          <p:spPr bwMode="auto">
            <a:xfrm>
              <a:off x="7728150" y="2172725"/>
              <a:ext cx="492925" cy="626205"/>
            </a:xfrm>
            <a:custGeom>
              <a:avLst/>
              <a:gdLst>
                <a:gd name="T0" fmla="*/ 49 w 266"/>
                <a:gd name="T1" fmla="*/ 338 h 338"/>
                <a:gd name="T2" fmla="*/ 13 w 266"/>
                <a:gd name="T3" fmla="*/ 320 h 338"/>
                <a:gd name="T4" fmla="*/ 0 w 266"/>
                <a:gd name="T5" fmla="*/ 269 h 338"/>
                <a:gd name="T6" fmla="*/ 4 w 266"/>
                <a:gd name="T7" fmla="*/ 235 h 338"/>
                <a:gd name="T8" fmla="*/ 106 w 266"/>
                <a:gd name="T9" fmla="*/ 34 h 338"/>
                <a:gd name="T10" fmla="*/ 200 w 266"/>
                <a:gd name="T11" fmla="*/ 0 h 338"/>
                <a:gd name="T12" fmla="*/ 212 w 266"/>
                <a:gd name="T13" fmla="*/ 1 h 338"/>
                <a:gd name="T14" fmla="*/ 266 w 266"/>
                <a:gd name="T15" fmla="*/ 12 h 338"/>
                <a:gd name="T16" fmla="*/ 266 w 266"/>
                <a:gd name="T17" fmla="*/ 12 h 338"/>
                <a:gd name="T18" fmla="*/ 212 w 266"/>
                <a:gd name="T19" fmla="*/ 4 h 338"/>
                <a:gd name="T20" fmla="*/ 138 w 266"/>
                <a:gd name="T21" fmla="*/ 22 h 338"/>
                <a:gd name="T22" fmla="*/ 84 w 266"/>
                <a:gd name="T23" fmla="*/ 95 h 338"/>
                <a:gd name="T24" fmla="*/ 46 w 266"/>
                <a:gd name="T25" fmla="*/ 162 h 338"/>
                <a:gd name="T26" fmla="*/ 10 w 266"/>
                <a:gd name="T27" fmla="*/ 248 h 338"/>
                <a:gd name="T28" fmla="*/ 39 w 266"/>
                <a:gd name="T29" fmla="*/ 313 h 338"/>
                <a:gd name="T30" fmla="*/ 41 w 266"/>
                <a:gd name="T31" fmla="*/ 313 h 338"/>
                <a:gd name="T32" fmla="*/ 99 w 266"/>
                <a:gd name="T33" fmla="*/ 297 h 338"/>
                <a:gd name="T34" fmla="*/ 86 w 266"/>
                <a:gd name="T35" fmla="*/ 326 h 338"/>
                <a:gd name="T36" fmla="*/ 85 w 266"/>
                <a:gd name="T37" fmla="*/ 327 h 338"/>
                <a:gd name="T38" fmla="*/ 84 w 266"/>
                <a:gd name="T39" fmla="*/ 329 h 338"/>
                <a:gd name="T40" fmla="*/ 64 w 266"/>
                <a:gd name="T41" fmla="*/ 336 h 338"/>
                <a:gd name="T42" fmla="*/ 49 w 266"/>
                <a:gd name="T4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6" h="338">
                  <a:moveTo>
                    <a:pt x="49" y="338"/>
                  </a:moveTo>
                  <a:cubicBezTo>
                    <a:pt x="33" y="338"/>
                    <a:pt x="21" y="330"/>
                    <a:pt x="13" y="320"/>
                  </a:cubicBezTo>
                  <a:cubicBezTo>
                    <a:pt x="7" y="312"/>
                    <a:pt x="0" y="294"/>
                    <a:pt x="0" y="269"/>
                  </a:cubicBezTo>
                  <a:cubicBezTo>
                    <a:pt x="0" y="259"/>
                    <a:pt x="1" y="248"/>
                    <a:pt x="4" y="235"/>
                  </a:cubicBezTo>
                  <a:cubicBezTo>
                    <a:pt x="47" y="133"/>
                    <a:pt x="82" y="57"/>
                    <a:pt x="106" y="34"/>
                  </a:cubicBezTo>
                  <a:cubicBezTo>
                    <a:pt x="138" y="5"/>
                    <a:pt x="175" y="0"/>
                    <a:pt x="200" y="0"/>
                  </a:cubicBezTo>
                  <a:cubicBezTo>
                    <a:pt x="204" y="0"/>
                    <a:pt x="209" y="1"/>
                    <a:pt x="212" y="1"/>
                  </a:cubicBezTo>
                  <a:cubicBezTo>
                    <a:pt x="233" y="2"/>
                    <a:pt x="251" y="6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ubicBezTo>
                    <a:pt x="252" y="7"/>
                    <a:pt x="233" y="4"/>
                    <a:pt x="212" y="4"/>
                  </a:cubicBezTo>
                  <a:cubicBezTo>
                    <a:pt x="185" y="4"/>
                    <a:pt x="156" y="9"/>
                    <a:pt x="138" y="22"/>
                  </a:cubicBezTo>
                  <a:cubicBezTo>
                    <a:pt x="105" y="45"/>
                    <a:pt x="96" y="62"/>
                    <a:pt x="84" y="95"/>
                  </a:cubicBezTo>
                  <a:cubicBezTo>
                    <a:pt x="71" y="129"/>
                    <a:pt x="60" y="129"/>
                    <a:pt x="46" y="162"/>
                  </a:cubicBezTo>
                  <a:cubicBezTo>
                    <a:pt x="32" y="196"/>
                    <a:pt x="12" y="225"/>
                    <a:pt x="10" y="248"/>
                  </a:cubicBezTo>
                  <a:cubicBezTo>
                    <a:pt x="7" y="269"/>
                    <a:pt x="15" y="313"/>
                    <a:pt x="39" y="313"/>
                  </a:cubicBezTo>
                  <a:cubicBezTo>
                    <a:pt x="40" y="313"/>
                    <a:pt x="40" y="313"/>
                    <a:pt x="41" y="313"/>
                  </a:cubicBezTo>
                  <a:cubicBezTo>
                    <a:pt x="53" y="312"/>
                    <a:pt x="76" y="304"/>
                    <a:pt x="99" y="297"/>
                  </a:cubicBezTo>
                  <a:cubicBezTo>
                    <a:pt x="86" y="326"/>
                    <a:pt x="86" y="326"/>
                    <a:pt x="86" y="326"/>
                  </a:cubicBezTo>
                  <a:cubicBezTo>
                    <a:pt x="85" y="327"/>
                    <a:pt x="85" y="327"/>
                    <a:pt x="85" y="327"/>
                  </a:cubicBezTo>
                  <a:cubicBezTo>
                    <a:pt x="85" y="327"/>
                    <a:pt x="85" y="327"/>
                    <a:pt x="84" y="329"/>
                  </a:cubicBezTo>
                  <a:cubicBezTo>
                    <a:pt x="76" y="332"/>
                    <a:pt x="69" y="334"/>
                    <a:pt x="64" y="336"/>
                  </a:cubicBezTo>
                  <a:cubicBezTo>
                    <a:pt x="58" y="338"/>
                    <a:pt x="53" y="338"/>
                    <a:pt x="49" y="338"/>
                  </a:cubicBezTo>
                </a:path>
              </a:pathLst>
            </a:custGeom>
            <a:solidFill>
              <a:srgbClr val="15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ṥlîďê"/>
            <p:cNvSpPr/>
            <p:nvPr/>
          </p:nvSpPr>
          <p:spPr bwMode="auto">
            <a:xfrm>
              <a:off x="7886817" y="2701613"/>
              <a:ext cx="141742" cy="74044"/>
            </a:xfrm>
            <a:custGeom>
              <a:avLst/>
              <a:gdLst>
                <a:gd name="T0" fmla="*/ 0 w 76"/>
                <a:gd name="T1" fmla="*/ 40 h 40"/>
                <a:gd name="T2" fmla="*/ 13 w 76"/>
                <a:gd name="T3" fmla="*/ 11 h 40"/>
                <a:gd name="T4" fmla="*/ 44 w 76"/>
                <a:gd name="T5" fmla="*/ 0 h 40"/>
                <a:gd name="T6" fmla="*/ 54 w 76"/>
                <a:gd name="T7" fmla="*/ 6 h 40"/>
                <a:gd name="T8" fmla="*/ 54 w 76"/>
                <a:gd name="T9" fmla="*/ 6 h 40"/>
                <a:gd name="T10" fmla="*/ 70 w 76"/>
                <a:gd name="T11" fmla="*/ 0 h 40"/>
                <a:gd name="T12" fmla="*/ 70 w 76"/>
                <a:gd name="T13" fmla="*/ 0 h 40"/>
                <a:gd name="T14" fmla="*/ 54 w 76"/>
                <a:gd name="T15" fmla="*/ 6 h 40"/>
                <a:gd name="T16" fmla="*/ 0 w 76"/>
                <a:gd name="T17" fmla="*/ 40 h 40"/>
                <a:gd name="T18" fmla="*/ 70 w 76"/>
                <a:gd name="T19" fmla="*/ 21 h 40"/>
                <a:gd name="T20" fmla="*/ 64 w 76"/>
                <a:gd name="T21" fmla="*/ 20 h 40"/>
                <a:gd name="T22" fmla="*/ 73 w 76"/>
                <a:gd name="T23" fmla="*/ 5 h 40"/>
                <a:gd name="T24" fmla="*/ 75 w 76"/>
                <a:gd name="T25" fmla="*/ 13 h 40"/>
                <a:gd name="T26" fmla="*/ 70 w 76"/>
                <a:gd name="T2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0">
                  <a:moveTo>
                    <a:pt x="0" y="4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24" y="7"/>
                    <a:pt x="35" y="3"/>
                    <a:pt x="44" y="0"/>
                  </a:cubicBezTo>
                  <a:cubicBezTo>
                    <a:pt x="49" y="5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70" y="21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7" y="14"/>
                    <a:pt x="71" y="9"/>
                    <a:pt x="73" y="5"/>
                  </a:cubicBezTo>
                  <a:cubicBezTo>
                    <a:pt x="75" y="8"/>
                    <a:pt x="76" y="11"/>
                    <a:pt x="75" y="13"/>
                  </a:cubicBezTo>
                  <a:cubicBezTo>
                    <a:pt x="75" y="14"/>
                    <a:pt x="73" y="17"/>
                    <a:pt x="70" y="21"/>
                  </a:cubicBezTo>
                </a:path>
              </a:pathLst>
            </a:custGeom>
            <a:solidFill>
              <a:srgbClr val="15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šļiḍé"/>
            <p:cNvSpPr/>
            <p:nvPr/>
          </p:nvSpPr>
          <p:spPr bwMode="auto">
            <a:xfrm>
              <a:off x="7195029" y="1990786"/>
              <a:ext cx="1210098" cy="1679751"/>
            </a:xfrm>
            <a:custGeom>
              <a:avLst/>
              <a:gdLst>
                <a:gd name="T0" fmla="*/ 394 w 653"/>
                <a:gd name="T1" fmla="*/ 132 h 908"/>
                <a:gd name="T2" fmla="*/ 500 w 653"/>
                <a:gd name="T3" fmla="*/ 99 h 908"/>
                <a:gd name="T4" fmla="*/ 653 w 653"/>
                <a:gd name="T5" fmla="*/ 195 h 908"/>
                <a:gd name="T6" fmla="*/ 651 w 653"/>
                <a:gd name="T7" fmla="*/ 141 h 908"/>
                <a:gd name="T8" fmla="*/ 571 w 653"/>
                <a:gd name="T9" fmla="*/ 3 h 908"/>
                <a:gd name="T10" fmla="*/ 540 w 653"/>
                <a:gd name="T11" fmla="*/ 18 h 908"/>
                <a:gd name="T12" fmla="*/ 568 w 653"/>
                <a:gd name="T13" fmla="*/ 62 h 908"/>
                <a:gd name="T14" fmla="*/ 472 w 653"/>
                <a:gd name="T15" fmla="*/ 10 h 908"/>
                <a:gd name="T16" fmla="*/ 354 w 653"/>
                <a:gd name="T17" fmla="*/ 100 h 908"/>
                <a:gd name="T18" fmla="*/ 196 w 653"/>
                <a:gd name="T19" fmla="*/ 444 h 908"/>
                <a:gd name="T20" fmla="*/ 32 w 653"/>
                <a:gd name="T21" fmla="*/ 729 h 908"/>
                <a:gd name="T22" fmla="*/ 9 w 653"/>
                <a:gd name="T23" fmla="*/ 831 h 908"/>
                <a:gd name="T24" fmla="*/ 48 w 653"/>
                <a:gd name="T25" fmla="*/ 908 h 908"/>
                <a:gd name="T26" fmla="*/ 226 w 653"/>
                <a:gd name="T27" fmla="*/ 493 h 908"/>
                <a:gd name="T28" fmla="*/ 394 w 653"/>
                <a:gd name="T29" fmla="*/ 132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3" h="908">
                  <a:moveTo>
                    <a:pt x="394" y="132"/>
                  </a:moveTo>
                  <a:cubicBezTo>
                    <a:pt x="432" y="98"/>
                    <a:pt x="476" y="97"/>
                    <a:pt x="500" y="99"/>
                  </a:cubicBezTo>
                  <a:cubicBezTo>
                    <a:pt x="611" y="105"/>
                    <a:pt x="653" y="195"/>
                    <a:pt x="653" y="195"/>
                  </a:cubicBezTo>
                  <a:cubicBezTo>
                    <a:pt x="653" y="195"/>
                    <a:pt x="653" y="159"/>
                    <a:pt x="651" y="141"/>
                  </a:cubicBezTo>
                  <a:cubicBezTo>
                    <a:pt x="650" y="123"/>
                    <a:pt x="571" y="3"/>
                    <a:pt x="571" y="3"/>
                  </a:cubicBezTo>
                  <a:cubicBezTo>
                    <a:pt x="540" y="18"/>
                    <a:pt x="540" y="18"/>
                    <a:pt x="540" y="18"/>
                  </a:cubicBezTo>
                  <a:cubicBezTo>
                    <a:pt x="568" y="62"/>
                    <a:pt x="568" y="62"/>
                    <a:pt x="568" y="62"/>
                  </a:cubicBezTo>
                  <a:cubicBezTo>
                    <a:pt x="472" y="10"/>
                    <a:pt x="472" y="10"/>
                    <a:pt x="472" y="10"/>
                  </a:cubicBezTo>
                  <a:cubicBezTo>
                    <a:pt x="472" y="10"/>
                    <a:pt x="422" y="0"/>
                    <a:pt x="354" y="100"/>
                  </a:cubicBezTo>
                  <a:cubicBezTo>
                    <a:pt x="300" y="178"/>
                    <a:pt x="236" y="358"/>
                    <a:pt x="196" y="444"/>
                  </a:cubicBezTo>
                  <a:cubicBezTo>
                    <a:pt x="156" y="527"/>
                    <a:pt x="64" y="674"/>
                    <a:pt x="32" y="729"/>
                  </a:cubicBezTo>
                  <a:cubicBezTo>
                    <a:pt x="0" y="784"/>
                    <a:pt x="5" y="815"/>
                    <a:pt x="9" y="831"/>
                  </a:cubicBezTo>
                  <a:cubicBezTo>
                    <a:pt x="18" y="876"/>
                    <a:pt x="48" y="908"/>
                    <a:pt x="48" y="908"/>
                  </a:cubicBezTo>
                  <a:cubicBezTo>
                    <a:pt x="48" y="908"/>
                    <a:pt x="139" y="700"/>
                    <a:pt x="226" y="493"/>
                  </a:cubicBezTo>
                  <a:cubicBezTo>
                    <a:pt x="299" y="317"/>
                    <a:pt x="358" y="166"/>
                    <a:pt x="394" y="13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ṥ1íḓe"/>
            <p:cNvSpPr/>
            <p:nvPr/>
          </p:nvSpPr>
          <p:spPr bwMode="auto">
            <a:xfrm>
              <a:off x="7812773" y="2009826"/>
              <a:ext cx="251750" cy="230597"/>
            </a:xfrm>
            <a:custGeom>
              <a:avLst/>
              <a:gdLst>
                <a:gd name="T0" fmla="*/ 0 w 136"/>
                <a:gd name="T1" fmla="*/ 124 h 124"/>
                <a:gd name="T2" fmla="*/ 0 w 136"/>
                <a:gd name="T3" fmla="*/ 123 h 124"/>
                <a:gd name="T4" fmla="*/ 0 w 136"/>
                <a:gd name="T5" fmla="*/ 124 h 124"/>
                <a:gd name="T6" fmla="*/ 0 w 136"/>
                <a:gd name="T7" fmla="*/ 123 h 124"/>
                <a:gd name="T8" fmla="*/ 1 w 136"/>
                <a:gd name="T9" fmla="*/ 123 h 124"/>
                <a:gd name="T10" fmla="*/ 0 w 136"/>
                <a:gd name="T11" fmla="*/ 123 h 124"/>
                <a:gd name="T12" fmla="*/ 1 w 136"/>
                <a:gd name="T13" fmla="*/ 123 h 124"/>
                <a:gd name="T14" fmla="*/ 1 w 136"/>
                <a:gd name="T15" fmla="*/ 123 h 124"/>
                <a:gd name="T16" fmla="*/ 1 w 136"/>
                <a:gd name="T17" fmla="*/ 123 h 124"/>
                <a:gd name="T18" fmla="*/ 1 w 136"/>
                <a:gd name="T19" fmla="*/ 123 h 124"/>
                <a:gd name="T20" fmla="*/ 21 w 136"/>
                <a:gd name="T21" fmla="*/ 90 h 124"/>
                <a:gd name="T22" fmla="*/ 135 w 136"/>
                <a:gd name="T23" fmla="*/ 0 h 124"/>
                <a:gd name="T24" fmla="*/ 136 w 136"/>
                <a:gd name="T25" fmla="*/ 0 h 124"/>
                <a:gd name="T26" fmla="*/ 135 w 136"/>
                <a:gd name="T27" fmla="*/ 0 h 124"/>
                <a:gd name="T28" fmla="*/ 21 w 136"/>
                <a:gd name="T29" fmla="*/ 90 h 124"/>
                <a:gd name="T30" fmla="*/ 1 w 136"/>
                <a:gd name="T31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24">
                  <a:moveTo>
                    <a:pt x="0" y="124"/>
                  </a:moveTo>
                  <a:cubicBezTo>
                    <a:pt x="0" y="124"/>
                    <a:pt x="0" y="124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1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1" y="123"/>
                  </a:moveTo>
                  <a:cubicBezTo>
                    <a:pt x="1" y="123"/>
                    <a:pt x="1" y="123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moveTo>
                    <a:pt x="1" y="123"/>
                  </a:moveTo>
                  <a:cubicBezTo>
                    <a:pt x="7" y="111"/>
                    <a:pt x="14" y="100"/>
                    <a:pt x="21" y="90"/>
                  </a:cubicBezTo>
                  <a:cubicBezTo>
                    <a:pt x="77" y="7"/>
                    <a:pt x="122" y="0"/>
                    <a:pt x="135" y="0"/>
                  </a:cubicBezTo>
                  <a:cubicBezTo>
                    <a:pt x="135" y="0"/>
                    <a:pt x="136" y="0"/>
                    <a:pt x="136" y="0"/>
                  </a:cubicBezTo>
                  <a:cubicBezTo>
                    <a:pt x="136" y="0"/>
                    <a:pt x="135" y="0"/>
                    <a:pt x="135" y="0"/>
                  </a:cubicBezTo>
                  <a:cubicBezTo>
                    <a:pt x="122" y="0"/>
                    <a:pt x="77" y="7"/>
                    <a:pt x="21" y="90"/>
                  </a:cubicBezTo>
                  <a:cubicBezTo>
                    <a:pt x="14" y="100"/>
                    <a:pt x="7" y="111"/>
                    <a:pt x="1" y="123"/>
                  </a:cubicBezTo>
                </a:path>
              </a:pathLst>
            </a:custGeom>
            <a:solidFill>
              <a:srgbClr val="D5AA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şḷîďê"/>
            <p:cNvSpPr/>
            <p:nvPr/>
          </p:nvSpPr>
          <p:spPr bwMode="auto">
            <a:xfrm>
              <a:off x="7721802" y="2009826"/>
              <a:ext cx="444267" cy="412533"/>
            </a:xfrm>
            <a:custGeom>
              <a:avLst/>
              <a:gdLst>
                <a:gd name="T0" fmla="*/ 0 w 239"/>
                <a:gd name="T1" fmla="*/ 223 h 223"/>
                <a:gd name="T2" fmla="*/ 48 w 239"/>
                <a:gd name="T3" fmla="*/ 124 h 223"/>
                <a:gd name="T4" fmla="*/ 48 w 239"/>
                <a:gd name="T5" fmla="*/ 123 h 223"/>
                <a:gd name="T6" fmla="*/ 48 w 239"/>
                <a:gd name="T7" fmla="*/ 123 h 223"/>
                <a:gd name="T8" fmla="*/ 49 w 239"/>
                <a:gd name="T9" fmla="*/ 123 h 223"/>
                <a:gd name="T10" fmla="*/ 49 w 239"/>
                <a:gd name="T11" fmla="*/ 123 h 223"/>
                <a:gd name="T12" fmla="*/ 49 w 239"/>
                <a:gd name="T13" fmla="*/ 123 h 223"/>
                <a:gd name="T14" fmla="*/ 49 w 239"/>
                <a:gd name="T15" fmla="*/ 123 h 223"/>
                <a:gd name="T16" fmla="*/ 69 w 239"/>
                <a:gd name="T17" fmla="*/ 90 h 223"/>
                <a:gd name="T18" fmla="*/ 183 w 239"/>
                <a:gd name="T19" fmla="*/ 0 h 223"/>
                <a:gd name="T20" fmla="*/ 184 w 239"/>
                <a:gd name="T21" fmla="*/ 0 h 223"/>
                <a:gd name="T22" fmla="*/ 187 w 239"/>
                <a:gd name="T23" fmla="*/ 0 h 223"/>
                <a:gd name="T24" fmla="*/ 239 w 239"/>
                <a:gd name="T25" fmla="*/ 28 h 223"/>
                <a:gd name="T26" fmla="*/ 230 w 239"/>
                <a:gd name="T27" fmla="*/ 48 h 223"/>
                <a:gd name="T28" fmla="*/ 183 w 239"/>
                <a:gd name="T29" fmla="*/ 73 h 223"/>
                <a:gd name="T30" fmla="*/ 181 w 239"/>
                <a:gd name="T31" fmla="*/ 72 h 223"/>
                <a:gd name="T32" fmla="*/ 147 w 239"/>
                <a:gd name="T33" fmla="*/ 39 h 223"/>
                <a:gd name="T34" fmla="*/ 145 w 239"/>
                <a:gd name="T35" fmla="*/ 38 h 223"/>
                <a:gd name="T36" fmla="*/ 3 w 239"/>
                <a:gd name="T37" fmla="*/ 217 h 223"/>
                <a:gd name="T38" fmla="*/ 0 w 239"/>
                <a:gd name="T3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9" h="223">
                  <a:moveTo>
                    <a:pt x="0" y="223"/>
                  </a:moveTo>
                  <a:cubicBezTo>
                    <a:pt x="16" y="187"/>
                    <a:pt x="33" y="152"/>
                    <a:pt x="48" y="124"/>
                  </a:cubicBezTo>
                  <a:cubicBezTo>
                    <a:pt x="48" y="124"/>
                    <a:pt x="48" y="124"/>
                    <a:pt x="48" y="123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8" y="123"/>
                    <a:pt x="48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5" y="111"/>
                    <a:pt x="62" y="100"/>
                    <a:pt x="69" y="90"/>
                  </a:cubicBezTo>
                  <a:cubicBezTo>
                    <a:pt x="125" y="7"/>
                    <a:pt x="170" y="0"/>
                    <a:pt x="183" y="0"/>
                  </a:cubicBezTo>
                  <a:cubicBezTo>
                    <a:pt x="183" y="0"/>
                    <a:pt x="184" y="0"/>
                    <a:pt x="184" y="0"/>
                  </a:cubicBezTo>
                  <a:cubicBezTo>
                    <a:pt x="186" y="0"/>
                    <a:pt x="187" y="0"/>
                    <a:pt x="187" y="0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234" y="40"/>
                    <a:pt x="230" y="48"/>
                    <a:pt x="230" y="48"/>
                  </a:cubicBezTo>
                  <a:cubicBezTo>
                    <a:pt x="208" y="52"/>
                    <a:pt x="190" y="73"/>
                    <a:pt x="183" y="73"/>
                  </a:cubicBezTo>
                  <a:cubicBezTo>
                    <a:pt x="182" y="73"/>
                    <a:pt x="181" y="73"/>
                    <a:pt x="181" y="72"/>
                  </a:cubicBezTo>
                  <a:cubicBezTo>
                    <a:pt x="175" y="66"/>
                    <a:pt x="155" y="44"/>
                    <a:pt x="147" y="39"/>
                  </a:cubicBezTo>
                  <a:cubicBezTo>
                    <a:pt x="147" y="39"/>
                    <a:pt x="146" y="38"/>
                    <a:pt x="145" y="38"/>
                  </a:cubicBezTo>
                  <a:cubicBezTo>
                    <a:pt x="132" y="38"/>
                    <a:pt x="60" y="96"/>
                    <a:pt x="3" y="217"/>
                  </a:cubicBezTo>
                  <a:cubicBezTo>
                    <a:pt x="2" y="219"/>
                    <a:pt x="1" y="221"/>
                    <a:pt x="0" y="223"/>
                  </a:cubicBezTo>
                </a:path>
              </a:pathLst>
            </a:custGeom>
            <a:solidFill>
              <a:srgbClr val="C32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šļïdé"/>
            <p:cNvSpPr/>
            <p:nvPr/>
          </p:nvSpPr>
          <p:spPr bwMode="auto">
            <a:xfrm>
              <a:off x="7948167" y="2542947"/>
              <a:ext cx="200978" cy="169244"/>
            </a:xfrm>
            <a:custGeom>
              <a:avLst/>
              <a:gdLst>
                <a:gd name="T0" fmla="*/ 2 w 108"/>
                <a:gd name="T1" fmla="*/ 66 h 92"/>
                <a:gd name="T2" fmla="*/ 29 w 108"/>
                <a:gd name="T3" fmla="*/ 20 h 92"/>
                <a:gd name="T4" fmla="*/ 60 w 108"/>
                <a:gd name="T5" fmla="*/ 2 h 92"/>
                <a:gd name="T6" fmla="*/ 105 w 108"/>
                <a:gd name="T7" fmla="*/ 19 h 92"/>
                <a:gd name="T8" fmla="*/ 101 w 108"/>
                <a:gd name="T9" fmla="*/ 30 h 92"/>
                <a:gd name="T10" fmla="*/ 104 w 108"/>
                <a:gd name="T11" fmla="*/ 45 h 92"/>
                <a:gd name="T12" fmla="*/ 98 w 108"/>
                <a:gd name="T13" fmla="*/ 50 h 92"/>
                <a:gd name="T14" fmla="*/ 96 w 108"/>
                <a:gd name="T15" fmla="*/ 57 h 92"/>
                <a:gd name="T16" fmla="*/ 82 w 108"/>
                <a:gd name="T17" fmla="*/ 61 h 92"/>
                <a:gd name="T18" fmla="*/ 76 w 108"/>
                <a:gd name="T19" fmla="*/ 72 h 92"/>
                <a:gd name="T20" fmla="*/ 60 w 108"/>
                <a:gd name="T21" fmla="*/ 75 h 92"/>
                <a:gd name="T22" fmla="*/ 47 w 108"/>
                <a:gd name="T23" fmla="*/ 82 h 92"/>
                <a:gd name="T24" fmla="*/ 21 w 108"/>
                <a:gd name="T25" fmla="*/ 92 h 92"/>
                <a:gd name="T26" fmla="*/ 2 w 108"/>
                <a:gd name="T27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92">
                  <a:moveTo>
                    <a:pt x="2" y="66"/>
                  </a:moveTo>
                  <a:cubicBezTo>
                    <a:pt x="0" y="50"/>
                    <a:pt x="25" y="24"/>
                    <a:pt x="29" y="20"/>
                  </a:cubicBezTo>
                  <a:cubicBezTo>
                    <a:pt x="45" y="2"/>
                    <a:pt x="55" y="0"/>
                    <a:pt x="60" y="2"/>
                  </a:cubicBezTo>
                  <a:cubicBezTo>
                    <a:pt x="65" y="4"/>
                    <a:pt x="103" y="13"/>
                    <a:pt x="105" y="19"/>
                  </a:cubicBezTo>
                  <a:cubicBezTo>
                    <a:pt x="108" y="24"/>
                    <a:pt x="101" y="30"/>
                    <a:pt x="101" y="30"/>
                  </a:cubicBezTo>
                  <a:cubicBezTo>
                    <a:pt x="101" y="30"/>
                    <a:pt x="106" y="42"/>
                    <a:pt x="104" y="45"/>
                  </a:cubicBezTo>
                  <a:cubicBezTo>
                    <a:pt x="103" y="49"/>
                    <a:pt x="98" y="50"/>
                    <a:pt x="98" y="50"/>
                  </a:cubicBezTo>
                  <a:cubicBezTo>
                    <a:pt x="98" y="50"/>
                    <a:pt x="99" y="53"/>
                    <a:pt x="96" y="57"/>
                  </a:cubicBezTo>
                  <a:cubicBezTo>
                    <a:pt x="91" y="63"/>
                    <a:pt x="82" y="61"/>
                    <a:pt x="82" y="61"/>
                  </a:cubicBezTo>
                  <a:cubicBezTo>
                    <a:pt x="82" y="61"/>
                    <a:pt x="83" y="68"/>
                    <a:pt x="76" y="72"/>
                  </a:cubicBezTo>
                  <a:cubicBezTo>
                    <a:pt x="70" y="75"/>
                    <a:pt x="60" y="75"/>
                    <a:pt x="60" y="75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1" y="92"/>
                    <a:pt x="4" y="89"/>
                    <a:pt x="2" y="66"/>
                  </a:cubicBezTo>
                </a:path>
              </a:pathLst>
            </a:custGeom>
            <a:solidFill>
              <a:srgbClr val="F6A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śḷiďé"/>
            <p:cNvSpPr/>
            <p:nvPr/>
          </p:nvSpPr>
          <p:spPr bwMode="auto">
            <a:xfrm>
              <a:off x="8688612" y="1191107"/>
              <a:ext cx="74044" cy="69814"/>
            </a:xfrm>
            <a:custGeom>
              <a:avLst/>
              <a:gdLst>
                <a:gd name="T0" fmla="*/ 0 w 35"/>
                <a:gd name="T1" fmla="*/ 33 h 33"/>
                <a:gd name="T2" fmla="*/ 9 w 35"/>
                <a:gd name="T3" fmla="*/ 2 h 33"/>
                <a:gd name="T4" fmla="*/ 34 w 35"/>
                <a:gd name="T5" fmla="*/ 0 h 33"/>
                <a:gd name="T6" fmla="*/ 35 w 35"/>
                <a:gd name="T7" fmla="*/ 13 h 33"/>
                <a:gd name="T8" fmla="*/ 21 w 35"/>
                <a:gd name="T9" fmla="*/ 23 h 33"/>
                <a:gd name="T10" fmla="*/ 25 w 35"/>
                <a:gd name="T11" fmla="*/ 30 h 33"/>
                <a:gd name="T12" fmla="*/ 0 w 35"/>
                <a:gd name="T13" fmla="*/ 33 h 33"/>
                <a:gd name="T14" fmla="*/ 0 w 35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0" y="33"/>
                  </a:moveTo>
                  <a:lnTo>
                    <a:pt x="9" y="2"/>
                  </a:lnTo>
                  <a:lnTo>
                    <a:pt x="34" y="0"/>
                  </a:lnTo>
                  <a:lnTo>
                    <a:pt x="35" y="13"/>
                  </a:lnTo>
                  <a:lnTo>
                    <a:pt x="21" y="23"/>
                  </a:lnTo>
                  <a:lnTo>
                    <a:pt x="25" y="3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íS1íḍê"/>
            <p:cNvSpPr/>
            <p:nvPr/>
          </p:nvSpPr>
          <p:spPr bwMode="auto">
            <a:xfrm>
              <a:off x="7979901" y="2644493"/>
              <a:ext cx="90968" cy="67698"/>
            </a:xfrm>
            <a:custGeom>
              <a:avLst/>
              <a:gdLst>
                <a:gd name="T0" fmla="*/ 43 w 49"/>
                <a:gd name="T1" fmla="*/ 20 h 37"/>
                <a:gd name="T2" fmla="*/ 39 w 49"/>
                <a:gd name="T3" fmla="*/ 12 h 37"/>
                <a:gd name="T4" fmla="*/ 49 w 49"/>
                <a:gd name="T5" fmla="*/ 6 h 37"/>
                <a:gd name="T6" fmla="*/ 47 w 49"/>
                <a:gd name="T7" fmla="*/ 4 h 37"/>
                <a:gd name="T8" fmla="*/ 47 w 49"/>
                <a:gd name="T9" fmla="*/ 0 h 37"/>
                <a:gd name="T10" fmla="*/ 35 w 49"/>
                <a:gd name="T11" fmla="*/ 2 h 37"/>
                <a:gd name="T12" fmla="*/ 21 w 49"/>
                <a:gd name="T13" fmla="*/ 25 h 37"/>
                <a:gd name="T14" fmla="*/ 0 w 49"/>
                <a:gd name="T15" fmla="*/ 35 h 37"/>
                <a:gd name="T16" fmla="*/ 4 w 49"/>
                <a:gd name="T17" fmla="*/ 37 h 37"/>
                <a:gd name="T18" fmla="*/ 30 w 49"/>
                <a:gd name="T19" fmla="*/ 27 h 37"/>
                <a:gd name="T20" fmla="*/ 43 w 49"/>
                <a:gd name="T21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7">
                  <a:moveTo>
                    <a:pt x="43" y="20"/>
                  </a:moveTo>
                  <a:cubicBezTo>
                    <a:pt x="40" y="20"/>
                    <a:pt x="35" y="16"/>
                    <a:pt x="39" y="12"/>
                  </a:cubicBezTo>
                  <a:cubicBezTo>
                    <a:pt x="43" y="8"/>
                    <a:pt x="49" y="6"/>
                    <a:pt x="49" y="6"/>
                  </a:cubicBezTo>
                  <a:cubicBezTo>
                    <a:pt x="49" y="6"/>
                    <a:pt x="47" y="6"/>
                    <a:pt x="47" y="4"/>
                  </a:cubicBezTo>
                  <a:cubicBezTo>
                    <a:pt x="46" y="1"/>
                    <a:pt x="47" y="0"/>
                    <a:pt x="47" y="0"/>
                  </a:cubicBezTo>
                  <a:cubicBezTo>
                    <a:pt x="47" y="0"/>
                    <a:pt x="35" y="1"/>
                    <a:pt x="35" y="2"/>
                  </a:cubicBezTo>
                  <a:cubicBezTo>
                    <a:pt x="35" y="7"/>
                    <a:pt x="26" y="22"/>
                    <a:pt x="21" y="25"/>
                  </a:cubicBezTo>
                  <a:cubicBezTo>
                    <a:pt x="15" y="28"/>
                    <a:pt x="0" y="35"/>
                    <a:pt x="0" y="3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44" y="20"/>
                    <a:pt x="43" y="20"/>
                  </a:cubicBezTo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ṩľidê"/>
            <p:cNvSpPr/>
            <p:nvPr/>
          </p:nvSpPr>
          <p:spPr bwMode="auto">
            <a:xfrm>
              <a:off x="7795849" y="3270698"/>
              <a:ext cx="2116" cy="27502"/>
            </a:xfrm>
            <a:custGeom>
              <a:avLst/>
              <a:gdLst>
                <a:gd name="T0" fmla="*/ 0 w 2"/>
                <a:gd name="T1" fmla="*/ 15 h 15"/>
                <a:gd name="T2" fmla="*/ 2 w 2"/>
                <a:gd name="T3" fmla="*/ 0 h 15"/>
                <a:gd name="T4" fmla="*/ 2 w 2"/>
                <a:gd name="T5" fmla="*/ 0 h 15"/>
                <a:gd name="T6" fmla="*/ 0 w 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5">
                  <a:moveTo>
                    <a:pt x="0" y="15"/>
                  </a:moveTo>
                  <a:cubicBezTo>
                    <a:pt x="0" y="15"/>
                    <a:pt x="0" y="9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solidFill>
              <a:srgbClr val="A5A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ṧḷîḋé"/>
            <p:cNvSpPr/>
            <p:nvPr/>
          </p:nvSpPr>
          <p:spPr bwMode="auto">
            <a:xfrm>
              <a:off x="7797962" y="2779890"/>
              <a:ext cx="88854" cy="490809"/>
            </a:xfrm>
            <a:custGeom>
              <a:avLst/>
              <a:gdLst>
                <a:gd name="T0" fmla="*/ 0 w 47"/>
                <a:gd name="T1" fmla="*/ 266 h 266"/>
                <a:gd name="T2" fmla="*/ 0 w 47"/>
                <a:gd name="T3" fmla="*/ 266 h 266"/>
                <a:gd name="T4" fmla="*/ 31 w 47"/>
                <a:gd name="T5" fmla="*/ 41 h 266"/>
                <a:gd name="T6" fmla="*/ 46 w 47"/>
                <a:gd name="T7" fmla="*/ 1 h 266"/>
                <a:gd name="T8" fmla="*/ 47 w 47"/>
                <a:gd name="T9" fmla="*/ 0 h 266"/>
                <a:gd name="T10" fmla="*/ 35 w 47"/>
                <a:gd name="T11" fmla="*/ 30 h 266"/>
                <a:gd name="T12" fmla="*/ 0 w 47"/>
                <a:gd name="T13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66">
                  <a:moveTo>
                    <a:pt x="0" y="266"/>
                  </a:moveTo>
                  <a:cubicBezTo>
                    <a:pt x="0" y="266"/>
                    <a:pt x="0" y="266"/>
                    <a:pt x="0" y="266"/>
                  </a:cubicBezTo>
                  <a:cubicBezTo>
                    <a:pt x="6" y="216"/>
                    <a:pt x="26" y="60"/>
                    <a:pt x="31" y="41"/>
                  </a:cubicBezTo>
                  <a:cubicBezTo>
                    <a:pt x="36" y="18"/>
                    <a:pt x="43" y="5"/>
                    <a:pt x="46" y="1"/>
                  </a:cubicBezTo>
                  <a:cubicBezTo>
                    <a:pt x="47" y="1"/>
                    <a:pt x="47" y="0"/>
                    <a:pt x="47" y="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0" y="266"/>
                    <a:pt x="0" y="266"/>
                    <a:pt x="0" y="266"/>
                  </a:cubicBezTo>
                </a:path>
              </a:pathLst>
            </a:custGeom>
            <a:solidFill>
              <a:srgbClr val="5E1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$ļíde"/>
            <p:cNvSpPr/>
            <p:nvPr/>
          </p:nvSpPr>
          <p:spPr bwMode="auto">
            <a:xfrm>
              <a:off x="7795849" y="2695268"/>
              <a:ext cx="241172" cy="602933"/>
            </a:xfrm>
            <a:custGeom>
              <a:avLst/>
              <a:gdLst>
                <a:gd name="T0" fmla="*/ 0 w 130"/>
                <a:gd name="T1" fmla="*/ 327 h 327"/>
                <a:gd name="T2" fmla="*/ 0 w 130"/>
                <a:gd name="T3" fmla="*/ 327 h 327"/>
                <a:gd name="T4" fmla="*/ 2 w 130"/>
                <a:gd name="T5" fmla="*/ 312 h 327"/>
                <a:gd name="T6" fmla="*/ 37 w 130"/>
                <a:gd name="T7" fmla="*/ 76 h 327"/>
                <a:gd name="T8" fmla="*/ 49 w 130"/>
                <a:gd name="T9" fmla="*/ 46 h 327"/>
                <a:gd name="T10" fmla="*/ 111 w 130"/>
                <a:gd name="T11" fmla="*/ 23 h 327"/>
                <a:gd name="T12" fmla="*/ 114 w 130"/>
                <a:gd name="T13" fmla="*/ 24 h 327"/>
                <a:gd name="T14" fmla="*/ 85 w 130"/>
                <a:gd name="T15" fmla="*/ 80 h 327"/>
                <a:gd name="T16" fmla="*/ 0 w 130"/>
                <a:gd name="T17" fmla="*/ 327 h 327"/>
                <a:gd name="T18" fmla="*/ 123 w 130"/>
                <a:gd name="T19" fmla="*/ 9 h 327"/>
                <a:gd name="T20" fmla="*/ 120 w 130"/>
                <a:gd name="T21" fmla="*/ 4 h 327"/>
                <a:gd name="T22" fmla="*/ 130 w 130"/>
                <a:gd name="T23" fmla="*/ 0 h 327"/>
                <a:gd name="T24" fmla="*/ 123 w 130"/>
                <a:gd name="T25" fmla="*/ 9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327">
                  <a:moveTo>
                    <a:pt x="0" y="327"/>
                  </a:moveTo>
                  <a:cubicBezTo>
                    <a:pt x="0" y="327"/>
                    <a:pt x="0" y="327"/>
                    <a:pt x="0" y="327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76" y="37"/>
                    <a:pt x="111" y="23"/>
                    <a:pt x="111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04" y="38"/>
                    <a:pt x="93" y="58"/>
                    <a:pt x="85" y="80"/>
                  </a:cubicBezTo>
                  <a:cubicBezTo>
                    <a:pt x="68" y="123"/>
                    <a:pt x="0" y="327"/>
                    <a:pt x="0" y="327"/>
                  </a:cubicBezTo>
                  <a:moveTo>
                    <a:pt x="123" y="9"/>
                  </a:moveTo>
                  <a:cubicBezTo>
                    <a:pt x="123" y="8"/>
                    <a:pt x="121" y="6"/>
                    <a:pt x="120" y="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0"/>
                    <a:pt x="128" y="4"/>
                    <a:pt x="123" y="9"/>
                  </a:cubicBezTo>
                </a:path>
              </a:pathLst>
            </a:custGeom>
            <a:solidFill>
              <a:srgbClr val="15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šḷïďe"/>
            <p:cNvSpPr/>
            <p:nvPr/>
          </p:nvSpPr>
          <p:spPr bwMode="auto">
            <a:xfrm>
              <a:off x="7884701" y="2775658"/>
              <a:ext cx="2116" cy="6346"/>
            </a:xfrm>
            <a:custGeom>
              <a:avLst/>
              <a:gdLst>
                <a:gd name="T0" fmla="*/ 0 w 2"/>
                <a:gd name="T1" fmla="*/ 3 h 3"/>
                <a:gd name="T2" fmla="*/ 1 w 2"/>
                <a:gd name="T3" fmla="*/ 1 h 3"/>
                <a:gd name="T4" fmla="*/ 2 w 2"/>
                <a:gd name="T5" fmla="*/ 0 h 3"/>
                <a:gd name="T6" fmla="*/ 1 w 2"/>
                <a:gd name="T7" fmla="*/ 2 h 3"/>
                <a:gd name="T8" fmla="*/ 0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</a:path>
              </a:pathLst>
            </a:custGeom>
            <a:solidFill>
              <a:srgbClr val="0D2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šļídé"/>
            <p:cNvSpPr/>
            <p:nvPr/>
          </p:nvSpPr>
          <p:spPr bwMode="auto">
            <a:xfrm>
              <a:off x="7886817" y="2701613"/>
              <a:ext cx="135396" cy="78276"/>
            </a:xfrm>
            <a:custGeom>
              <a:avLst/>
              <a:gdLst>
                <a:gd name="T0" fmla="*/ 0 w 74"/>
                <a:gd name="T1" fmla="*/ 42 h 42"/>
                <a:gd name="T2" fmla="*/ 0 w 74"/>
                <a:gd name="T3" fmla="*/ 42 h 42"/>
                <a:gd name="T4" fmla="*/ 1 w 74"/>
                <a:gd name="T5" fmla="*/ 40 h 42"/>
                <a:gd name="T6" fmla="*/ 55 w 74"/>
                <a:gd name="T7" fmla="*/ 6 h 42"/>
                <a:gd name="T8" fmla="*/ 71 w 74"/>
                <a:gd name="T9" fmla="*/ 0 h 42"/>
                <a:gd name="T10" fmla="*/ 74 w 74"/>
                <a:gd name="T11" fmla="*/ 5 h 42"/>
                <a:gd name="T12" fmla="*/ 65 w 74"/>
                <a:gd name="T13" fmla="*/ 20 h 42"/>
                <a:gd name="T14" fmla="*/ 62 w 74"/>
                <a:gd name="T15" fmla="*/ 19 h 42"/>
                <a:gd name="T16" fmla="*/ 0 w 7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2"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2"/>
                    <a:pt x="74" y="4"/>
                    <a:pt x="74" y="5"/>
                  </a:cubicBezTo>
                  <a:cubicBezTo>
                    <a:pt x="72" y="9"/>
                    <a:pt x="68" y="14"/>
                    <a:pt x="65" y="20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27" y="33"/>
                    <a:pt x="0" y="42"/>
                  </a:cubicBezTo>
                </a:path>
              </a:pathLst>
            </a:custGeom>
            <a:solidFill>
              <a:srgbClr val="0D28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ŝļïďé"/>
            <p:cNvSpPr/>
            <p:nvPr/>
          </p:nvSpPr>
          <p:spPr bwMode="auto">
            <a:xfrm>
              <a:off x="8066639" y="1887124"/>
              <a:ext cx="251750" cy="270790"/>
            </a:xfrm>
            <a:custGeom>
              <a:avLst/>
              <a:gdLst>
                <a:gd name="T0" fmla="*/ 0 w 136"/>
                <a:gd name="T1" fmla="*/ 77 h 147"/>
                <a:gd name="T2" fmla="*/ 19 w 136"/>
                <a:gd name="T3" fmla="*/ 0 h 147"/>
                <a:gd name="T4" fmla="*/ 122 w 136"/>
                <a:gd name="T5" fmla="*/ 33 h 147"/>
                <a:gd name="T6" fmla="*/ 102 w 136"/>
                <a:gd name="T7" fmla="*/ 50 h 147"/>
                <a:gd name="T8" fmla="*/ 104 w 136"/>
                <a:gd name="T9" fmla="*/ 69 h 147"/>
                <a:gd name="T10" fmla="*/ 122 w 136"/>
                <a:gd name="T11" fmla="*/ 127 h 147"/>
                <a:gd name="T12" fmla="*/ 0 w 136"/>
                <a:gd name="T13" fmla="*/ 7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47">
                  <a:moveTo>
                    <a:pt x="0" y="77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3"/>
                    <a:pt x="105" y="43"/>
                    <a:pt x="102" y="50"/>
                  </a:cubicBezTo>
                  <a:cubicBezTo>
                    <a:pt x="101" y="54"/>
                    <a:pt x="106" y="65"/>
                    <a:pt x="104" y="69"/>
                  </a:cubicBezTo>
                  <a:cubicBezTo>
                    <a:pt x="94" y="87"/>
                    <a:pt x="98" y="92"/>
                    <a:pt x="122" y="127"/>
                  </a:cubicBezTo>
                  <a:cubicBezTo>
                    <a:pt x="136" y="147"/>
                    <a:pt x="0" y="77"/>
                    <a:pt x="0" y="77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ṣḷïḓe"/>
            <p:cNvSpPr/>
            <p:nvPr/>
          </p:nvSpPr>
          <p:spPr bwMode="auto">
            <a:xfrm>
              <a:off x="8094141" y="1887124"/>
              <a:ext cx="198862" cy="150204"/>
            </a:xfrm>
            <a:custGeom>
              <a:avLst/>
              <a:gdLst>
                <a:gd name="T0" fmla="*/ 2 w 107"/>
                <a:gd name="T1" fmla="*/ 6 h 82"/>
                <a:gd name="T2" fmla="*/ 0 w 107"/>
                <a:gd name="T3" fmla="*/ 13 h 82"/>
                <a:gd name="T4" fmla="*/ 83 w 107"/>
                <a:gd name="T5" fmla="*/ 82 h 82"/>
                <a:gd name="T6" fmla="*/ 89 w 107"/>
                <a:gd name="T7" fmla="*/ 69 h 82"/>
                <a:gd name="T8" fmla="*/ 87 w 107"/>
                <a:gd name="T9" fmla="*/ 50 h 82"/>
                <a:gd name="T10" fmla="*/ 107 w 107"/>
                <a:gd name="T11" fmla="*/ 33 h 82"/>
                <a:gd name="T12" fmla="*/ 6 w 107"/>
                <a:gd name="T13" fmla="*/ 0 h 82"/>
                <a:gd name="T14" fmla="*/ 2 w 107"/>
                <a:gd name="T15" fmla="*/ 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82">
                  <a:moveTo>
                    <a:pt x="2" y="6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28"/>
                    <a:pt x="21" y="66"/>
                    <a:pt x="83" y="82"/>
                  </a:cubicBezTo>
                  <a:cubicBezTo>
                    <a:pt x="84" y="78"/>
                    <a:pt x="86" y="73"/>
                    <a:pt x="89" y="69"/>
                  </a:cubicBezTo>
                  <a:cubicBezTo>
                    <a:pt x="91" y="65"/>
                    <a:pt x="86" y="54"/>
                    <a:pt x="87" y="50"/>
                  </a:cubicBezTo>
                  <a:cubicBezTo>
                    <a:pt x="90" y="43"/>
                    <a:pt x="107" y="33"/>
                    <a:pt x="107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3" y="4"/>
                    <a:pt x="2" y="6"/>
                  </a:cubicBezTo>
                  <a:close/>
                </a:path>
              </a:pathLst>
            </a:custGeom>
            <a:solidFill>
              <a:srgbClr val="CC6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ṩ1idé"/>
            <p:cNvSpPr/>
            <p:nvPr/>
          </p:nvSpPr>
          <p:spPr bwMode="auto">
            <a:xfrm>
              <a:off x="8030675" y="2003480"/>
              <a:ext cx="321565" cy="188284"/>
            </a:xfrm>
            <a:custGeom>
              <a:avLst/>
              <a:gdLst>
                <a:gd name="T0" fmla="*/ 22 w 173"/>
                <a:gd name="T1" fmla="*/ 0 h 102"/>
                <a:gd name="T2" fmla="*/ 0 w 173"/>
                <a:gd name="T3" fmla="*/ 27 h 102"/>
                <a:gd name="T4" fmla="*/ 15 w 173"/>
                <a:gd name="T5" fmla="*/ 76 h 102"/>
                <a:gd name="T6" fmla="*/ 55 w 173"/>
                <a:gd name="T7" fmla="*/ 68 h 102"/>
                <a:gd name="T8" fmla="*/ 61 w 173"/>
                <a:gd name="T9" fmla="*/ 83 h 102"/>
                <a:gd name="T10" fmla="*/ 173 w 173"/>
                <a:gd name="T11" fmla="*/ 102 h 102"/>
                <a:gd name="T12" fmla="*/ 116 w 173"/>
                <a:gd name="T13" fmla="*/ 27 h 102"/>
                <a:gd name="T14" fmla="*/ 140 w 173"/>
                <a:gd name="T15" fmla="*/ 65 h 102"/>
                <a:gd name="T16" fmla="*/ 73 w 173"/>
                <a:gd name="T17" fmla="*/ 41 h 102"/>
                <a:gd name="T18" fmla="*/ 22 w 173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02">
                  <a:moveTo>
                    <a:pt x="2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40" y="65"/>
                    <a:pt x="92" y="50"/>
                    <a:pt x="73" y="41"/>
                  </a:cubicBezTo>
                  <a:cubicBezTo>
                    <a:pt x="59" y="35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ş1ïdé"/>
            <p:cNvSpPr/>
            <p:nvPr/>
          </p:nvSpPr>
          <p:spPr bwMode="auto">
            <a:xfrm>
              <a:off x="8051829" y="1612104"/>
              <a:ext cx="330026" cy="397725"/>
            </a:xfrm>
            <a:custGeom>
              <a:avLst/>
              <a:gdLst>
                <a:gd name="T0" fmla="*/ 92 w 177"/>
                <a:gd name="T1" fmla="*/ 0 h 215"/>
                <a:gd name="T2" fmla="*/ 127 w 177"/>
                <a:gd name="T3" fmla="*/ 46 h 215"/>
                <a:gd name="T4" fmla="*/ 135 w 177"/>
                <a:gd name="T5" fmla="*/ 74 h 215"/>
                <a:gd name="T6" fmla="*/ 172 w 177"/>
                <a:gd name="T7" fmla="*/ 93 h 215"/>
                <a:gd name="T8" fmla="*/ 165 w 177"/>
                <a:gd name="T9" fmla="*/ 110 h 215"/>
                <a:gd name="T10" fmla="*/ 159 w 177"/>
                <a:gd name="T11" fmla="*/ 118 h 215"/>
                <a:gd name="T12" fmla="*/ 163 w 177"/>
                <a:gd name="T13" fmla="*/ 125 h 215"/>
                <a:gd name="T14" fmla="*/ 167 w 177"/>
                <a:gd name="T15" fmla="*/ 131 h 215"/>
                <a:gd name="T16" fmla="*/ 141 w 177"/>
                <a:gd name="T17" fmla="*/ 144 h 215"/>
                <a:gd name="T18" fmla="*/ 167 w 177"/>
                <a:gd name="T19" fmla="*/ 145 h 215"/>
                <a:gd name="T20" fmla="*/ 166 w 177"/>
                <a:gd name="T21" fmla="*/ 163 h 215"/>
                <a:gd name="T22" fmla="*/ 176 w 177"/>
                <a:gd name="T23" fmla="*/ 183 h 215"/>
                <a:gd name="T24" fmla="*/ 164 w 177"/>
                <a:gd name="T25" fmla="*/ 202 h 215"/>
                <a:gd name="T26" fmla="*/ 64 w 177"/>
                <a:gd name="T27" fmla="*/ 195 h 215"/>
                <a:gd name="T28" fmla="*/ 33 w 177"/>
                <a:gd name="T29" fmla="*/ 169 h 215"/>
                <a:gd name="T30" fmla="*/ 0 w 177"/>
                <a:gd name="T31" fmla="*/ 88 h 215"/>
                <a:gd name="T32" fmla="*/ 7 w 177"/>
                <a:gd name="T33" fmla="*/ 28 h 215"/>
                <a:gd name="T34" fmla="*/ 92 w 177"/>
                <a:gd name="T3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" h="215">
                  <a:moveTo>
                    <a:pt x="92" y="0"/>
                  </a:moveTo>
                  <a:cubicBezTo>
                    <a:pt x="92" y="0"/>
                    <a:pt x="121" y="32"/>
                    <a:pt x="127" y="46"/>
                  </a:cubicBezTo>
                  <a:cubicBezTo>
                    <a:pt x="129" y="53"/>
                    <a:pt x="130" y="68"/>
                    <a:pt x="135" y="74"/>
                  </a:cubicBezTo>
                  <a:cubicBezTo>
                    <a:pt x="142" y="84"/>
                    <a:pt x="172" y="93"/>
                    <a:pt x="172" y="93"/>
                  </a:cubicBezTo>
                  <a:cubicBezTo>
                    <a:pt x="172" y="93"/>
                    <a:pt x="170" y="101"/>
                    <a:pt x="165" y="110"/>
                  </a:cubicBezTo>
                  <a:cubicBezTo>
                    <a:pt x="163" y="115"/>
                    <a:pt x="159" y="118"/>
                    <a:pt x="159" y="118"/>
                  </a:cubicBezTo>
                  <a:cubicBezTo>
                    <a:pt x="159" y="118"/>
                    <a:pt x="160" y="122"/>
                    <a:pt x="163" y="125"/>
                  </a:cubicBezTo>
                  <a:cubicBezTo>
                    <a:pt x="165" y="127"/>
                    <a:pt x="168" y="130"/>
                    <a:pt x="167" y="131"/>
                  </a:cubicBezTo>
                  <a:cubicBezTo>
                    <a:pt x="166" y="138"/>
                    <a:pt x="141" y="144"/>
                    <a:pt x="141" y="144"/>
                  </a:cubicBezTo>
                  <a:cubicBezTo>
                    <a:pt x="141" y="144"/>
                    <a:pt x="157" y="144"/>
                    <a:pt x="167" y="145"/>
                  </a:cubicBezTo>
                  <a:cubicBezTo>
                    <a:pt x="171" y="145"/>
                    <a:pt x="164" y="152"/>
                    <a:pt x="166" y="163"/>
                  </a:cubicBezTo>
                  <a:cubicBezTo>
                    <a:pt x="168" y="171"/>
                    <a:pt x="176" y="175"/>
                    <a:pt x="176" y="183"/>
                  </a:cubicBezTo>
                  <a:cubicBezTo>
                    <a:pt x="177" y="188"/>
                    <a:pt x="170" y="199"/>
                    <a:pt x="164" y="202"/>
                  </a:cubicBezTo>
                  <a:cubicBezTo>
                    <a:pt x="142" y="215"/>
                    <a:pt x="87" y="206"/>
                    <a:pt x="64" y="195"/>
                  </a:cubicBezTo>
                  <a:cubicBezTo>
                    <a:pt x="35" y="181"/>
                    <a:pt x="33" y="169"/>
                    <a:pt x="33" y="16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F6A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iŝļídè"/>
            <p:cNvSpPr/>
            <p:nvPr/>
          </p:nvSpPr>
          <p:spPr bwMode="auto">
            <a:xfrm>
              <a:off x="7916435" y="1552868"/>
              <a:ext cx="285601" cy="450613"/>
            </a:xfrm>
            <a:custGeom>
              <a:avLst/>
              <a:gdLst>
                <a:gd name="T0" fmla="*/ 86 w 154"/>
                <a:gd name="T1" fmla="*/ 139 h 243"/>
                <a:gd name="T2" fmla="*/ 101 w 154"/>
                <a:gd name="T3" fmla="*/ 149 h 243"/>
                <a:gd name="T4" fmla="*/ 112 w 154"/>
                <a:gd name="T5" fmla="*/ 151 h 243"/>
                <a:gd name="T6" fmla="*/ 100 w 154"/>
                <a:gd name="T7" fmla="*/ 115 h 243"/>
                <a:gd name="T8" fmla="*/ 109 w 154"/>
                <a:gd name="T9" fmla="*/ 103 h 243"/>
                <a:gd name="T10" fmla="*/ 126 w 154"/>
                <a:gd name="T11" fmla="*/ 48 h 243"/>
                <a:gd name="T12" fmla="*/ 98 w 154"/>
                <a:gd name="T13" fmla="*/ 19 h 243"/>
                <a:gd name="T14" fmla="*/ 35 w 154"/>
                <a:gd name="T15" fmla="*/ 54 h 243"/>
                <a:gd name="T16" fmla="*/ 0 w 154"/>
                <a:gd name="T17" fmla="*/ 96 h 243"/>
                <a:gd name="T18" fmla="*/ 16 w 154"/>
                <a:gd name="T19" fmla="*/ 134 h 243"/>
                <a:gd name="T20" fmla="*/ 36 w 154"/>
                <a:gd name="T21" fmla="*/ 191 h 243"/>
                <a:gd name="T22" fmla="*/ 75 w 154"/>
                <a:gd name="T23" fmla="*/ 218 h 243"/>
                <a:gd name="T24" fmla="*/ 84 w 154"/>
                <a:gd name="T25" fmla="*/ 243 h 243"/>
                <a:gd name="T26" fmla="*/ 97 w 154"/>
                <a:gd name="T27" fmla="*/ 213 h 243"/>
                <a:gd name="T28" fmla="*/ 86 w 154"/>
                <a:gd name="T29" fmla="*/ 13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43">
                  <a:moveTo>
                    <a:pt x="86" y="139"/>
                  </a:moveTo>
                  <a:cubicBezTo>
                    <a:pt x="86" y="139"/>
                    <a:pt x="97" y="147"/>
                    <a:pt x="101" y="149"/>
                  </a:cubicBezTo>
                  <a:cubicBezTo>
                    <a:pt x="103" y="150"/>
                    <a:pt x="112" y="151"/>
                    <a:pt x="112" y="151"/>
                  </a:cubicBezTo>
                  <a:cubicBezTo>
                    <a:pt x="112" y="151"/>
                    <a:pt x="98" y="125"/>
                    <a:pt x="100" y="115"/>
                  </a:cubicBezTo>
                  <a:cubicBezTo>
                    <a:pt x="101" y="113"/>
                    <a:pt x="109" y="103"/>
                    <a:pt x="109" y="103"/>
                  </a:cubicBezTo>
                  <a:cubicBezTo>
                    <a:pt x="109" y="103"/>
                    <a:pt x="91" y="68"/>
                    <a:pt x="126" y="48"/>
                  </a:cubicBezTo>
                  <a:cubicBezTo>
                    <a:pt x="154" y="33"/>
                    <a:pt x="150" y="0"/>
                    <a:pt x="98" y="19"/>
                  </a:cubicBezTo>
                  <a:cubicBezTo>
                    <a:pt x="79" y="26"/>
                    <a:pt x="45" y="37"/>
                    <a:pt x="35" y="54"/>
                  </a:cubicBezTo>
                  <a:cubicBezTo>
                    <a:pt x="17" y="83"/>
                    <a:pt x="0" y="96"/>
                    <a:pt x="0" y="96"/>
                  </a:cubicBezTo>
                  <a:cubicBezTo>
                    <a:pt x="0" y="96"/>
                    <a:pt x="6" y="107"/>
                    <a:pt x="16" y="134"/>
                  </a:cubicBezTo>
                  <a:cubicBezTo>
                    <a:pt x="23" y="154"/>
                    <a:pt x="15" y="184"/>
                    <a:pt x="36" y="191"/>
                  </a:cubicBezTo>
                  <a:cubicBezTo>
                    <a:pt x="53" y="198"/>
                    <a:pt x="68" y="209"/>
                    <a:pt x="75" y="218"/>
                  </a:cubicBezTo>
                  <a:cubicBezTo>
                    <a:pt x="85" y="230"/>
                    <a:pt x="84" y="243"/>
                    <a:pt x="84" y="243"/>
                  </a:cubicBezTo>
                  <a:cubicBezTo>
                    <a:pt x="84" y="243"/>
                    <a:pt x="93" y="230"/>
                    <a:pt x="97" y="213"/>
                  </a:cubicBezTo>
                  <a:cubicBezTo>
                    <a:pt x="103" y="185"/>
                    <a:pt x="86" y="139"/>
                    <a:pt x="86" y="139"/>
                  </a:cubicBezTo>
                </a:path>
              </a:pathLst>
            </a:custGeom>
            <a:solidFill>
              <a:srgbClr val="A94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ŝḷiḑé"/>
            <p:cNvSpPr/>
            <p:nvPr/>
          </p:nvSpPr>
          <p:spPr bwMode="auto">
            <a:xfrm>
              <a:off x="8193571" y="1694610"/>
              <a:ext cx="90968" cy="122702"/>
            </a:xfrm>
            <a:custGeom>
              <a:avLst/>
              <a:gdLst>
                <a:gd name="T0" fmla="*/ 3 w 49"/>
                <a:gd name="T1" fmla="*/ 50 h 67"/>
                <a:gd name="T2" fmla="*/ 7 w 49"/>
                <a:gd name="T3" fmla="*/ 29 h 67"/>
                <a:gd name="T4" fmla="*/ 30 w 49"/>
                <a:gd name="T5" fmla="*/ 2 h 67"/>
                <a:gd name="T6" fmla="*/ 45 w 49"/>
                <a:gd name="T7" fmla="*/ 28 h 67"/>
                <a:gd name="T8" fmla="*/ 23 w 49"/>
                <a:gd name="T9" fmla="*/ 55 h 67"/>
                <a:gd name="T10" fmla="*/ 3 w 49"/>
                <a:gd name="T11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67">
                  <a:moveTo>
                    <a:pt x="3" y="50"/>
                  </a:moveTo>
                  <a:cubicBezTo>
                    <a:pt x="0" y="44"/>
                    <a:pt x="6" y="35"/>
                    <a:pt x="7" y="29"/>
                  </a:cubicBezTo>
                  <a:cubicBezTo>
                    <a:pt x="10" y="16"/>
                    <a:pt x="21" y="8"/>
                    <a:pt x="30" y="2"/>
                  </a:cubicBezTo>
                  <a:cubicBezTo>
                    <a:pt x="32" y="0"/>
                    <a:pt x="49" y="25"/>
                    <a:pt x="45" y="28"/>
                  </a:cubicBezTo>
                  <a:cubicBezTo>
                    <a:pt x="33" y="36"/>
                    <a:pt x="27" y="49"/>
                    <a:pt x="23" y="55"/>
                  </a:cubicBezTo>
                  <a:cubicBezTo>
                    <a:pt x="21" y="58"/>
                    <a:pt x="9" y="67"/>
                    <a:pt x="3" y="50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Slidè"/>
            <p:cNvSpPr/>
            <p:nvPr/>
          </p:nvSpPr>
          <p:spPr bwMode="auto">
            <a:xfrm>
              <a:off x="8240115" y="1753846"/>
              <a:ext cx="48658" cy="44426"/>
            </a:xfrm>
            <a:custGeom>
              <a:avLst/>
              <a:gdLst>
                <a:gd name="T0" fmla="*/ 14 w 26"/>
                <a:gd name="T1" fmla="*/ 1 h 25"/>
                <a:gd name="T2" fmla="*/ 1 w 26"/>
                <a:gd name="T3" fmla="*/ 23 h 25"/>
                <a:gd name="T4" fmla="*/ 23 w 26"/>
                <a:gd name="T5" fmla="*/ 15 h 25"/>
                <a:gd name="T6" fmla="*/ 21 w 26"/>
                <a:gd name="T7" fmla="*/ 4 h 25"/>
                <a:gd name="T8" fmla="*/ 14 w 26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4" y="1"/>
                  </a:moveTo>
                  <a:cubicBezTo>
                    <a:pt x="9" y="0"/>
                    <a:pt x="4" y="11"/>
                    <a:pt x="1" y="23"/>
                  </a:cubicBezTo>
                  <a:cubicBezTo>
                    <a:pt x="0" y="25"/>
                    <a:pt x="13" y="24"/>
                    <a:pt x="23" y="15"/>
                  </a:cubicBezTo>
                  <a:cubicBezTo>
                    <a:pt x="26" y="11"/>
                    <a:pt x="24" y="7"/>
                    <a:pt x="21" y="4"/>
                  </a:cubicBezTo>
                  <a:cubicBezTo>
                    <a:pt x="19" y="2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ś1îdè"/>
            <p:cNvSpPr/>
            <p:nvPr/>
          </p:nvSpPr>
          <p:spPr bwMode="auto">
            <a:xfrm>
              <a:off x="8199919" y="1739036"/>
              <a:ext cx="84622" cy="76160"/>
            </a:xfrm>
            <a:custGeom>
              <a:avLst/>
              <a:gdLst>
                <a:gd name="T0" fmla="*/ 38 w 46"/>
                <a:gd name="T1" fmla="*/ 7 h 42"/>
                <a:gd name="T2" fmla="*/ 46 w 46"/>
                <a:gd name="T3" fmla="*/ 7 h 42"/>
                <a:gd name="T4" fmla="*/ 29 w 46"/>
                <a:gd name="T5" fmla="*/ 2 h 42"/>
                <a:gd name="T6" fmla="*/ 1 w 46"/>
                <a:gd name="T7" fmla="*/ 39 h 42"/>
                <a:gd name="T8" fmla="*/ 18 w 46"/>
                <a:gd name="T9" fmla="*/ 42 h 42"/>
                <a:gd name="T10" fmla="*/ 38 w 46"/>
                <a:gd name="T1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2">
                  <a:moveTo>
                    <a:pt x="38" y="7"/>
                  </a:moveTo>
                  <a:cubicBezTo>
                    <a:pt x="42" y="5"/>
                    <a:pt x="44" y="6"/>
                    <a:pt x="46" y="7"/>
                  </a:cubicBezTo>
                  <a:cubicBezTo>
                    <a:pt x="46" y="2"/>
                    <a:pt x="36" y="0"/>
                    <a:pt x="29" y="2"/>
                  </a:cubicBezTo>
                  <a:cubicBezTo>
                    <a:pt x="15" y="5"/>
                    <a:pt x="0" y="33"/>
                    <a:pt x="1" y="39"/>
                  </a:cubicBezTo>
                  <a:cubicBezTo>
                    <a:pt x="2" y="42"/>
                    <a:pt x="15" y="41"/>
                    <a:pt x="18" y="42"/>
                  </a:cubicBezTo>
                  <a:cubicBezTo>
                    <a:pt x="18" y="34"/>
                    <a:pt x="21" y="13"/>
                    <a:pt x="38" y="7"/>
                  </a:cubicBezTo>
                  <a:close/>
                </a:path>
              </a:pathLst>
            </a:custGeom>
            <a:solidFill>
              <a:srgbClr val="F6A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işḷïḍe"/>
            <p:cNvSpPr/>
            <p:nvPr/>
          </p:nvSpPr>
          <p:spPr bwMode="auto">
            <a:xfrm>
              <a:off x="8261269" y="1751730"/>
              <a:ext cx="27502" cy="31734"/>
            </a:xfrm>
            <a:custGeom>
              <a:avLst/>
              <a:gdLst>
                <a:gd name="T0" fmla="*/ 12 w 15"/>
                <a:gd name="T1" fmla="*/ 5 h 17"/>
                <a:gd name="T2" fmla="*/ 12 w 15"/>
                <a:gd name="T3" fmla="*/ 15 h 17"/>
                <a:gd name="T4" fmla="*/ 2 w 15"/>
                <a:gd name="T5" fmla="*/ 12 h 17"/>
                <a:gd name="T6" fmla="*/ 2 w 15"/>
                <a:gd name="T7" fmla="*/ 2 h 17"/>
                <a:gd name="T8" fmla="*/ 12 w 15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2" y="5"/>
                  </a:moveTo>
                  <a:cubicBezTo>
                    <a:pt x="15" y="9"/>
                    <a:pt x="15" y="13"/>
                    <a:pt x="12" y="15"/>
                  </a:cubicBezTo>
                  <a:cubicBezTo>
                    <a:pt x="10" y="17"/>
                    <a:pt x="5" y="16"/>
                    <a:pt x="2" y="12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1"/>
                    <a:pt x="12" y="5"/>
                  </a:cubicBez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îsļïďè"/>
            <p:cNvSpPr/>
            <p:nvPr/>
          </p:nvSpPr>
          <p:spPr bwMode="auto">
            <a:xfrm>
              <a:off x="8267617" y="1760192"/>
              <a:ext cx="10578" cy="12694"/>
            </a:xfrm>
            <a:custGeom>
              <a:avLst/>
              <a:gdLst>
                <a:gd name="T0" fmla="*/ 5 w 6"/>
                <a:gd name="T1" fmla="*/ 2 h 7"/>
                <a:gd name="T2" fmla="*/ 5 w 6"/>
                <a:gd name="T3" fmla="*/ 6 h 7"/>
                <a:gd name="T4" fmla="*/ 1 w 6"/>
                <a:gd name="T5" fmla="*/ 5 h 7"/>
                <a:gd name="T6" fmla="*/ 1 w 6"/>
                <a:gd name="T7" fmla="*/ 1 h 7"/>
                <a:gd name="T8" fmla="*/ 5 w 6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5" y="2"/>
                  </a:moveTo>
                  <a:cubicBezTo>
                    <a:pt x="6" y="4"/>
                    <a:pt x="6" y="6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4" y="0"/>
                    <a:pt x="5" y="2"/>
                  </a:cubicBezTo>
                  <a:close/>
                </a:path>
              </a:pathLst>
            </a:custGeom>
            <a:solidFill>
              <a:srgbClr val="21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şļíḓe"/>
            <p:cNvSpPr/>
            <p:nvPr/>
          </p:nvSpPr>
          <p:spPr bwMode="auto">
            <a:xfrm>
              <a:off x="8233767" y="1745382"/>
              <a:ext cx="40196" cy="57120"/>
            </a:xfrm>
            <a:custGeom>
              <a:avLst/>
              <a:gdLst>
                <a:gd name="T0" fmla="*/ 21 w 21"/>
                <a:gd name="T1" fmla="*/ 3 h 31"/>
                <a:gd name="T2" fmla="*/ 20 w 21"/>
                <a:gd name="T3" fmla="*/ 0 h 31"/>
                <a:gd name="T4" fmla="*/ 0 w 21"/>
                <a:gd name="T5" fmla="*/ 29 h 31"/>
                <a:gd name="T6" fmla="*/ 1 w 21"/>
                <a:gd name="T7" fmla="*/ 31 h 31"/>
                <a:gd name="T8" fmla="*/ 3 w 21"/>
                <a:gd name="T9" fmla="*/ 30 h 31"/>
                <a:gd name="T10" fmla="*/ 21 w 21"/>
                <a:gd name="T1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21" y="3"/>
                  </a:moveTo>
                  <a:cubicBezTo>
                    <a:pt x="21" y="2"/>
                    <a:pt x="20" y="1"/>
                    <a:pt x="20" y="0"/>
                  </a:cubicBezTo>
                  <a:cubicBezTo>
                    <a:pt x="5" y="2"/>
                    <a:pt x="0" y="29"/>
                    <a:pt x="0" y="29"/>
                  </a:cubicBezTo>
                  <a:cubicBezTo>
                    <a:pt x="0" y="30"/>
                    <a:pt x="0" y="31"/>
                    <a:pt x="1" y="31"/>
                  </a:cubicBezTo>
                  <a:cubicBezTo>
                    <a:pt x="2" y="31"/>
                    <a:pt x="3" y="31"/>
                    <a:pt x="3" y="30"/>
                  </a:cubicBezTo>
                  <a:cubicBezTo>
                    <a:pt x="3" y="29"/>
                    <a:pt x="8" y="6"/>
                    <a:pt x="21" y="3"/>
                  </a:cubicBezTo>
                  <a:close/>
                </a:path>
              </a:pathLst>
            </a:custGeom>
            <a:solidFill>
              <a:srgbClr val="CE6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ṧḷíďe"/>
            <p:cNvSpPr/>
            <p:nvPr/>
          </p:nvSpPr>
          <p:spPr bwMode="auto">
            <a:xfrm>
              <a:off x="8189341" y="1688264"/>
              <a:ext cx="71928" cy="103662"/>
            </a:xfrm>
            <a:custGeom>
              <a:avLst/>
              <a:gdLst>
                <a:gd name="T0" fmla="*/ 6 w 39"/>
                <a:gd name="T1" fmla="*/ 54 h 56"/>
                <a:gd name="T2" fmla="*/ 3 w 39"/>
                <a:gd name="T3" fmla="*/ 52 h 56"/>
                <a:gd name="T4" fmla="*/ 35 w 39"/>
                <a:gd name="T5" fmla="*/ 2 h 56"/>
                <a:gd name="T6" fmla="*/ 39 w 39"/>
                <a:gd name="T7" fmla="*/ 10 h 56"/>
                <a:gd name="T8" fmla="*/ 6 w 39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6">
                  <a:moveTo>
                    <a:pt x="6" y="54"/>
                  </a:moveTo>
                  <a:cubicBezTo>
                    <a:pt x="6" y="56"/>
                    <a:pt x="3" y="53"/>
                    <a:pt x="3" y="52"/>
                  </a:cubicBezTo>
                  <a:cubicBezTo>
                    <a:pt x="0" y="29"/>
                    <a:pt x="30" y="0"/>
                    <a:pt x="35" y="2"/>
                  </a:cubicBezTo>
                  <a:cubicBezTo>
                    <a:pt x="37" y="3"/>
                    <a:pt x="38" y="8"/>
                    <a:pt x="39" y="10"/>
                  </a:cubicBezTo>
                  <a:cubicBezTo>
                    <a:pt x="39" y="16"/>
                    <a:pt x="8" y="34"/>
                    <a:pt x="6" y="54"/>
                  </a:cubicBezTo>
                  <a:close/>
                </a:path>
              </a:pathLst>
            </a:custGeom>
            <a:solidFill>
              <a:srgbClr val="A947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şḻîḑê"/>
            <p:cNvSpPr/>
            <p:nvPr/>
          </p:nvSpPr>
          <p:spPr bwMode="auto">
            <a:xfrm>
              <a:off x="8015865" y="1766538"/>
              <a:ext cx="139626" cy="148088"/>
            </a:xfrm>
            <a:custGeom>
              <a:avLst/>
              <a:gdLst>
                <a:gd name="T0" fmla="*/ 22 w 75"/>
                <a:gd name="T1" fmla="*/ 66 h 80"/>
                <a:gd name="T2" fmla="*/ 66 w 75"/>
                <a:gd name="T3" fmla="*/ 70 h 80"/>
                <a:gd name="T4" fmla="*/ 45 w 75"/>
                <a:gd name="T5" fmla="*/ 37 h 80"/>
                <a:gd name="T6" fmla="*/ 8 w 75"/>
                <a:gd name="T7" fmla="*/ 24 h 80"/>
                <a:gd name="T8" fmla="*/ 22 w 75"/>
                <a:gd name="T9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0">
                  <a:moveTo>
                    <a:pt x="22" y="66"/>
                  </a:moveTo>
                  <a:cubicBezTo>
                    <a:pt x="38" y="79"/>
                    <a:pt x="58" y="80"/>
                    <a:pt x="66" y="70"/>
                  </a:cubicBezTo>
                  <a:cubicBezTo>
                    <a:pt x="75" y="59"/>
                    <a:pt x="48" y="58"/>
                    <a:pt x="45" y="37"/>
                  </a:cubicBezTo>
                  <a:cubicBezTo>
                    <a:pt x="40" y="0"/>
                    <a:pt x="16" y="13"/>
                    <a:pt x="8" y="24"/>
                  </a:cubicBezTo>
                  <a:cubicBezTo>
                    <a:pt x="0" y="35"/>
                    <a:pt x="6" y="54"/>
                    <a:pt x="22" y="66"/>
                  </a:cubicBezTo>
                </a:path>
              </a:pathLst>
            </a:custGeom>
            <a:solidFill>
              <a:srgbClr val="F6A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ṩļiḍe"/>
            <p:cNvSpPr/>
            <p:nvPr/>
          </p:nvSpPr>
          <p:spPr bwMode="auto">
            <a:xfrm>
              <a:off x="8062407" y="1817312"/>
              <a:ext cx="46542" cy="59236"/>
            </a:xfrm>
            <a:custGeom>
              <a:avLst/>
              <a:gdLst>
                <a:gd name="T0" fmla="*/ 4 w 25"/>
                <a:gd name="T1" fmla="*/ 21 h 32"/>
                <a:gd name="T2" fmla="*/ 20 w 25"/>
                <a:gd name="T3" fmla="*/ 29 h 32"/>
                <a:gd name="T4" fmla="*/ 15 w 25"/>
                <a:gd name="T5" fmla="*/ 13 h 32"/>
                <a:gd name="T6" fmla="*/ 5 w 25"/>
                <a:gd name="T7" fmla="*/ 3 h 32"/>
                <a:gd name="T8" fmla="*/ 4 w 25"/>
                <a:gd name="T9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4" y="21"/>
                  </a:moveTo>
                  <a:cubicBezTo>
                    <a:pt x="8" y="28"/>
                    <a:pt x="15" y="32"/>
                    <a:pt x="20" y="29"/>
                  </a:cubicBezTo>
                  <a:cubicBezTo>
                    <a:pt x="25" y="27"/>
                    <a:pt x="19" y="21"/>
                    <a:pt x="15" y="13"/>
                  </a:cubicBezTo>
                  <a:cubicBezTo>
                    <a:pt x="11" y="6"/>
                    <a:pt x="10" y="0"/>
                    <a:pt x="5" y="3"/>
                  </a:cubicBezTo>
                  <a:cubicBezTo>
                    <a:pt x="1" y="6"/>
                    <a:pt x="0" y="14"/>
                    <a:pt x="4" y="21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śľîḍé"/>
            <p:cNvSpPr/>
            <p:nvPr/>
          </p:nvSpPr>
          <p:spPr bwMode="auto">
            <a:xfrm>
              <a:off x="7838159" y="1497864"/>
              <a:ext cx="429456" cy="427343"/>
            </a:xfrm>
            <a:custGeom>
              <a:avLst/>
              <a:gdLst>
                <a:gd name="T0" fmla="*/ 73 w 203"/>
                <a:gd name="T1" fmla="*/ 202 h 202"/>
                <a:gd name="T2" fmla="*/ 203 w 203"/>
                <a:gd name="T3" fmla="*/ 74 h 202"/>
                <a:gd name="T4" fmla="*/ 130 w 203"/>
                <a:gd name="T5" fmla="*/ 0 h 202"/>
                <a:gd name="T6" fmla="*/ 0 w 203"/>
                <a:gd name="T7" fmla="*/ 128 h 202"/>
                <a:gd name="T8" fmla="*/ 73 w 203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02">
                  <a:moveTo>
                    <a:pt x="73" y="202"/>
                  </a:moveTo>
                  <a:lnTo>
                    <a:pt x="203" y="74"/>
                  </a:lnTo>
                  <a:lnTo>
                    <a:pt x="130" y="0"/>
                  </a:lnTo>
                  <a:lnTo>
                    <a:pt x="0" y="128"/>
                  </a:lnTo>
                  <a:lnTo>
                    <a:pt x="73" y="202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$1ïde"/>
            <p:cNvSpPr/>
            <p:nvPr/>
          </p:nvSpPr>
          <p:spPr bwMode="auto">
            <a:xfrm>
              <a:off x="7838159" y="1497864"/>
              <a:ext cx="429456" cy="427343"/>
            </a:xfrm>
            <a:custGeom>
              <a:avLst/>
              <a:gdLst>
                <a:gd name="T0" fmla="*/ 73 w 203"/>
                <a:gd name="T1" fmla="*/ 202 h 202"/>
                <a:gd name="T2" fmla="*/ 203 w 203"/>
                <a:gd name="T3" fmla="*/ 74 h 202"/>
                <a:gd name="T4" fmla="*/ 130 w 203"/>
                <a:gd name="T5" fmla="*/ 0 h 202"/>
                <a:gd name="T6" fmla="*/ 0 w 203"/>
                <a:gd name="T7" fmla="*/ 128 h 202"/>
                <a:gd name="T8" fmla="*/ 73 w 203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02">
                  <a:moveTo>
                    <a:pt x="73" y="202"/>
                  </a:moveTo>
                  <a:lnTo>
                    <a:pt x="203" y="74"/>
                  </a:lnTo>
                  <a:lnTo>
                    <a:pt x="130" y="0"/>
                  </a:lnTo>
                  <a:lnTo>
                    <a:pt x="0" y="128"/>
                  </a:lnTo>
                  <a:lnTo>
                    <a:pt x="73" y="2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Sļidè"/>
            <p:cNvSpPr/>
            <p:nvPr/>
          </p:nvSpPr>
          <p:spPr bwMode="auto">
            <a:xfrm>
              <a:off x="7749307" y="1404780"/>
              <a:ext cx="482347" cy="473885"/>
            </a:xfrm>
            <a:custGeom>
              <a:avLst/>
              <a:gdLst>
                <a:gd name="T0" fmla="*/ 14 w 228"/>
                <a:gd name="T1" fmla="*/ 224 h 224"/>
                <a:gd name="T2" fmla="*/ 228 w 228"/>
                <a:gd name="T3" fmla="*/ 14 h 224"/>
                <a:gd name="T4" fmla="*/ 214 w 228"/>
                <a:gd name="T5" fmla="*/ 0 h 224"/>
                <a:gd name="T6" fmla="*/ 0 w 228"/>
                <a:gd name="T7" fmla="*/ 210 h 224"/>
                <a:gd name="T8" fmla="*/ 14 w 228"/>
                <a:gd name="T9" fmla="*/ 224 h 224"/>
                <a:gd name="T10" fmla="*/ 14 w 228"/>
                <a:gd name="T1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24">
                  <a:moveTo>
                    <a:pt x="14" y="224"/>
                  </a:moveTo>
                  <a:lnTo>
                    <a:pt x="228" y="14"/>
                  </a:lnTo>
                  <a:lnTo>
                    <a:pt x="214" y="0"/>
                  </a:lnTo>
                  <a:lnTo>
                    <a:pt x="0" y="210"/>
                  </a:lnTo>
                  <a:lnTo>
                    <a:pt x="14" y="224"/>
                  </a:lnTo>
                  <a:lnTo>
                    <a:pt x="14" y="224"/>
                  </a:lnTo>
                  <a:close/>
                </a:path>
              </a:pathLst>
            </a:custGeom>
            <a:solidFill>
              <a:srgbClr val="4D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ṣ1îḍè"/>
            <p:cNvSpPr/>
            <p:nvPr/>
          </p:nvSpPr>
          <p:spPr bwMode="auto">
            <a:xfrm>
              <a:off x="7863544" y="1798272"/>
              <a:ext cx="46542" cy="44426"/>
            </a:xfrm>
            <a:prstGeom prst="ellipse">
              <a:avLst/>
            </a:pr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şļïḑè"/>
            <p:cNvSpPr/>
            <p:nvPr/>
          </p:nvSpPr>
          <p:spPr bwMode="auto">
            <a:xfrm>
              <a:off x="7846620" y="1868084"/>
              <a:ext cx="82506" cy="131164"/>
            </a:xfrm>
            <a:custGeom>
              <a:avLst/>
              <a:gdLst>
                <a:gd name="T0" fmla="*/ 0 w 44"/>
                <a:gd name="T1" fmla="*/ 71 h 71"/>
                <a:gd name="T2" fmla="*/ 0 w 44"/>
                <a:gd name="T3" fmla="*/ 22 h 71"/>
                <a:gd name="T4" fmla="*/ 22 w 44"/>
                <a:gd name="T5" fmla="*/ 0 h 71"/>
                <a:gd name="T6" fmla="*/ 44 w 44"/>
                <a:gd name="T7" fmla="*/ 22 h 71"/>
                <a:gd name="T8" fmla="*/ 44 w 44"/>
                <a:gd name="T9" fmla="*/ 71 h 71"/>
                <a:gd name="T10" fmla="*/ 0 w 44"/>
                <a:gd name="T1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1">
                  <a:moveTo>
                    <a:pt x="0" y="71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0" y="71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ṧļîḓè"/>
            <p:cNvSpPr/>
            <p:nvPr/>
          </p:nvSpPr>
          <p:spPr bwMode="auto">
            <a:xfrm>
              <a:off x="7872009" y="1696726"/>
              <a:ext cx="25386" cy="190400"/>
            </a:xfrm>
            <a:custGeom>
              <a:avLst/>
              <a:gdLst>
                <a:gd name="T0" fmla="*/ 2 w 12"/>
                <a:gd name="T1" fmla="*/ 90 h 90"/>
                <a:gd name="T2" fmla="*/ 12 w 12"/>
                <a:gd name="T3" fmla="*/ 90 h 90"/>
                <a:gd name="T4" fmla="*/ 9 w 12"/>
                <a:gd name="T5" fmla="*/ 0 h 90"/>
                <a:gd name="T6" fmla="*/ 0 w 12"/>
                <a:gd name="T7" fmla="*/ 5 h 90"/>
                <a:gd name="T8" fmla="*/ 2 w 12"/>
                <a:gd name="T9" fmla="*/ 90 h 90"/>
                <a:gd name="T10" fmla="*/ 2 w 12"/>
                <a:gd name="T1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0">
                  <a:moveTo>
                    <a:pt x="2" y="90"/>
                  </a:moveTo>
                  <a:lnTo>
                    <a:pt x="12" y="90"/>
                  </a:lnTo>
                  <a:lnTo>
                    <a:pt x="9" y="0"/>
                  </a:lnTo>
                  <a:lnTo>
                    <a:pt x="0" y="5"/>
                  </a:lnTo>
                  <a:lnTo>
                    <a:pt x="2" y="90"/>
                  </a:lnTo>
                  <a:lnTo>
                    <a:pt x="2" y="90"/>
                  </a:ln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îšlíḍé"/>
            <p:cNvSpPr/>
            <p:nvPr/>
          </p:nvSpPr>
          <p:spPr bwMode="auto">
            <a:xfrm>
              <a:off x="7872009" y="1622680"/>
              <a:ext cx="95200" cy="95200"/>
            </a:xfrm>
            <a:custGeom>
              <a:avLst/>
              <a:gdLst>
                <a:gd name="T0" fmla="*/ 45 w 45"/>
                <a:gd name="T1" fmla="*/ 6 h 45"/>
                <a:gd name="T2" fmla="*/ 5 w 45"/>
                <a:gd name="T3" fmla="*/ 45 h 45"/>
                <a:gd name="T4" fmla="*/ 0 w 45"/>
                <a:gd name="T5" fmla="*/ 40 h 45"/>
                <a:gd name="T6" fmla="*/ 41 w 45"/>
                <a:gd name="T7" fmla="*/ 0 h 45"/>
                <a:gd name="T8" fmla="*/ 45 w 45"/>
                <a:gd name="T9" fmla="*/ 6 h 45"/>
                <a:gd name="T10" fmla="*/ 45 w 45"/>
                <a:gd name="T11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5">
                  <a:moveTo>
                    <a:pt x="45" y="6"/>
                  </a:moveTo>
                  <a:lnTo>
                    <a:pt x="5" y="45"/>
                  </a:lnTo>
                  <a:lnTo>
                    <a:pt x="0" y="40"/>
                  </a:lnTo>
                  <a:lnTo>
                    <a:pt x="41" y="0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ṣḷïďè"/>
            <p:cNvSpPr/>
            <p:nvPr/>
          </p:nvSpPr>
          <p:spPr bwMode="auto">
            <a:xfrm>
              <a:off x="8068755" y="2612761"/>
              <a:ext cx="57120" cy="46542"/>
            </a:xfrm>
            <a:custGeom>
              <a:avLst/>
              <a:gdLst>
                <a:gd name="T0" fmla="*/ 30 w 30"/>
                <a:gd name="T1" fmla="*/ 21 h 25"/>
                <a:gd name="T2" fmla="*/ 17 w 30"/>
                <a:gd name="T3" fmla="*/ 10 h 25"/>
                <a:gd name="T4" fmla="*/ 13 w 30"/>
                <a:gd name="T5" fmla="*/ 0 h 25"/>
                <a:gd name="T6" fmla="*/ 0 w 30"/>
                <a:gd name="T7" fmla="*/ 0 h 25"/>
                <a:gd name="T8" fmla="*/ 13 w 30"/>
                <a:gd name="T9" fmla="*/ 3 h 25"/>
                <a:gd name="T10" fmla="*/ 17 w 30"/>
                <a:gd name="T11" fmla="*/ 23 h 25"/>
                <a:gd name="T12" fmla="*/ 30 w 30"/>
                <a:gd name="T13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5">
                  <a:moveTo>
                    <a:pt x="30" y="21"/>
                  </a:moveTo>
                  <a:cubicBezTo>
                    <a:pt x="23" y="25"/>
                    <a:pt x="19" y="15"/>
                    <a:pt x="17" y="10"/>
                  </a:cubicBezTo>
                  <a:cubicBezTo>
                    <a:pt x="16" y="5"/>
                    <a:pt x="16" y="0"/>
                    <a:pt x="13" y="0"/>
                  </a:cubicBez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10" y="2"/>
                    <a:pt x="13" y="3"/>
                  </a:cubicBezTo>
                  <a:cubicBezTo>
                    <a:pt x="15" y="4"/>
                    <a:pt x="16" y="20"/>
                    <a:pt x="17" y="23"/>
                  </a:cubicBezTo>
                  <a:cubicBezTo>
                    <a:pt x="17" y="23"/>
                    <a:pt x="24" y="25"/>
                    <a:pt x="30" y="21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ṡľíḑê"/>
            <p:cNvSpPr/>
            <p:nvPr/>
          </p:nvSpPr>
          <p:spPr bwMode="auto">
            <a:xfrm>
              <a:off x="8130105" y="2636031"/>
              <a:ext cx="2116" cy="2116"/>
            </a:xfrm>
            <a:prstGeom prst="rect">
              <a:avLst/>
            </a:pr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šḻïḍé"/>
            <p:cNvSpPr/>
            <p:nvPr/>
          </p:nvSpPr>
          <p:spPr bwMode="auto">
            <a:xfrm>
              <a:off x="8070869" y="2585257"/>
              <a:ext cx="71928" cy="50774"/>
            </a:xfrm>
            <a:custGeom>
              <a:avLst/>
              <a:gdLst>
                <a:gd name="T0" fmla="*/ 38 w 38"/>
                <a:gd name="T1" fmla="*/ 23 h 27"/>
                <a:gd name="T2" fmla="*/ 31 w 38"/>
                <a:gd name="T3" fmla="*/ 15 h 27"/>
                <a:gd name="T4" fmla="*/ 19 w 38"/>
                <a:gd name="T5" fmla="*/ 2 h 27"/>
                <a:gd name="T6" fmla="*/ 0 w 38"/>
                <a:gd name="T7" fmla="*/ 0 h 27"/>
                <a:gd name="T8" fmla="*/ 24 w 38"/>
                <a:gd name="T9" fmla="*/ 7 h 27"/>
                <a:gd name="T10" fmla="*/ 32 w 38"/>
                <a:gd name="T11" fmla="*/ 27 h 27"/>
                <a:gd name="T12" fmla="*/ 38 w 38"/>
                <a:gd name="T13" fmla="*/ 23 h 27"/>
                <a:gd name="T14" fmla="*/ 38 w 38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7">
                  <a:moveTo>
                    <a:pt x="38" y="23"/>
                  </a:moveTo>
                  <a:cubicBezTo>
                    <a:pt x="35" y="26"/>
                    <a:pt x="32" y="19"/>
                    <a:pt x="31" y="15"/>
                  </a:cubicBezTo>
                  <a:cubicBezTo>
                    <a:pt x="28" y="9"/>
                    <a:pt x="29" y="3"/>
                    <a:pt x="19" y="2"/>
                  </a:cubicBezTo>
                  <a:cubicBezTo>
                    <a:pt x="9" y="0"/>
                    <a:pt x="0" y="0"/>
                    <a:pt x="0" y="0"/>
                  </a:cubicBezTo>
                  <a:cubicBezTo>
                    <a:pt x="0" y="0"/>
                    <a:pt x="22" y="3"/>
                    <a:pt x="24" y="7"/>
                  </a:cubicBezTo>
                  <a:cubicBezTo>
                    <a:pt x="27" y="11"/>
                    <a:pt x="31" y="21"/>
                    <a:pt x="32" y="27"/>
                  </a:cubicBezTo>
                  <a:cubicBezTo>
                    <a:pt x="32" y="27"/>
                    <a:pt x="36" y="26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ïsḷîḋè"/>
            <p:cNvSpPr/>
            <p:nvPr/>
          </p:nvSpPr>
          <p:spPr bwMode="auto">
            <a:xfrm>
              <a:off x="8081447" y="2570449"/>
              <a:ext cx="63466" cy="27502"/>
            </a:xfrm>
            <a:custGeom>
              <a:avLst/>
              <a:gdLst>
                <a:gd name="T0" fmla="*/ 35 w 35"/>
                <a:gd name="T1" fmla="*/ 9 h 15"/>
                <a:gd name="T2" fmla="*/ 34 w 35"/>
                <a:gd name="T3" fmla="*/ 9 h 15"/>
                <a:gd name="T4" fmla="*/ 29 w 35"/>
                <a:gd name="T5" fmla="*/ 8 h 15"/>
                <a:gd name="T6" fmla="*/ 21 w 35"/>
                <a:gd name="T7" fmla="*/ 1 h 15"/>
                <a:gd name="T8" fmla="*/ 0 w 35"/>
                <a:gd name="T9" fmla="*/ 0 h 15"/>
                <a:gd name="T10" fmla="*/ 20 w 35"/>
                <a:gd name="T11" fmla="*/ 4 h 15"/>
                <a:gd name="T12" fmla="*/ 30 w 35"/>
                <a:gd name="T13" fmla="*/ 15 h 15"/>
                <a:gd name="T14" fmla="*/ 35 w 35"/>
                <a:gd name="T1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5">
                  <a:moveTo>
                    <a:pt x="35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12"/>
                    <a:pt x="30" y="9"/>
                    <a:pt x="29" y="8"/>
                  </a:cubicBezTo>
                  <a:cubicBezTo>
                    <a:pt x="29" y="6"/>
                    <a:pt x="26" y="2"/>
                    <a:pt x="21" y="1"/>
                  </a:cubicBezTo>
                  <a:cubicBezTo>
                    <a:pt x="15" y="1"/>
                    <a:pt x="0" y="0"/>
                    <a:pt x="0" y="0"/>
                  </a:cubicBezTo>
                  <a:cubicBezTo>
                    <a:pt x="0" y="0"/>
                    <a:pt x="14" y="3"/>
                    <a:pt x="20" y="4"/>
                  </a:cubicBezTo>
                  <a:cubicBezTo>
                    <a:pt x="26" y="4"/>
                    <a:pt x="28" y="10"/>
                    <a:pt x="30" y="15"/>
                  </a:cubicBezTo>
                  <a:cubicBezTo>
                    <a:pt x="30" y="15"/>
                    <a:pt x="34" y="13"/>
                    <a:pt x="35" y="9"/>
                  </a:cubicBezTo>
                  <a:close/>
                </a:path>
              </a:pathLst>
            </a:custGeom>
            <a:solidFill>
              <a:srgbClr val="F18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í$líḍe"/>
            <p:cNvSpPr/>
            <p:nvPr/>
          </p:nvSpPr>
          <p:spPr bwMode="auto">
            <a:xfrm>
              <a:off x="8187225" y="1574024"/>
              <a:ext cx="80390" cy="80390"/>
            </a:xfrm>
            <a:custGeom>
              <a:avLst/>
              <a:gdLst>
                <a:gd name="T0" fmla="*/ 38 w 38"/>
                <a:gd name="T1" fmla="*/ 38 h 38"/>
                <a:gd name="T2" fmla="*/ 0 w 38"/>
                <a:gd name="T3" fmla="*/ 0 h 38"/>
                <a:gd name="T4" fmla="*/ 38 w 38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8">
                  <a:moveTo>
                    <a:pt x="38" y="38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C2C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iś1íḓê"/>
            <p:cNvSpPr/>
            <p:nvPr/>
          </p:nvSpPr>
          <p:spPr bwMode="auto">
            <a:xfrm>
              <a:off x="8187225" y="1574024"/>
              <a:ext cx="80390" cy="80390"/>
            </a:xfrm>
            <a:custGeom>
              <a:avLst/>
              <a:gdLst>
                <a:gd name="T0" fmla="*/ 38 w 38"/>
                <a:gd name="T1" fmla="*/ 38 h 38"/>
                <a:gd name="T2" fmla="*/ 0 w 38"/>
                <a:gd name="T3" fmla="*/ 0 h 38"/>
                <a:gd name="T4" fmla="*/ 38 w 38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8">
                  <a:moveTo>
                    <a:pt x="38" y="38"/>
                  </a:moveTo>
                  <a:lnTo>
                    <a:pt x="0" y="0"/>
                  </a:lnTo>
                  <a:lnTo>
                    <a:pt x="38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îśḻiḓe"/>
            <p:cNvSpPr/>
            <p:nvPr/>
          </p:nvSpPr>
          <p:spPr bwMode="auto">
            <a:xfrm>
              <a:off x="8113181" y="1749614"/>
              <a:ext cx="59236" cy="59236"/>
            </a:xfrm>
            <a:custGeom>
              <a:avLst/>
              <a:gdLst>
                <a:gd name="T0" fmla="*/ 0 w 28"/>
                <a:gd name="T1" fmla="*/ 28 h 28"/>
                <a:gd name="T2" fmla="*/ 0 w 28"/>
                <a:gd name="T3" fmla="*/ 28 h 28"/>
                <a:gd name="T4" fmla="*/ 28 w 28"/>
                <a:gd name="T5" fmla="*/ 0 h 28"/>
                <a:gd name="T6" fmla="*/ 0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09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ṩlïḑê"/>
            <p:cNvSpPr/>
            <p:nvPr/>
          </p:nvSpPr>
          <p:spPr bwMode="auto">
            <a:xfrm>
              <a:off x="8113181" y="1749614"/>
              <a:ext cx="59236" cy="59236"/>
            </a:xfrm>
            <a:custGeom>
              <a:avLst/>
              <a:gdLst>
                <a:gd name="T0" fmla="*/ 0 w 28"/>
                <a:gd name="T1" fmla="*/ 28 h 28"/>
                <a:gd name="T2" fmla="*/ 0 w 28"/>
                <a:gd name="T3" fmla="*/ 28 h 28"/>
                <a:gd name="T4" fmla="*/ 28 w 28"/>
                <a:gd name="T5" fmla="*/ 0 h 28"/>
                <a:gd name="T6" fmla="*/ 0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ṣľîḍè"/>
            <p:cNvSpPr/>
            <p:nvPr/>
          </p:nvSpPr>
          <p:spPr bwMode="auto">
            <a:xfrm>
              <a:off x="8102603" y="1808850"/>
              <a:ext cx="10578" cy="6346"/>
            </a:xfrm>
            <a:custGeom>
              <a:avLst/>
              <a:gdLst>
                <a:gd name="T0" fmla="*/ 0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8957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śľíḍê"/>
            <p:cNvSpPr/>
            <p:nvPr/>
          </p:nvSpPr>
          <p:spPr bwMode="auto">
            <a:xfrm>
              <a:off x="8102603" y="1808850"/>
              <a:ext cx="10578" cy="6346"/>
            </a:xfrm>
            <a:custGeom>
              <a:avLst/>
              <a:gdLst>
                <a:gd name="T0" fmla="*/ 0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  <a:gd name="T8" fmla="*/ 0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išḻíḋè"/>
            <p:cNvSpPr/>
            <p:nvPr/>
          </p:nvSpPr>
          <p:spPr bwMode="auto">
            <a:xfrm>
              <a:off x="8034905" y="1542290"/>
              <a:ext cx="232710" cy="272906"/>
            </a:xfrm>
            <a:custGeom>
              <a:avLst/>
              <a:gdLst>
                <a:gd name="T0" fmla="*/ 37 w 126"/>
                <a:gd name="T1" fmla="*/ 148 h 148"/>
                <a:gd name="T2" fmla="*/ 36 w 126"/>
                <a:gd name="T3" fmla="*/ 147 h 148"/>
                <a:gd name="T4" fmla="*/ 12 w 126"/>
                <a:gd name="T5" fmla="*/ 82 h 148"/>
                <a:gd name="T6" fmla="*/ 66 w 126"/>
                <a:gd name="T7" fmla="*/ 0 h 148"/>
                <a:gd name="T8" fmla="*/ 83 w 126"/>
                <a:gd name="T9" fmla="*/ 17 h 148"/>
                <a:gd name="T10" fmla="*/ 126 w 126"/>
                <a:gd name="T11" fmla="*/ 61 h 148"/>
                <a:gd name="T12" fmla="*/ 75 w 126"/>
                <a:gd name="T13" fmla="*/ 112 h 148"/>
                <a:gd name="T14" fmla="*/ 42 w 126"/>
                <a:gd name="T15" fmla="*/ 144 h 148"/>
                <a:gd name="T16" fmla="*/ 37 w 126"/>
                <a:gd name="T1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48">
                  <a:moveTo>
                    <a:pt x="37" y="148"/>
                  </a:moveTo>
                  <a:cubicBezTo>
                    <a:pt x="37" y="148"/>
                    <a:pt x="36" y="148"/>
                    <a:pt x="36" y="147"/>
                  </a:cubicBezTo>
                  <a:cubicBezTo>
                    <a:pt x="17" y="126"/>
                    <a:pt x="0" y="101"/>
                    <a:pt x="12" y="82"/>
                  </a:cubicBezTo>
                  <a:cubicBezTo>
                    <a:pt x="21" y="67"/>
                    <a:pt x="55" y="17"/>
                    <a:pt x="66" y="0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37" y="148"/>
                    <a:pt x="37" y="148"/>
                    <a:pt x="37" y="148"/>
                  </a:cubicBezTo>
                </a:path>
              </a:pathLst>
            </a:custGeom>
            <a:solidFill>
              <a:srgbClr val="203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ṣ1iḍe"/>
            <p:cNvSpPr/>
            <p:nvPr/>
          </p:nvSpPr>
          <p:spPr bwMode="auto">
            <a:xfrm>
              <a:off x="4317875" y="5477222"/>
              <a:ext cx="778523" cy="188284"/>
            </a:xfrm>
            <a:custGeom>
              <a:avLst/>
              <a:gdLst>
                <a:gd name="T0" fmla="*/ 46 w 420"/>
                <a:gd name="T1" fmla="*/ 0 h 102"/>
                <a:gd name="T2" fmla="*/ 420 w 420"/>
                <a:gd name="T3" fmla="*/ 0 h 102"/>
                <a:gd name="T4" fmla="*/ 420 w 420"/>
                <a:gd name="T5" fmla="*/ 17 h 102"/>
                <a:gd name="T6" fmla="*/ 269 w 420"/>
                <a:gd name="T7" fmla="*/ 17 h 102"/>
                <a:gd name="T8" fmla="*/ 240 w 420"/>
                <a:gd name="T9" fmla="*/ 46 h 102"/>
                <a:gd name="T10" fmla="*/ 240 w 420"/>
                <a:gd name="T11" fmla="*/ 56 h 102"/>
                <a:gd name="T12" fmla="*/ 269 w 420"/>
                <a:gd name="T13" fmla="*/ 84 h 102"/>
                <a:gd name="T14" fmla="*/ 420 w 420"/>
                <a:gd name="T15" fmla="*/ 84 h 102"/>
                <a:gd name="T16" fmla="*/ 420 w 420"/>
                <a:gd name="T17" fmla="*/ 102 h 102"/>
                <a:gd name="T18" fmla="*/ 46 w 420"/>
                <a:gd name="T19" fmla="*/ 102 h 102"/>
                <a:gd name="T20" fmla="*/ 0 w 420"/>
                <a:gd name="T21" fmla="*/ 56 h 102"/>
                <a:gd name="T22" fmla="*/ 0 w 420"/>
                <a:gd name="T23" fmla="*/ 46 h 102"/>
                <a:gd name="T24" fmla="*/ 46 w 420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102">
                  <a:moveTo>
                    <a:pt x="46" y="0"/>
                  </a:moveTo>
                  <a:cubicBezTo>
                    <a:pt x="420" y="0"/>
                    <a:pt x="420" y="0"/>
                    <a:pt x="420" y="0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53" y="17"/>
                    <a:pt x="240" y="30"/>
                    <a:pt x="240" y="46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0" y="71"/>
                    <a:pt x="253" y="84"/>
                    <a:pt x="269" y="84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102"/>
                    <a:pt x="420" y="102"/>
                    <a:pt x="420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20" y="102"/>
                    <a:pt x="0" y="81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</a:path>
              </a:pathLst>
            </a:custGeom>
            <a:solidFill>
              <a:srgbClr val="008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îšľîḓé"/>
            <p:cNvSpPr/>
            <p:nvPr/>
          </p:nvSpPr>
          <p:spPr bwMode="auto">
            <a:xfrm>
              <a:off x="4762142" y="5508956"/>
              <a:ext cx="296179" cy="124818"/>
            </a:xfrm>
            <a:custGeom>
              <a:avLst/>
              <a:gdLst>
                <a:gd name="T0" fmla="*/ 29 w 160"/>
                <a:gd name="T1" fmla="*/ 67 h 67"/>
                <a:gd name="T2" fmla="*/ 0 w 160"/>
                <a:gd name="T3" fmla="*/ 39 h 67"/>
                <a:gd name="T4" fmla="*/ 0 w 160"/>
                <a:gd name="T5" fmla="*/ 29 h 67"/>
                <a:gd name="T6" fmla="*/ 29 w 160"/>
                <a:gd name="T7" fmla="*/ 0 h 67"/>
                <a:gd name="T8" fmla="*/ 160 w 160"/>
                <a:gd name="T9" fmla="*/ 0 h 67"/>
                <a:gd name="T10" fmla="*/ 148 w 160"/>
                <a:gd name="T11" fmla="*/ 32 h 67"/>
                <a:gd name="T12" fmla="*/ 160 w 160"/>
                <a:gd name="T13" fmla="*/ 67 h 67"/>
                <a:gd name="T14" fmla="*/ 29 w 160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67">
                  <a:moveTo>
                    <a:pt x="29" y="67"/>
                  </a:moveTo>
                  <a:cubicBezTo>
                    <a:pt x="13" y="67"/>
                    <a:pt x="0" y="54"/>
                    <a:pt x="0" y="3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48" y="7"/>
                    <a:pt x="148" y="32"/>
                  </a:cubicBezTo>
                  <a:cubicBezTo>
                    <a:pt x="148" y="60"/>
                    <a:pt x="160" y="67"/>
                    <a:pt x="160" y="67"/>
                  </a:cubicBezTo>
                  <a:cubicBezTo>
                    <a:pt x="29" y="67"/>
                    <a:pt x="29" y="67"/>
                    <a:pt x="29" y="67"/>
                  </a:cubicBezTo>
                </a:path>
              </a:pathLst>
            </a:custGeom>
            <a:solidFill>
              <a:srgbClr val="D3E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ṣļíďê"/>
            <p:cNvSpPr/>
            <p:nvPr/>
          </p:nvSpPr>
          <p:spPr bwMode="auto">
            <a:xfrm>
              <a:off x="4421537" y="5917257"/>
              <a:ext cx="992196" cy="154436"/>
            </a:xfrm>
            <a:custGeom>
              <a:avLst/>
              <a:gdLst>
                <a:gd name="T0" fmla="*/ 507 w 536"/>
                <a:gd name="T1" fmla="*/ 83 h 83"/>
                <a:gd name="T2" fmla="*/ 536 w 536"/>
                <a:gd name="T3" fmla="*/ 54 h 83"/>
                <a:gd name="T4" fmla="*/ 536 w 536"/>
                <a:gd name="T5" fmla="*/ 29 h 83"/>
                <a:gd name="T6" fmla="*/ 507 w 536"/>
                <a:gd name="T7" fmla="*/ 0 h 83"/>
                <a:gd name="T8" fmla="*/ 0 w 536"/>
                <a:gd name="T9" fmla="*/ 0 h 83"/>
                <a:gd name="T10" fmla="*/ 12 w 536"/>
                <a:gd name="T11" fmla="*/ 39 h 83"/>
                <a:gd name="T12" fmla="*/ 0 w 536"/>
                <a:gd name="T13" fmla="*/ 83 h 83"/>
                <a:gd name="T14" fmla="*/ 507 w 536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6" h="83">
                  <a:moveTo>
                    <a:pt x="507" y="83"/>
                  </a:moveTo>
                  <a:cubicBezTo>
                    <a:pt x="523" y="83"/>
                    <a:pt x="536" y="70"/>
                    <a:pt x="536" y="54"/>
                  </a:cubicBezTo>
                  <a:cubicBezTo>
                    <a:pt x="536" y="29"/>
                    <a:pt x="536" y="29"/>
                    <a:pt x="536" y="29"/>
                  </a:cubicBezTo>
                  <a:cubicBezTo>
                    <a:pt x="536" y="13"/>
                    <a:pt x="523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5"/>
                    <a:pt x="12" y="39"/>
                  </a:cubicBezTo>
                  <a:cubicBezTo>
                    <a:pt x="12" y="68"/>
                    <a:pt x="0" y="83"/>
                    <a:pt x="0" y="83"/>
                  </a:cubicBezTo>
                  <a:cubicBezTo>
                    <a:pt x="507" y="83"/>
                    <a:pt x="507" y="83"/>
                    <a:pt x="507" y="83"/>
                  </a:cubicBezTo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śḻïḋè"/>
            <p:cNvSpPr/>
            <p:nvPr/>
          </p:nvSpPr>
          <p:spPr bwMode="auto">
            <a:xfrm>
              <a:off x="5041396" y="5917257"/>
              <a:ext cx="118470" cy="154436"/>
            </a:xfrm>
            <a:custGeom>
              <a:avLst/>
              <a:gdLst>
                <a:gd name="T0" fmla="*/ 63 w 63"/>
                <a:gd name="T1" fmla="*/ 0 h 83"/>
                <a:gd name="T2" fmla="*/ 0 w 63"/>
                <a:gd name="T3" fmla="*/ 0 h 83"/>
                <a:gd name="T4" fmla="*/ 6 w 63"/>
                <a:gd name="T5" fmla="*/ 41 h 83"/>
                <a:gd name="T6" fmla="*/ 0 w 63"/>
                <a:gd name="T7" fmla="*/ 83 h 83"/>
                <a:gd name="T8" fmla="*/ 63 w 63"/>
                <a:gd name="T9" fmla="*/ 83 h 83"/>
                <a:gd name="T10" fmla="*/ 63 w 6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3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13"/>
                    <a:pt x="6" y="41"/>
                  </a:cubicBezTo>
                  <a:cubicBezTo>
                    <a:pt x="6" y="69"/>
                    <a:pt x="0" y="83"/>
                    <a:pt x="0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0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$ḻiḓê"/>
            <p:cNvSpPr/>
            <p:nvPr/>
          </p:nvSpPr>
          <p:spPr bwMode="auto">
            <a:xfrm>
              <a:off x="5035048" y="5910911"/>
              <a:ext cx="25386" cy="167128"/>
            </a:xfrm>
            <a:custGeom>
              <a:avLst/>
              <a:gdLst>
                <a:gd name="T0" fmla="*/ 4 w 14"/>
                <a:gd name="T1" fmla="*/ 91 h 91"/>
                <a:gd name="T2" fmla="*/ 3 w 14"/>
                <a:gd name="T3" fmla="*/ 91 h 91"/>
                <a:gd name="T4" fmla="*/ 1 w 14"/>
                <a:gd name="T5" fmla="*/ 86 h 91"/>
                <a:gd name="T6" fmla="*/ 7 w 14"/>
                <a:gd name="T7" fmla="*/ 45 h 91"/>
                <a:gd name="T8" fmla="*/ 1 w 14"/>
                <a:gd name="T9" fmla="*/ 5 h 91"/>
                <a:gd name="T10" fmla="*/ 3 w 14"/>
                <a:gd name="T11" fmla="*/ 0 h 91"/>
                <a:gd name="T12" fmla="*/ 8 w 14"/>
                <a:gd name="T13" fmla="*/ 2 h 91"/>
                <a:gd name="T14" fmla="*/ 14 w 14"/>
                <a:gd name="T15" fmla="*/ 45 h 91"/>
                <a:gd name="T16" fmla="*/ 8 w 14"/>
                <a:gd name="T17" fmla="*/ 89 h 91"/>
                <a:gd name="T18" fmla="*/ 4 w 14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1">
                  <a:moveTo>
                    <a:pt x="4" y="91"/>
                  </a:moveTo>
                  <a:cubicBezTo>
                    <a:pt x="4" y="91"/>
                    <a:pt x="3" y="91"/>
                    <a:pt x="3" y="91"/>
                  </a:cubicBezTo>
                  <a:cubicBezTo>
                    <a:pt x="1" y="90"/>
                    <a:pt x="0" y="88"/>
                    <a:pt x="1" y="86"/>
                  </a:cubicBezTo>
                  <a:cubicBezTo>
                    <a:pt x="1" y="86"/>
                    <a:pt x="7" y="72"/>
                    <a:pt x="7" y="45"/>
                  </a:cubicBezTo>
                  <a:cubicBezTo>
                    <a:pt x="7" y="18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8" y="3"/>
                    <a:pt x="14" y="16"/>
                    <a:pt x="14" y="45"/>
                  </a:cubicBezTo>
                  <a:cubicBezTo>
                    <a:pt x="14" y="73"/>
                    <a:pt x="8" y="88"/>
                    <a:pt x="8" y="89"/>
                  </a:cubicBezTo>
                  <a:cubicBezTo>
                    <a:pt x="7" y="90"/>
                    <a:pt x="6" y="91"/>
                    <a:pt x="4" y="91"/>
                  </a:cubicBezTo>
                  <a:close/>
                </a:path>
              </a:pathLst>
            </a:custGeom>
            <a:solidFill>
              <a:srgbClr val="B76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ŝlïḋê"/>
            <p:cNvSpPr/>
            <p:nvPr/>
          </p:nvSpPr>
          <p:spPr bwMode="auto">
            <a:xfrm>
              <a:off x="4391919" y="5883409"/>
              <a:ext cx="977385" cy="220018"/>
            </a:xfrm>
            <a:custGeom>
              <a:avLst/>
              <a:gdLst>
                <a:gd name="T0" fmla="*/ 481 w 527"/>
                <a:gd name="T1" fmla="*/ 0 h 119"/>
                <a:gd name="T2" fmla="*/ 0 w 527"/>
                <a:gd name="T3" fmla="*/ 0 h 119"/>
                <a:gd name="T4" fmla="*/ 0 w 527"/>
                <a:gd name="T5" fmla="*/ 18 h 119"/>
                <a:gd name="T6" fmla="*/ 347 w 527"/>
                <a:gd name="T7" fmla="*/ 18 h 119"/>
                <a:gd name="T8" fmla="*/ 376 w 527"/>
                <a:gd name="T9" fmla="*/ 47 h 119"/>
                <a:gd name="T10" fmla="*/ 376 w 527"/>
                <a:gd name="T11" fmla="*/ 72 h 119"/>
                <a:gd name="T12" fmla="*/ 347 w 527"/>
                <a:gd name="T13" fmla="*/ 101 h 119"/>
                <a:gd name="T14" fmla="*/ 0 w 527"/>
                <a:gd name="T15" fmla="*/ 101 h 119"/>
                <a:gd name="T16" fmla="*/ 0 w 527"/>
                <a:gd name="T17" fmla="*/ 119 h 119"/>
                <a:gd name="T18" fmla="*/ 481 w 527"/>
                <a:gd name="T19" fmla="*/ 119 h 119"/>
                <a:gd name="T20" fmla="*/ 527 w 527"/>
                <a:gd name="T21" fmla="*/ 72 h 119"/>
                <a:gd name="T22" fmla="*/ 527 w 527"/>
                <a:gd name="T23" fmla="*/ 47 h 119"/>
                <a:gd name="T24" fmla="*/ 481 w 527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7" h="119">
                  <a:moveTo>
                    <a:pt x="4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63" y="18"/>
                    <a:pt x="376" y="31"/>
                    <a:pt x="376" y="47"/>
                  </a:cubicBezTo>
                  <a:cubicBezTo>
                    <a:pt x="376" y="72"/>
                    <a:pt x="376" y="72"/>
                    <a:pt x="376" y="72"/>
                  </a:cubicBezTo>
                  <a:cubicBezTo>
                    <a:pt x="376" y="88"/>
                    <a:pt x="363" y="101"/>
                    <a:pt x="347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81" y="119"/>
                    <a:pt x="481" y="119"/>
                    <a:pt x="481" y="119"/>
                  </a:cubicBezTo>
                  <a:cubicBezTo>
                    <a:pt x="506" y="119"/>
                    <a:pt x="527" y="98"/>
                    <a:pt x="527" y="72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21"/>
                    <a:pt x="506" y="0"/>
                    <a:pt x="481" y="0"/>
                  </a:cubicBezTo>
                </a:path>
              </a:pathLst>
            </a:custGeom>
            <a:solidFill>
              <a:srgbClr val="4D6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$lídè"/>
            <p:cNvSpPr/>
            <p:nvPr/>
          </p:nvSpPr>
          <p:spPr bwMode="auto">
            <a:xfrm>
              <a:off x="5039280" y="5883409"/>
              <a:ext cx="408303" cy="220018"/>
            </a:xfrm>
            <a:custGeom>
              <a:avLst/>
              <a:gdLst>
                <a:gd name="T0" fmla="*/ 173 w 220"/>
                <a:gd name="T1" fmla="*/ 0 h 119"/>
                <a:gd name="T2" fmla="*/ 0 w 220"/>
                <a:gd name="T3" fmla="*/ 0 h 119"/>
                <a:gd name="T4" fmla="*/ 46 w 220"/>
                <a:gd name="T5" fmla="*/ 47 h 119"/>
                <a:gd name="T6" fmla="*/ 46 w 220"/>
                <a:gd name="T7" fmla="*/ 72 h 119"/>
                <a:gd name="T8" fmla="*/ 0 w 220"/>
                <a:gd name="T9" fmla="*/ 119 h 119"/>
                <a:gd name="T10" fmla="*/ 173 w 220"/>
                <a:gd name="T11" fmla="*/ 119 h 119"/>
                <a:gd name="T12" fmla="*/ 220 w 220"/>
                <a:gd name="T13" fmla="*/ 72 h 119"/>
                <a:gd name="T14" fmla="*/ 220 w 220"/>
                <a:gd name="T15" fmla="*/ 47 h 119"/>
                <a:gd name="T16" fmla="*/ 173 w 220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119">
                  <a:moveTo>
                    <a:pt x="17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46" y="21"/>
                    <a:pt x="46" y="47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8"/>
                    <a:pt x="26" y="119"/>
                    <a:pt x="0" y="119"/>
                  </a:cubicBezTo>
                  <a:cubicBezTo>
                    <a:pt x="173" y="119"/>
                    <a:pt x="173" y="119"/>
                    <a:pt x="173" y="119"/>
                  </a:cubicBezTo>
                  <a:cubicBezTo>
                    <a:pt x="199" y="119"/>
                    <a:pt x="220" y="98"/>
                    <a:pt x="220" y="72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20" y="21"/>
                    <a:pt x="199" y="0"/>
                    <a:pt x="173" y="0"/>
                  </a:cubicBezTo>
                  <a:close/>
                </a:path>
              </a:pathLst>
            </a:custGeom>
            <a:solidFill>
              <a:srgbClr val="698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ṥļîḋê"/>
            <p:cNvSpPr/>
            <p:nvPr/>
          </p:nvSpPr>
          <p:spPr bwMode="auto">
            <a:xfrm>
              <a:off x="4474428" y="5665506"/>
              <a:ext cx="780639" cy="217902"/>
            </a:xfrm>
            <a:custGeom>
              <a:avLst/>
              <a:gdLst>
                <a:gd name="T0" fmla="*/ 375 w 421"/>
                <a:gd name="T1" fmla="*/ 0 h 118"/>
                <a:gd name="T2" fmla="*/ 0 w 421"/>
                <a:gd name="T3" fmla="*/ 0 h 118"/>
                <a:gd name="T4" fmla="*/ 0 w 421"/>
                <a:gd name="T5" fmla="*/ 17 h 118"/>
                <a:gd name="T6" fmla="*/ 375 w 421"/>
                <a:gd name="T7" fmla="*/ 17 h 118"/>
                <a:gd name="T8" fmla="*/ 404 w 421"/>
                <a:gd name="T9" fmla="*/ 46 h 118"/>
                <a:gd name="T10" fmla="*/ 404 w 421"/>
                <a:gd name="T11" fmla="*/ 72 h 118"/>
                <a:gd name="T12" fmla="*/ 375 w 421"/>
                <a:gd name="T13" fmla="*/ 101 h 118"/>
                <a:gd name="T14" fmla="*/ 0 w 421"/>
                <a:gd name="T15" fmla="*/ 101 h 118"/>
                <a:gd name="T16" fmla="*/ 0 w 421"/>
                <a:gd name="T17" fmla="*/ 118 h 118"/>
                <a:gd name="T18" fmla="*/ 375 w 421"/>
                <a:gd name="T19" fmla="*/ 118 h 118"/>
                <a:gd name="T20" fmla="*/ 421 w 421"/>
                <a:gd name="T21" fmla="*/ 72 h 118"/>
                <a:gd name="T22" fmla="*/ 421 w 421"/>
                <a:gd name="T23" fmla="*/ 46 h 118"/>
                <a:gd name="T24" fmla="*/ 375 w 42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118">
                  <a:moveTo>
                    <a:pt x="3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75" y="17"/>
                    <a:pt x="375" y="17"/>
                    <a:pt x="375" y="17"/>
                  </a:cubicBezTo>
                  <a:cubicBezTo>
                    <a:pt x="391" y="17"/>
                    <a:pt x="404" y="30"/>
                    <a:pt x="404" y="46"/>
                  </a:cubicBezTo>
                  <a:cubicBezTo>
                    <a:pt x="404" y="72"/>
                    <a:pt x="404" y="72"/>
                    <a:pt x="404" y="72"/>
                  </a:cubicBezTo>
                  <a:cubicBezTo>
                    <a:pt x="404" y="88"/>
                    <a:pt x="391" y="101"/>
                    <a:pt x="375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75" y="118"/>
                    <a:pt x="375" y="118"/>
                    <a:pt x="375" y="118"/>
                  </a:cubicBezTo>
                  <a:cubicBezTo>
                    <a:pt x="400" y="118"/>
                    <a:pt x="421" y="98"/>
                    <a:pt x="421" y="72"/>
                  </a:cubicBezTo>
                  <a:cubicBezTo>
                    <a:pt x="421" y="46"/>
                    <a:pt x="421" y="46"/>
                    <a:pt x="421" y="46"/>
                  </a:cubicBezTo>
                  <a:cubicBezTo>
                    <a:pt x="421" y="21"/>
                    <a:pt x="400" y="0"/>
                    <a:pt x="375" y="0"/>
                  </a:cubicBezTo>
                </a:path>
              </a:pathLst>
            </a:custGeom>
            <a:solidFill>
              <a:srgbClr val="E147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şḻiḑê"/>
            <p:cNvSpPr/>
            <p:nvPr/>
          </p:nvSpPr>
          <p:spPr bwMode="auto">
            <a:xfrm>
              <a:off x="4514621" y="5697240"/>
              <a:ext cx="696017" cy="156550"/>
            </a:xfrm>
            <a:custGeom>
              <a:avLst/>
              <a:gdLst>
                <a:gd name="T0" fmla="*/ 354 w 376"/>
                <a:gd name="T1" fmla="*/ 84 h 84"/>
                <a:gd name="T2" fmla="*/ 376 w 376"/>
                <a:gd name="T3" fmla="*/ 55 h 84"/>
                <a:gd name="T4" fmla="*/ 376 w 376"/>
                <a:gd name="T5" fmla="*/ 29 h 84"/>
                <a:gd name="T6" fmla="*/ 354 w 376"/>
                <a:gd name="T7" fmla="*/ 0 h 84"/>
                <a:gd name="T8" fmla="*/ 0 w 376"/>
                <a:gd name="T9" fmla="*/ 0 h 84"/>
                <a:gd name="T10" fmla="*/ 12 w 376"/>
                <a:gd name="T11" fmla="*/ 40 h 84"/>
                <a:gd name="T12" fmla="*/ 0 w 376"/>
                <a:gd name="T13" fmla="*/ 84 h 84"/>
                <a:gd name="T14" fmla="*/ 354 w 376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84">
                  <a:moveTo>
                    <a:pt x="354" y="84"/>
                  </a:moveTo>
                  <a:cubicBezTo>
                    <a:pt x="370" y="84"/>
                    <a:pt x="376" y="71"/>
                    <a:pt x="376" y="55"/>
                  </a:cubicBezTo>
                  <a:cubicBezTo>
                    <a:pt x="376" y="29"/>
                    <a:pt x="376" y="29"/>
                    <a:pt x="376" y="29"/>
                  </a:cubicBezTo>
                  <a:cubicBezTo>
                    <a:pt x="376" y="13"/>
                    <a:pt x="370" y="0"/>
                    <a:pt x="3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6"/>
                    <a:pt x="12" y="40"/>
                  </a:cubicBezTo>
                  <a:cubicBezTo>
                    <a:pt x="12" y="69"/>
                    <a:pt x="0" y="84"/>
                    <a:pt x="0" y="84"/>
                  </a:cubicBezTo>
                  <a:cubicBezTo>
                    <a:pt x="354" y="84"/>
                    <a:pt x="354" y="84"/>
                    <a:pt x="354" y="84"/>
                  </a:cubicBezTo>
                </a:path>
              </a:pathLst>
            </a:custGeom>
            <a:solidFill>
              <a:srgbClr val="EDF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íṧlîďe"/>
            <p:cNvSpPr/>
            <p:nvPr/>
          </p:nvSpPr>
          <p:spPr bwMode="auto">
            <a:xfrm>
              <a:off x="4800222" y="5760706"/>
              <a:ext cx="162898" cy="12694"/>
            </a:xfrm>
            <a:custGeom>
              <a:avLst/>
              <a:gdLst>
                <a:gd name="T0" fmla="*/ 83 w 87"/>
                <a:gd name="T1" fmla="*/ 7 h 7"/>
                <a:gd name="T2" fmla="*/ 77 w 87"/>
                <a:gd name="T3" fmla="*/ 7 h 7"/>
                <a:gd name="T4" fmla="*/ 76 w 87"/>
                <a:gd name="T5" fmla="*/ 3 h 7"/>
                <a:gd name="T6" fmla="*/ 10 w 87"/>
                <a:gd name="T7" fmla="*/ 3 h 7"/>
                <a:gd name="T8" fmla="*/ 10 w 87"/>
                <a:gd name="T9" fmla="*/ 7 h 7"/>
                <a:gd name="T10" fmla="*/ 3 w 87"/>
                <a:gd name="T11" fmla="*/ 7 h 7"/>
                <a:gd name="T12" fmla="*/ 0 w 87"/>
                <a:gd name="T13" fmla="*/ 3 h 7"/>
                <a:gd name="T14" fmla="*/ 3 w 87"/>
                <a:gd name="T15" fmla="*/ 0 h 7"/>
                <a:gd name="T16" fmla="*/ 83 w 87"/>
                <a:gd name="T17" fmla="*/ 0 h 7"/>
                <a:gd name="T18" fmla="*/ 87 w 87"/>
                <a:gd name="T19" fmla="*/ 3 h 7"/>
                <a:gd name="T20" fmla="*/ 83 w 87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7">
                  <a:moveTo>
                    <a:pt x="83" y="7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0"/>
                    <a:pt x="87" y="1"/>
                    <a:pt x="87" y="3"/>
                  </a:cubicBezTo>
                  <a:cubicBezTo>
                    <a:pt x="87" y="5"/>
                    <a:pt x="85" y="7"/>
                    <a:pt x="83" y="7"/>
                  </a:cubicBezTo>
                </a:path>
              </a:pathLst>
            </a:custGeom>
            <a:solidFill>
              <a:srgbClr val="B7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ś1îḋê"/>
            <p:cNvSpPr/>
            <p:nvPr/>
          </p:nvSpPr>
          <p:spPr bwMode="auto">
            <a:xfrm>
              <a:off x="4941964" y="5853791"/>
              <a:ext cx="25386" cy="29618"/>
            </a:xfrm>
            <a:custGeom>
              <a:avLst/>
              <a:gdLst>
                <a:gd name="T0" fmla="*/ 12 w 12"/>
                <a:gd name="T1" fmla="*/ 14 h 14"/>
                <a:gd name="T2" fmla="*/ 0 w 12"/>
                <a:gd name="T3" fmla="*/ 14 h 14"/>
                <a:gd name="T4" fmla="*/ 12 w 12"/>
                <a:gd name="T5" fmla="*/ 14 h 14"/>
                <a:gd name="T6" fmla="*/ 9 w 12"/>
                <a:gd name="T7" fmla="*/ 0 h 14"/>
                <a:gd name="T8" fmla="*/ 0 w 12"/>
                <a:gd name="T9" fmla="*/ 0 h 14"/>
                <a:gd name="T10" fmla="*/ 9 w 12"/>
                <a:gd name="T11" fmla="*/ 0 h 14"/>
                <a:gd name="T12" fmla="*/ 9 w 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0" y="14"/>
                  </a:lnTo>
                  <a:lnTo>
                    <a:pt x="12" y="14"/>
                  </a:lnTo>
                  <a:close/>
                  <a:moveTo>
                    <a:pt x="9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FC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îśľîḑé"/>
            <p:cNvSpPr/>
            <p:nvPr/>
          </p:nvSpPr>
          <p:spPr bwMode="auto">
            <a:xfrm>
              <a:off x="4941964" y="5853791"/>
              <a:ext cx="25386" cy="29618"/>
            </a:xfrm>
            <a:custGeom>
              <a:avLst/>
              <a:gdLst>
                <a:gd name="T0" fmla="*/ 12 w 12"/>
                <a:gd name="T1" fmla="*/ 14 h 14"/>
                <a:gd name="T2" fmla="*/ 0 w 12"/>
                <a:gd name="T3" fmla="*/ 14 h 14"/>
                <a:gd name="T4" fmla="*/ 12 w 12"/>
                <a:gd name="T5" fmla="*/ 14 h 14"/>
                <a:gd name="T6" fmla="*/ 9 w 12"/>
                <a:gd name="T7" fmla="*/ 0 h 14"/>
                <a:gd name="T8" fmla="*/ 0 w 12"/>
                <a:gd name="T9" fmla="*/ 0 h 14"/>
                <a:gd name="T10" fmla="*/ 9 w 12"/>
                <a:gd name="T11" fmla="*/ 0 h 14"/>
                <a:gd name="T12" fmla="*/ 9 w 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0" y="14"/>
                  </a:lnTo>
                  <a:lnTo>
                    <a:pt x="12" y="14"/>
                  </a:lnTo>
                  <a:moveTo>
                    <a:pt x="9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ṡ1îďê"/>
            <p:cNvSpPr/>
            <p:nvPr/>
          </p:nvSpPr>
          <p:spPr bwMode="auto">
            <a:xfrm>
              <a:off x="4941964" y="5883409"/>
              <a:ext cx="25386" cy="2116"/>
            </a:xfrm>
            <a:custGeom>
              <a:avLst/>
              <a:gdLst>
                <a:gd name="T0" fmla="*/ 12 w 12"/>
                <a:gd name="T1" fmla="*/ 1 h 1"/>
                <a:gd name="T2" fmla="*/ 3 w 12"/>
                <a:gd name="T3" fmla="*/ 1 h 1"/>
                <a:gd name="T4" fmla="*/ 3 w 12"/>
                <a:gd name="T5" fmla="*/ 0 h 1"/>
                <a:gd name="T6" fmla="*/ 0 w 12"/>
                <a:gd name="T7" fmla="*/ 0 h 1"/>
                <a:gd name="T8" fmla="*/ 0 w 12"/>
                <a:gd name="T9" fmla="*/ 0 h 1"/>
                <a:gd name="T10" fmla="*/ 12 w 12"/>
                <a:gd name="T11" fmla="*/ 0 h 1"/>
                <a:gd name="T12" fmla="*/ 12 w 1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">
                  <a:moveTo>
                    <a:pt x="1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35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ṣ1ïdê"/>
            <p:cNvSpPr/>
            <p:nvPr/>
          </p:nvSpPr>
          <p:spPr bwMode="auto">
            <a:xfrm>
              <a:off x="4941964" y="5883409"/>
              <a:ext cx="25386" cy="2116"/>
            </a:xfrm>
            <a:custGeom>
              <a:avLst/>
              <a:gdLst>
                <a:gd name="T0" fmla="*/ 12 w 12"/>
                <a:gd name="T1" fmla="*/ 1 h 1"/>
                <a:gd name="T2" fmla="*/ 3 w 12"/>
                <a:gd name="T3" fmla="*/ 1 h 1"/>
                <a:gd name="T4" fmla="*/ 3 w 12"/>
                <a:gd name="T5" fmla="*/ 0 h 1"/>
                <a:gd name="T6" fmla="*/ 0 w 12"/>
                <a:gd name="T7" fmla="*/ 0 h 1"/>
                <a:gd name="T8" fmla="*/ 0 w 12"/>
                <a:gd name="T9" fmla="*/ 0 h 1"/>
                <a:gd name="T10" fmla="*/ 12 w 12"/>
                <a:gd name="T11" fmla="*/ 0 h 1"/>
                <a:gd name="T12" fmla="*/ 12 w 1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">
                  <a:moveTo>
                    <a:pt x="1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$liḑè"/>
            <p:cNvSpPr/>
            <p:nvPr/>
          </p:nvSpPr>
          <p:spPr bwMode="auto">
            <a:xfrm>
              <a:off x="4941964" y="5853791"/>
              <a:ext cx="25386" cy="29618"/>
            </a:xfrm>
            <a:custGeom>
              <a:avLst/>
              <a:gdLst>
                <a:gd name="T0" fmla="*/ 12 w 12"/>
                <a:gd name="T1" fmla="*/ 14 h 14"/>
                <a:gd name="T2" fmla="*/ 0 w 12"/>
                <a:gd name="T3" fmla="*/ 14 h 14"/>
                <a:gd name="T4" fmla="*/ 0 w 12"/>
                <a:gd name="T5" fmla="*/ 14 h 14"/>
                <a:gd name="T6" fmla="*/ 0 w 12"/>
                <a:gd name="T7" fmla="*/ 0 h 14"/>
                <a:gd name="T8" fmla="*/ 9 w 12"/>
                <a:gd name="T9" fmla="*/ 0 h 14"/>
                <a:gd name="T10" fmla="*/ 12 w 1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AA34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slidê"/>
            <p:cNvSpPr/>
            <p:nvPr/>
          </p:nvSpPr>
          <p:spPr bwMode="auto">
            <a:xfrm>
              <a:off x="4941964" y="5853791"/>
              <a:ext cx="25386" cy="29618"/>
            </a:xfrm>
            <a:custGeom>
              <a:avLst/>
              <a:gdLst>
                <a:gd name="T0" fmla="*/ 12 w 12"/>
                <a:gd name="T1" fmla="*/ 14 h 14"/>
                <a:gd name="T2" fmla="*/ 0 w 12"/>
                <a:gd name="T3" fmla="*/ 14 h 14"/>
                <a:gd name="T4" fmla="*/ 0 w 12"/>
                <a:gd name="T5" fmla="*/ 14 h 14"/>
                <a:gd name="T6" fmla="*/ 0 w 12"/>
                <a:gd name="T7" fmla="*/ 0 h 14"/>
                <a:gd name="T8" fmla="*/ 9 w 12"/>
                <a:gd name="T9" fmla="*/ 0 h 14"/>
                <a:gd name="T10" fmla="*/ 12 w 1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" y="0"/>
                  </a:lnTo>
                  <a:lnTo>
                    <a:pt x="12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$lîdê"/>
            <p:cNvSpPr/>
            <p:nvPr/>
          </p:nvSpPr>
          <p:spPr bwMode="auto">
            <a:xfrm>
              <a:off x="4941964" y="5773401"/>
              <a:ext cx="19040" cy="80390"/>
            </a:xfrm>
            <a:custGeom>
              <a:avLst/>
              <a:gdLst>
                <a:gd name="T0" fmla="*/ 9 w 9"/>
                <a:gd name="T1" fmla="*/ 38 h 38"/>
                <a:gd name="T2" fmla="*/ 0 w 9"/>
                <a:gd name="T3" fmla="*/ 38 h 38"/>
                <a:gd name="T4" fmla="*/ 0 w 9"/>
                <a:gd name="T5" fmla="*/ 0 h 38"/>
                <a:gd name="T6" fmla="*/ 1 w 9"/>
                <a:gd name="T7" fmla="*/ 0 h 38"/>
                <a:gd name="T8" fmla="*/ 9 w 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8">
                  <a:moveTo>
                    <a:pt x="9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1" y="0"/>
                  </a:lnTo>
                  <a:lnTo>
                    <a:pt x="9" y="38"/>
                  </a:lnTo>
                  <a:close/>
                </a:path>
              </a:pathLst>
            </a:custGeom>
            <a:solidFill>
              <a:srgbClr val="AB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ṩľíḑe"/>
            <p:cNvSpPr/>
            <p:nvPr/>
          </p:nvSpPr>
          <p:spPr bwMode="auto">
            <a:xfrm>
              <a:off x="4941964" y="5773401"/>
              <a:ext cx="19040" cy="80390"/>
            </a:xfrm>
            <a:custGeom>
              <a:avLst/>
              <a:gdLst>
                <a:gd name="T0" fmla="*/ 9 w 9"/>
                <a:gd name="T1" fmla="*/ 38 h 38"/>
                <a:gd name="T2" fmla="*/ 0 w 9"/>
                <a:gd name="T3" fmla="*/ 38 h 38"/>
                <a:gd name="T4" fmla="*/ 0 w 9"/>
                <a:gd name="T5" fmla="*/ 0 h 38"/>
                <a:gd name="T6" fmla="*/ 1 w 9"/>
                <a:gd name="T7" fmla="*/ 0 h 38"/>
                <a:gd name="T8" fmla="*/ 9 w 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8">
                  <a:moveTo>
                    <a:pt x="9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1" y="0"/>
                  </a:lnTo>
                  <a:lnTo>
                    <a:pt x="9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ṧḷîḓe"/>
            <p:cNvSpPr/>
            <p:nvPr/>
          </p:nvSpPr>
          <p:spPr bwMode="auto">
            <a:xfrm>
              <a:off x="4819262" y="5767052"/>
              <a:ext cx="124818" cy="6346"/>
            </a:xfrm>
            <a:custGeom>
              <a:avLst/>
              <a:gdLst>
                <a:gd name="T0" fmla="*/ 59 w 59"/>
                <a:gd name="T1" fmla="*/ 3 h 3"/>
                <a:gd name="T2" fmla="*/ 58 w 59"/>
                <a:gd name="T3" fmla="*/ 3 h 3"/>
                <a:gd name="T4" fmla="*/ 58 w 59"/>
                <a:gd name="T5" fmla="*/ 0 h 3"/>
                <a:gd name="T6" fmla="*/ 0 w 59"/>
                <a:gd name="T7" fmla="*/ 0 h 3"/>
                <a:gd name="T8" fmla="*/ 58 w 59"/>
                <a:gd name="T9" fmla="*/ 0 h 3"/>
                <a:gd name="T10" fmla="*/ 59 w 59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">
                  <a:moveTo>
                    <a:pt x="59" y="3"/>
                  </a:moveTo>
                  <a:lnTo>
                    <a:pt x="58" y="3"/>
                  </a:lnTo>
                  <a:lnTo>
                    <a:pt x="58" y="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3"/>
                  </a:lnTo>
                  <a:close/>
                </a:path>
              </a:pathLst>
            </a:custGeom>
            <a:solidFill>
              <a:srgbClr val="7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śliḓe"/>
            <p:cNvSpPr/>
            <p:nvPr/>
          </p:nvSpPr>
          <p:spPr bwMode="auto">
            <a:xfrm>
              <a:off x="4819262" y="5767052"/>
              <a:ext cx="124818" cy="6346"/>
            </a:xfrm>
            <a:custGeom>
              <a:avLst/>
              <a:gdLst>
                <a:gd name="T0" fmla="*/ 59 w 59"/>
                <a:gd name="T1" fmla="*/ 3 h 3"/>
                <a:gd name="T2" fmla="*/ 58 w 59"/>
                <a:gd name="T3" fmla="*/ 3 h 3"/>
                <a:gd name="T4" fmla="*/ 58 w 59"/>
                <a:gd name="T5" fmla="*/ 0 h 3"/>
                <a:gd name="T6" fmla="*/ 0 w 59"/>
                <a:gd name="T7" fmla="*/ 0 h 3"/>
                <a:gd name="T8" fmla="*/ 58 w 59"/>
                <a:gd name="T9" fmla="*/ 0 h 3"/>
                <a:gd name="T10" fmla="*/ 59 w 59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">
                  <a:moveTo>
                    <a:pt x="59" y="3"/>
                  </a:moveTo>
                  <a:lnTo>
                    <a:pt x="58" y="3"/>
                  </a:lnTo>
                  <a:lnTo>
                    <a:pt x="58" y="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śḷidè"/>
            <p:cNvSpPr/>
            <p:nvPr/>
          </p:nvSpPr>
          <p:spPr bwMode="auto">
            <a:xfrm>
              <a:off x="4836186" y="5917257"/>
              <a:ext cx="112124" cy="57120"/>
            </a:xfrm>
            <a:custGeom>
              <a:avLst/>
              <a:gdLst>
                <a:gd name="T0" fmla="*/ 53 w 53"/>
                <a:gd name="T1" fmla="*/ 27 h 27"/>
                <a:gd name="T2" fmla="*/ 26 w 53"/>
                <a:gd name="T3" fmla="*/ 19 h 27"/>
                <a:gd name="T4" fmla="*/ 0 w 53"/>
                <a:gd name="T5" fmla="*/ 27 h 27"/>
                <a:gd name="T6" fmla="*/ 0 w 53"/>
                <a:gd name="T7" fmla="*/ 19 h 27"/>
                <a:gd name="T8" fmla="*/ 21 w 53"/>
                <a:gd name="T9" fmla="*/ 12 h 27"/>
                <a:gd name="T10" fmla="*/ 50 w 53"/>
                <a:gd name="T11" fmla="*/ 21 h 27"/>
                <a:gd name="T12" fmla="*/ 50 w 53"/>
                <a:gd name="T13" fmla="*/ 0 h 27"/>
                <a:gd name="T14" fmla="*/ 53 w 53"/>
                <a:gd name="T15" fmla="*/ 0 h 27"/>
                <a:gd name="T16" fmla="*/ 53 w 5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53" y="27"/>
                  </a:moveTo>
                  <a:lnTo>
                    <a:pt x="26" y="19"/>
                  </a:lnTo>
                  <a:lnTo>
                    <a:pt x="0" y="27"/>
                  </a:lnTo>
                  <a:lnTo>
                    <a:pt x="0" y="19"/>
                  </a:lnTo>
                  <a:lnTo>
                    <a:pt x="21" y="12"/>
                  </a:lnTo>
                  <a:lnTo>
                    <a:pt x="50" y="21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A9A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íṡľídê"/>
            <p:cNvSpPr/>
            <p:nvPr/>
          </p:nvSpPr>
          <p:spPr bwMode="auto">
            <a:xfrm>
              <a:off x="4836186" y="5917257"/>
              <a:ext cx="112124" cy="57120"/>
            </a:xfrm>
            <a:custGeom>
              <a:avLst/>
              <a:gdLst>
                <a:gd name="T0" fmla="*/ 53 w 53"/>
                <a:gd name="T1" fmla="*/ 27 h 27"/>
                <a:gd name="T2" fmla="*/ 26 w 53"/>
                <a:gd name="T3" fmla="*/ 19 h 27"/>
                <a:gd name="T4" fmla="*/ 0 w 53"/>
                <a:gd name="T5" fmla="*/ 27 h 27"/>
                <a:gd name="T6" fmla="*/ 0 w 53"/>
                <a:gd name="T7" fmla="*/ 19 h 27"/>
                <a:gd name="T8" fmla="*/ 21 w 53"/>
                <a:gd name="T9" fmla="*/ 12 h 27"/>
                <a:gd name="T10" fmla="*/ 50 w 53"/>
                <a:gd name="T11" fmla="*/ 21 h 27"/>
                <a:gd name="T12" fmla="*/ 50 w 53"/>
                <a:gd name="T13" fmla="*/ 0 h 27"/>
                <a:gd name="T14" fmla="*/ 53 w 53"/>
                <a:gd name="T15" fmla="*/ 0 h 27"/>
                <a:gd name="T16" fmla="*/ 53 w 5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53" y="27"/>
                  </a:moveTo>
                  <a:lnTo>
                    <a:pt x="26" y="19"/>
                  </a:lnTo>
                  <a:lnTo>
                    <a:pt x="0" y="27"/>
                  </a:lnTo>
                  <a:lnTo>
                    <a:pt x="0" y="19"/>
                  </a:lnTo>
                  <a:lnTo>
                    <a:pt x="21" y="12"/>
                  </a:lnTo>
                  <a:lnTo>
                    <a:pt x="50" y="21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śļiḑé"/>
            <p:cNvSpPr/>
            <p:nvPr/>
          </p:nvSpPr>
          <p:spPr bwMode="auto">
            <a:xfrm>
              <a:off x="4941964" y="5885525"/>
              <a:ext cx="6346" cy="31734"/>
            </a:xfrm>
            <a:prstGeom prst="rect">
              <a:avLst/>
            </a:prstGeom>
            <a:solidFill>
              <a:srgbClr val="35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ṥḷiḍê"/>
            <p:cNvSpPr/>
            <p:nvPr/>
          </p:nvSpPr>
          <p:spPr bwMode="auto">
            <a:xfrm>
              <a:off x="4941964" y="5885525"/>
              <a:ext cx="6346" cy="3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Sľidê"/>
            <p:cNvSpPr/>
            <p:nvPr/>
          </p:nvSpPr>
          <p:spPr bwMode="auto">
            <a:xfrm>
              <a:off x="4941964" y="5883409"/>
              <a:ext cx="6346" cy="2116"/>
            </a:xfrm>
            <a:prstGeom prst="rect">
              <a:avLst/>
            </a:prstGeom>
            <a:solidFill>
              <a:srgbClr val="243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î$ľiďê"/>
            <p:cNvSpPr/>
            <p:nvPr/>
          </p:nvSpPr>
          <p:spPr bwMode="auto">
            <a:xfrm>
              <a:off x="4941964" y="5883409"/>
              <a:ext cx="6346" cy="2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ṡľïďe"/>
            <p:cNvSpPr/>
            <p:nvPr/>
          </p:nvSpPr>
          <p:spPr bwMode="auto">
            <a:xfrm>
              <a:off x="4317875" y="5477222"/>
              <a:ext cx="778523" cy="188284"/>
            </a:xfrm>
            <a:custGeom>
              <a:avLst/>
              <a:gdLst>
                <a:gd name="T0" fmla="*/ 46 w 420"/>
                <a:gd name="T1" fmla="*/ 0 h 102"/>
                <a:gd name="T2" fmla="*/ 420 w 420"/>
                <a:gd name="T3" fmla="*/ 0 h 102"/>
                <a:gd name="T4" fmla="*/ 420 w 420"/>
                <a:gd name="T5" fmla="*/ 17 h 102"/>
                <a:gd name="T6" fmla="*/ 269 w 420"/>
                <a:gd name="T7" fmla="*/ 17 h 102"/>
                <a:gd name="T8" fmla="*/ 240 w 420"/>
                <a:gd name="T9" fmla="*/ 46 h 102"/>
                <a:gd name="T10" fmla="*/ 240 w 420"/>
                <a:gd name="T11" fmla="*/ 56 h 102"/>
                <a:gd name="T12" fmla="*/ 269 w 420"/>
                <a:gd name="T13" fmla="*/ 84 h 102"/>
                <a:gd name="T14" fmla="*/ 420 w 420"/>
                <a:gd name="T15" fmla="*/ 84 h 102"/>
                <a:gd name="T16" fmla="*/ 420 w 420"/>
                <a:gd name="T17" fmla="*/ 102 h 102"/>
                <a:gd name="T18" fmla="*/ 46 w 420"/>
                <a:gd name="T19" fmla="*/ 102 h 102"/>
                <a:gd name="T20" fmla="*/ 0 w 420"/>
                <a:gd name="T21" fmla="*/ 56 h 102"/>
                <a:gd name="T22" fmla="*/ 0 w 420"/>
                <a:gd name="T23" fmla="*/ 46 h 102"/>
                <a:gd name="T24" fmla="*/ 46 w 420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102">
                  <a:moveTo>
                    <a:pt x="46" y="0"/>
                  </a:moveTo>
                  <a:cubicBezTo>
                    <a:pt x="420" y="0"/>
                    <a:pt x="420" y="0"/>
                    <a:pt x="420" y="0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53" y="17"/>
                    <a:pt x="240" y="30"/>
                    <a:pt x="240" y="46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0" y="71"/>
                    <a:pt x="253" y="84"/>
                    <a:pt x="269" y="84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102"/>
                    <a:pt x="420" y="102"/>
                    <a:pt x="420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20" y="102"/>
                    <a:pt x="0" y="81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6" y="0"/>
                  </a:cubicBezTo>
                </a:path>
              </a:pathLst>
            </a:custGeom>
            <a:solidFill>
              <a:srgbClr val="10AB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ïṥļiďè"/>
            <p:cNvSpPr/>
            <p:nvPr/>
          </p:nvSpPr>
          <p:spPr bwMode="auto">
            <a:xfrm>
              <a:off x="4802338" y="5477222"/>
              <a:ext cx="294062" cy="31734"/>
            </a:xfrm>
            <a:custGeom>
              <a:avLst/>
              <a:gdLst>
                <a:gd name="T0" fmla="*/ 158 w 158"/>
                <a:gd name="T1" fmla="*/ 17 h 17"/>
                <a:gd name="T2" fmla="*/ 138 w 158"/>
                <a:gd name="T3" fmla="*/ 17 h 17"/>
                <a:gd name="T4" fmla="*/ 138 w 158"/>
                <a:gd name="T5" fmla="*/ 17 h 17"/>
                <a:gd name="T6" fmla="*/ 7 w 158"/>
                <a:gd name="T7" fmla="*/ 17 h 17"/>
                <a:gd name="T8" fmla="*/ 158 w 158"/>
                <a:gd name="T9" fmla="*/ 17 h 17"/>
                <a:gd name="T10" fmla="*/ 158 w 158"/>
                <a:gd name="T11" fmla="*/ 0 h 17"/>
                <a:gd name="T12" fmla="*/ 158 w 158"/>
                <a:gd name="T13" fmla="*/ 17 h 17"/>
                <a:gd name="T14" fmla="*/ 158 w 158"/>
                <a:gd name="T15" fmla="*/ 0 h 17"/>
                <a:gd name="T16" fmla="*/ 0 w 158"/>
                <a:gd name="T17" fmla="*/ 0 h 17"/>
                <a:gd name="T18" fmla="*/ 0 w 158"/>
                <a:gd name="T19" fmla="*/ 0 h 17"/>
                <a:gd name="T20" fmla="*/ 158 w 158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17">
                  <a:moveTo>
                    <a:pt x="158" y="17"/>
                  </a:moveTo>
                  <a:cubicBezTo>
                    <a:pt x="138" y="17"/>
                    <a:pt x="138" y="17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8" y="17"/>
                    <a:pt x="158" y="17"/>
                    <a:pt x="158" y="17"/>
                  </a:cubicBezTo>
                  <a:moveTo>
                    <a:pt x="15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B8B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îşḷîḑe"/>
            <p:cNvSpPr/>
            <p:nvPr/>
          </p:nvSpPr>
          <p:spPr bwMode="auto">
            <a:xfrm>
              <a:off x="4762142" y="5508956"/>
              <a:ext cx="296179" cy="71928"/>
            </a:xfrm>
            <a:custGeom>
              <a:avLst/>
              <a:gdLst>
                <a:gd name="T0" fmla="*/ 0 w 160"/>
                <a:gd name="T1" fmla="*/ 39 h 39"/>
                <a:gd name="T2" fmla="*/ 0 w 160"/>
                <a:gd name="T3" fmla="*/ 39 h 39"/>
                <a:gd name="T4" fmla="*/ 0 w 160"/>
                <a:gd name="T5" fmla="*/ 29 h 39"/>
                <a:gd name="T6" fmla="*/ 29 w 160"/>
                <a:gd name="T7" fmla="*/ 0 h 39"/>
                <a:gd name="T8" fmla="*/ 29 w 160"/>
                <a:gd name="T9" fmla="*/ 0 h 39"/>
                <a:gd name="T10" fmla="*/ 160 w 160"/>
                <a:gd name="T11" fmla="*/ 0 h 39"/>
                <a:gd name="T12" fmla="*/ 160 w 160"/>
                <a:gd name="T13" fmla="*/ 0 h 39"/>
                <a:gd name="T14" fmla="*/ 29 w 160"/>
                <a:gd name="T15" fmla="*/ 0 h 39"/>
                <a:gd name="T16" fmla="*/ 0 w 160"/>
                <a:gd name="T17" fmla="*/ 29 h 39"/>
                <a:gd name="T18" fmla="*/ 0 w 160"/>
                <a:gd name="T1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8FA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ŝḻïḍe"/>
            <p:cNvSpPr/>
            <p:nvPr/>
          </p:nvSpPr>
          <p:spPr bwMode="auto">
            <a:xfrm>
              <a:off x="4717716" y="5477222"/>
              <a:ext cx="378685" cy="188284"/>
            </a:xfrm>
            <a:custGeom>
              <a:avLst/>
              <a:gdLst>
                <a:gd name="T0" fmla="*/ 204 w 204"/>
                <a:gd name="T1" fmla="*/ 102 h 102"/>
                <a:gd name="T2" fmla="*/ 204 w 204"/>
                <a:gd name="T3" fmla="*/ 102 h 102"/>
                <a:gd name="T4" fmla="*/ 46 w 204"/>
                <a:gd name="T5" fmla="*/ 102 h 102"/>
                <a:gd name="T6" fmla="*/ 0 w 204"/>
                <a:gd name="T7" fmla="*/ 56 h 102"/>
                <a:gd name="T8" fmla="*/ 0 w 204"/>
                <a:gd name="T9" fmla="*/ 46 h 102"/>
                <a:gd name="T10" fmla="*/ 46 w 204"/>
                <a:gd name="T11" fmla="*/ 0 h 102"/>
                <a:gd name="T12" fmla="*/ 204 w 204"/>
                <a:gd name="T13" fmla="*/ 0 h 102"/>
                <a:gd name="T14" fmla="*/ 204 w 204"/>
                <a:gd name="T15" fmla="*/ 17 h 102"/>
                <a:gd name="T16" fmla="*/ 53 w 204"/>
                <a:gd name="T17" fmla="*/ 17 h 102"/>
                <a:gd name="T18" fmla="*/ 24 w 204"/>
                <a:gd name="T19" fmla="*/ 46 h 102"/>
                <a:gd name="T20" fmla="*/ 24 w 204"/>
                <a:gd name="T21" fmla="*/ 56 h 102"/>
                <a:gd name="T22" fmla="*/ 24 w 204"/>
                <a:gd name="T23" fmla="*/ 56 h 102"/>
                <a:gd name="T24" fmla="*/ 53 w 204"/>
                <a:gd name="T25" fmla="*/ 84 h 102"/>
                <a:gd name="T26" fmla="*/ 204 w 204"/>
                <a:gd name="T27" fmla="*/ 84 h 102"/>
                <a:gd name="T28" fmla="*/ 204 w 204"/>
                <a:gd name="T2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102">
                  <a:moveTo>
                    <a:pt x="204" y="102"/>
                  </a:moveTo>
                  <a:cubicBezTo>
                    <a:pt x="204" y="102"/>
                    <a:pt x="204" y="102"/>
                    <a:pt x="204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20" y="102"/>
                    <a:pt x="0" y="81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17"/>
                    <a:pt x="204" y="17"/>
                    <a:pt x="204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37" y="17"/>
                    <a:pt x="24" y="30"/>
                    <a:pt x="24" y="4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71"/>
                    <a:pt x="37" y="84"/>
                    <a:pt x="53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102"/>
                    <a:pt x="204" y="102"/>
                    <a:pt x="204" y="102"/>
                  </a:cubicBezTo>
                </a:path>
              </a:pathLst>
            </a:custGeom>
            <a:solidFill>
              <a:srgbClr val="007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iśľîḓê"/>
            <p:cNvSpPr/>
            <p:nvPr/>
          </p:nvSpPr>
          <p:spPr bwMode="auto">
            <a:xfrm>
              <a:off x="4819262" y="5767052"/>
              <a:ext cx="122702" cy="194630"/>
            </a:xfrm>
            <a:custGeom>
              <a:avLst/>
              <a:gdLst>
                <a:gd name="T0" fmla="*/ 58 w 58"/>
                <a:gd name="T1" fmla="*/ 92 h 92"/>
                <a:gd name="T2" fmla="*/ 29 w 58"/>
                <a:gd name="T3" fmla="*/ 83 h 92"/>
                <a:gd name="T4" fmla="*/ 0 w 58"/>
                <a:gd name="T5" fmla="*/ 92 h 92"/>
                <a:gd name="T6" fmla="*/ 0 w 58"/>
                <a:gd name="T7" fmla="*/ 0 h 92"/>
                <a:gd name="T8" fmla="*/ 58 w 58"/>
                <a:gd name="T9" fmla="*/ 0 h 92"/>
                <a:gd name="T10" fmla="*/ 58 w 58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92">
                  <a:moveTo>
                    <a:pt x="58" y="92"/>
                  </a:moveTo>
                  <a:lnTo>
                    <a:pt x="29" y="83"/>
                  </a:lnTo>
                  <a:lnTo>
                    <a:pt x="0" y="9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92"/>
                  </a:ln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íśľîďe"/>
            <p:cNvSpPr/>
            <p:nvPr/>
          </p:nvSpPr>
          <p:spPr bwMode="auto">
            <a:xfrm>
              <a:off x="4819262" y="5767052"/>
              <a:ext cx="122702" cy="194630"/>
            </a:xfrm>
            <a:custGeom>
              <a:avLst/>
              <a:gdLst>
                <a:gd name="T0" fmla="*/ 58 w 58"/>
                <a:gd name="T1" fmla="*/ 92 h 92"/>
                <a:gd name="T2" fmla="*/ 29 w 58"/>
                <a:gd name="T3" fmla="*/ 83 h 92"/>
                <a:gd name="T4" fmla="*/ 0 w 58"/>
                <a:gd name="T5" fmla="*/ 92 h 92"/>
                <a:gd name="T6" fmla="*/ 0 w 58"/>
                <a:gd name="T7" fmla="*/ 0 h 92"/>
                <a:gd name="T8" fmla="*/ 58 w 58"/>
                <a:gd name="T9" fmla="*/ 0 h 92"/>
                <a:gd name="T10" fmla="*/ 58 w 58"/>
                <a:gd name="T11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92">
                  <a:moveTo>
                    <a:pt x="58" y="92"/>
                  </a:moveTo>
                  <a:lnTo>
                    <a:pt x="29" y="83"/>
                  </a:lnTo>
                  <a:lnTo>
                    <a:pt x="0" y="92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ṥļîḋê"/>
            <p:cNvSpPr/>
            <p:nvPr/>
          </p:nvSpPr>
          <p:spPr bwMode="auto">
            <a:xfrm>
              <a:off x="4819262" y="5767052"/>
              <a:ext cx="122702" cy="116356"/>
            </a:xfrm>
            <a:custGeom>
              <a:avLst/>
              <a:gdLst>
                <a:gd name="T0" fmla="*/ 58 w 58"/>
                <a:gd name="T1" fmla="*/ 55 h 55"/>
                <a:gd name="T2" fmla="*/ 0 w 58"/>
                <a:gd name="T3" fmla="*/ 55 h 55"/>
                <a:gd name="T4" fmla="*/ 0 w 58"/>
                <a:gd name="T5" fmla="*/ 0 h 55"/>
                <a:gd name="T6" fmla="*/ 58 w 58"/>
                <a:gd name="T7" fmla="*/ 0 h 55"/>
                <a:gd name="T8" fmla="*/ 58 w 58"/>
                <a:gd name="T9" fmla="*/ 3 h 55"/>
                <a:gd name="T10" fmla="*/ 58 w 58"/>
                <a:gd name="T11" fmla="*/ 41 h 55"/>
                <a:gd name="T12" fmla="*/ 58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8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3"/>
                  </a:lnTo>
                  <a:lnTo>
                    <a:pt x="58" y="41"/>
                  </a:lnTo>
                  <a:lnTo>
                    <a:pt x="58" y="55"/>
                  </a:lnTo>
                  <a:close/>
                </a:path>
              </a:pathLst>
            </a:custGeom>
            <a:solidFill>
              <a:srgbClr val="FC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iṥ1ïḍe"/>
            <p:cNvSpPr/>
            <p:nvPr/>
          </p:nvSpPr>
          <p:spPr bwMode="auto">
            <a:xfrm>
              <a:off x="4819262" y="5767052"/>
              <a:ext cx="122702" cy="116356"/>
            </a:xfrm>
            <a:custGeom>
              <a:avLst/>
              <a:gdLst>
                <a:gd name="T0" fmla="*/ 58 w 58"/>
                <a:gd name="T1" fmla="*/ 55 h 55"/>
                <a:gd name="T2" fmla="*/ 0 w 58"/>
                <a:gd name="T3" fmla="*/ 55 h 55"/>
                <a:gd name="T4" fmla="*/ 0 w 58"/>
                <a:gd name="T5" fmla="*/ 0 h 55"/>
                <a:gd name="T6" fmla="*/ 58 w 58"/>
                <a:gd name="T7" fmla="*/ 0 h 55"/>
                <a:gd name="T8" fmla="*/ 58 w 58"/>
                <a:gd name="T9" fmla="*/ 3 h 55"/>
                <a:gd name="T10" fmla="*/ 58 w 58"/>
                <a:gd name="T11" fmla="*/ 41 h 55"/>
                <a:gd name="T12" fmla="*/ 58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8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3"/>
                  </a:lnTo>
                  <a:lnTo>
                    <a:pt x="58" y="41"/>
                  </a:lnTo>
                  <a:lnTo>
                    <a:pt x="58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şļíďe"/>
            <p:cNvSpPr/>
            <p:nvPr/>
          </p:nvSpPr>
          <p:spPr bwMode="auto">
            <a:xfrm>
              <a:off x="5176790" y="5699354"/>
              <a:ext cx="46542" cy="154436"/>
            </a:xfrm>
            <a:custGeom>
              <a:avLst/>
              <a:gdLst>
                <a:gd name="T0" fmla="*/ 0 w 25"/>
                <a:gd name="T1" fmla="*/ 0 h 83"/>
                <a:gd name="T2" fmla="*/ 5 w 25"/>
                <a:gd name="T3" fmla="*/ 40 h 83"/>
                <a:gd name="T4" fmla="*/ 0 w 25"/>
                <a:gd name="T5" fmla="*/ 83 h 83"/>
                <a:gd name="T6" fmla="*/ 25 w 25"/>
                <a:gd name="T7" fmla="*/ 54 h 83"/>
                <a:gd name="T8" fmla="*/ 25 w 25"/>
                <a:gd name="T9" fmla="*/ 28 h 83"/>
                <a:gd name="T10" fmla="*/ 0 w 25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3">
                  <a:moveTo>
                    <a:pt x="0" y="0"/>
                  </a:moveTo>
                  <a:cubicBezTo>
                    <a:pt x="0" y="0"/>
                    <a:pt x="5" y="11"/>
                    <a:pt x="5" y="40"/>
                  </a:cubicBezTo>
                  <a:cubicBezTo>
                    <a:pt x="5" y="69"/>
                    <a:pt x="0" y="83"/>
                    <a:pt x="0" y="83"/>
                  </a:cubicBezTo>
                  <a:cubicBezTo>
                    <a:pt x="14" y="81"/>
                    <a:pt x="25" y="69"/>
                    <a:pt x="25" y="5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14"/>
                    <a:pt x="14" y="1"/>
                    <a:pt x="0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ṡḻíďé"/>
            <p:cNvSpPr/>
            <p:nvPr/>
          </p:nvSpPr>
          <p:spPr bwMode="auto">
            <a:xfrm>
              <a:off x="4762142" y="5508956"/>
              <a:ext cx="50774" cy="124818"/>
            </a:xfrm>
            <a:custGeom>
              <a:avLst/>
              <a:gdLst>
                <a:gd name="T0" fmla="*/ 27 w 27"/>
                <a:gd name="T1" fmla="*/ 0 h 67"/>
                <a:gd name="T2" fmla="*/ 0 w 27"/>
                <a:gd name="T3" fmla="*/ 29 h 67"/>
                <a:gd name="T4" fmla="*/ 0 w 27"/>
                <a:gd name="T5" fmla="*/ 39 h 67"/>
                <a:gd name="T6" fmla="*/ 27 w 27"/>
                <a:gd name="T7" fmla="*/ 67 h 67"/>
                <a:gd name="T8" fmla="*/ 22 w 27"/>
                <a:gd name="T9" fmla="*/ 33 h 67"/>
                <a:gd name="T10" fmla="*/ 27 w 2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7">
                  <a:moveTo>
                    <a:pt x="27" y="0"/>
                  </a:moveTo>
                  <a:cubicBezTo>
                    <a:pt x="12" y="1"/>
                    <a:pt x="0" y="14"/>
                    <a:pt x="0" y="2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4"/>
                    <a:pt x="12" y="66"/>
                    <a:pt x="27" y="67"/>
                  </a:cubicBezTo>
                  <a:cubicBezTo>
                    <a:pt x="27" y="67"/>
                    <a:pt x="22" y="55"/>
                    <a:pt x="22" y="33"/>
                  </a:cubicBezTo>
                  <a:cubicBezTo>
                    <a:pt x="22" y="12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$ḷîḓé"/>
            <p:cNvSpPr/>
            <p:nvPr/>
          </p:nvSpPr>
          <p:spPr bwMode="auto">
            <a:xfrm>
              <a:off x="5170445" y="5697240"/>
              <a:ext cx="23272" cy="156550"/>
            </a:xfrm>
            <a:custGeom>
              <a:avLst/>
              <a:gdLst>
                <a:gd name="T0" fmla="*/ 0 w 13"/>
                <a:gd name="T1" fmla="*/ 2 h 84"/>
                <a:gd name="T2" fmla="*/ 6 w 13"/>
                <a:gd name="T3" fmla="*/ 41 h 84"/>
                <a:gd name="T4" fmla="*/ 0 w 13"/>
                <a:gd name="T5" fmla="*/ 82 h 84"/>
                <a:gd name="T6" fmla="*/ 0 w 13"/>
                <a:gd name="T7" fmla="*/ 84 h 84"/>
                <a:gd name="T8" fmla="*/ 8 w 13"/>
                <a:gd name="T9" fmla="*/ 83 h 84"/>
                <a:gd name="T10" fmla="*/ 13 w 13"/>
                <a:gd name="T11" fmla="*/ 41 h 84"/>
                <a:gd name="T12" fmla="*/ 8 w 13"/>
                <a:gd name="T13" fmla="*/ 2 h 84"/>
                <a:gd name="T14" fmla="*/ 0 w 13"/>
                <a:gd name="T15" fmla="*/ 0 h 84"/>
                <a:gd name="T16" fmla="*/ 0 w 13"/>
                <a:gd name="T1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4">
                  <a:moveTo>
                    <a:pt x="0" y="2"/>
                  </a:moveTo>
                  <a:cubicBezTo>
                    <a:pt x="1" y="2"/>
                    <a:pt x="6" y="13"/>
                    <a:pt x="6" y="41"/>
                  </a:cubicBezTo>
                  <a:cubicBezTo>
                    <a:pt x="6" y="69"/>
                    <a:pt x="0" y="82"/>
                    <a:pt x="0" y="82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3" y="84"/>
                    <a:pt x="6" y="83"/>
                    <a:pt x="8" y="83"/>
                  </a:cubicBezTo>
                  <a:cubicBezTo>
                    <a:pt x="9" y="77"/>
                    <a:pt x="13" y="64"/>
                    <a:pt x="13" y="41"/>
                  </a:cubicBezTo>
                  <a:cubicBezTo>
                    <a:pt x="13" y="19"/>
                    <a:pt x="10" y="7"/>
                    <a:pt x="8" y="2"/>
                  </a:cubicBezTo>
                  <a:cubicBezTo>
                    <a:pt x="6" y="1"/>
                    <a:pt x="3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AD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iS1îḍe"/>
            <p:cNvSpPr/>
            <p:nvPr/>
          </p:nvSpPr>
          <p:spPr bwMode="auto">
            <a:xfrm>
              <a:off x="6951741" y="5913027"/>
              <a:ext cx="916035" cy="156550"/>
            </a:xfrm>
            <a:custGeom>
              <a:avLst/>
              <a:gdLst>
                <a:gd name="T0" fmla="*/ 465 w 494"/>
                <a:gd name="T1" fmla="*/ 84 h 84"/>
                <a:gd name="T2" fmla="*/ 494 w 494"/>
                <a:gd name="T3" fmla="*/ 55 h 84"/>
                <a:gd name="T4" fmla="*/ 494 w 494"/>
                <a:gd name="T5" fmla="*/ 29 h 84"/>
                <a:gd name="T6" fmla="*/ 465 w 494"/>
                <a:gd name="T7" fmla="*/ 0 h 84"/>
                <a:gd name="T8" fmla="*/ 0 w 494"/>
                <a:gd name="T9" fmla="*/ 0 h 84"/>
                <a:gd name="T10" fmla="*/ 12 w 494"/>
                <a:gd name="T11" fmla="*/ 40 h 84"/>
                <a:gd name="T12" fmla="*/ 0 w 494"/>
                <a:gd name="T13" fmla="*/ 84 h 84"/>
                <a:gd name="T14" fmla="*/ 465 w 49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84">
                  <a:moveTo>
                    <a:pt x="465" y="84"/>
                  </a:moveTo>
                  <a:cubicBezTo>
                    <a:pt x="481" y="84"/>
                    <a:pt x="494" y="71"/>
                    <a:pt x="494" y="55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494" y="13"/>
                    <a:pt x="481" y="0"/>
                    <a:pt x="4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6"/>
                    <a:pt x="12" y="40"/>
                  </a:cubicBezTo>
                  <a:cubicBezTo>
                    <a:pt x="12" y="69"/>
                    <a:pt x="0" y="84"/>
                    <a:pt x="0" y="84"/>
                  </a:cubicBezTo>
                  <a:cubicBezTo>
                    <a:pt x="465" y="84"/>
                    <a:pt x="465" y="84"/>
                    <a:pt x="465" y="84"/>
                  </a:cubicBezTo>
                  <a:close/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îšľiḑê"/>
            <p:cNvSpPr/>
            <p:nvPr/>
          </p:nvSpPr>
          <p:spPr bwMode="auto">
            <a:xfrm>
              <a:off x="7573714" y="5913027"/>
              <a:ext cx="116356" cy="156550"/>
            </a:xfrm>
            <a:custGeom>
              <a:avLst/>
              <a:gdLst>
                <a:gd name="T0" fmla="*/ 62 w 62"/>
                <a:gd name="T1" fmla="*/ 0 h 84"/>
                <a:gd name="T2" fmla="*/ 0 w 62"/>
                <a:gd name="T3" fmla="*/ 0 h 84"/>
                <a:gd name="T4" fmla="*/ 6 w 62"/>
                <a:gd name="T5" fmla="*/ 41 h 84"/>
                <a:gd name="T6" fmla="*/ 0 w 62"/>
                <a:gd name="T7" fmla="*/ 84 h 84"/>
                <a:gd name="T8" fmla="*/ 62 w 62"/>
                <a:gd name="T9" fmla="*/ 84 h 84"/>
                <a:gd name="T10" fmla="*/ 62 w 62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84">
                  <a:moveTo>
                    <a:pt x="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13"/>
                    <a:pt x="6" y="41"/>
                  </a:cubicBezTo>
                  <a:cubicBezTo>
                    <a:pt x="6" y="69"/>
                    <a:pt x="0" y="84"/>
                    <a:pt x="0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ï$ḻíḑê"/>
            <p:cNvSpPr/>
            <p:nvPr/>
          </p:nvSpPr>
          <p:spPr bwMode="auto">
            <a:xfrm>
              <a:off x="7567368" y="5906678"/>
              <a:ext cx="25386" cy="169244"/>
            </a:xfrm>
            <a:custGeom>
              <a:avLst/>
              <a:gdLst>
                <a:gd name="T0" fmla="*/ 4 w 14"/>
                <a:gd name="T1" fmla="*/ 92 h 92"/>
                <a:gd name="T2" fmla="*/ 2 w 14"/>
                <a:gd name="T3" fmla="*/ 91 h 92"/>
                <a:gd name="T4" fmla="*/ 1 w 14"/>
                <a:gd name="T5" fmla="*/ 87 h 92"/>
                <a:gd name="T6" fmla="*/ 6 w 14"/>
                <a:gd name="T7" fmla="*/ 45 h 92"/>
                <a:gd name="T8" fmla="*/ 1 w 14"/>
                <a:gd name="T9" fmla="*/ 6 h 92"/>
                <a:gd name="T10" fmla="*/ 2 w 14"/>
                <a:gd name="T11" fmla="*/ 1 h 92"/>
                <a:gd name="T12" fmla="*/ 7 w 14"/>
                <a:gd name="T13" fmla="*/ 3 h 92"/>
                <a:gd name="T14" fmla="*/ 14 w 14"/>
                <a:gd name="T15" fmla="*/ 45 h 92"/>
                <a:gd name="T16" fmla="*/ 7 w 14"/>
                <a:gd name="T17" fmla="*/ 89 h 92"/>
                <a:gd name="T18" fmla="*/ 4 w 14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8"/>
                    <a:pt x="1" y="87"/>
                  </a:cubicBezTo>
                  <a:cubicBezTo>
                    <a:pt x="1" y="87"/>
                    <a:pt x="6" y="72"/>
                    <a:pt x="6" y="45"/>
                  </a:cubicBezTo>
                  <a:cubicBezTo>
                    <a:pt x="6" y="18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7" y="3"/>
                    <a:pt x="14" y="17"/>
                    <a:pt x="14" y="45"/>
                  </a:cubicBezTo>
                  <a:cubicBezTo>
                    <a:pt x="14" y="74"/>
                    <a:pt x="7" y="89"/>
                    <a:pt x="7" y="89"/>
                  </a:cubicBezTo>
                  <a:cubicBezTo>
                    <a:pt x="7" y="91"/>
                    <a:pt x="5" y="92"/>
                    <a:pt x="4" y="92"/>
                  </a:cubicBezTo>
                  <a:close/>
                </a:path>
              </a:pathLst>
            </a:custGeom>
            <a:solidFill>
              <a:srgbClr val="8A4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şľíḓé"/>
            <p:cNvSpPr/>
            <p:nvPr/>
          </p:nvSpPr>
          <p:spPr bwMode="auto">
            <a:xfrm>
              <a:off x="6922123" y="5883409"/>
              <a:ext cx="899111" cy="217902"/>
            </a:xfrm>
            <a:custGeom>
              <a:avLst/>
              <a:gdLst>
                <a:gd name="T0" fmla="*/ 439 w 485"/>
                <a:gd name="T1" fmla="*/ 0 h 118"/>
                <a:gd name="T2" fmla="*/ 0 w 485"/>
                <a:gd name="T3" fmla="*/ 0 h 118"/>
                <a:gd name="T4" fmla="*/ 0 w 485"/>
                <a:gd name="T5" fmla="*/ 17 h 118"/>
                <a:gd name="T6" fmla="*/ 348 w 485"/>
                <a:gd name="T7" fmla="*/ 17 h 118"/>
                <a:gd name="T8" fmla="*/ 377 w 485"/>
                <a:gd name="T9" fmla="*/ 46 h 118"/>
                <a:gd name="T10" fmla="*/ 377 w 485"/>
                <a:gd name="T11" fmla="*/ 72 h 118"/>
                <a:gd name="T12" fmla="*/ 348 w 485"/>
                <a:gd name="T13" fmla="*/ 101 h 118"/>
                <a:gd name="T14" fmla="*/ 0 w 485"/>
                <a:gd name="T15" fmla="*/ 101 h 118"/>
                <a:gd name="T16" fmla="*/ 0 w 485"/>
                <a:gd name="T17" fmla="*/ 118 h 118"/>
                <a:gd name="T18" fmla="*/ 439 w 485"/>
                <a:gd name="T19" fmla="*/ 118 h 118"/>
                <a:gd name="T20" fmla="*/ 485 w 485"/>
                <a:gd name="T21" fmla="*/ 72 h 118"/>
                <a:gd name="T22" fmla="*/ 485 w 485"/>
                <a:gd name="T23" fmla="*/ 46 h 118"/>
                <a:gd name="T24" fmla="*/ 439 w 485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5" h="118">
                  <a:moveTo>
                    <a:pt x="4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48" y="17"/>
                    <a:pt x="348" y="17"/>
                    <a:pt x="348" y="17"/>
                  </a:cubicBezTo>
                  <a:cubicBezTo>
                    <a:pt x="364" y="17"/>
                    <a:pt x="377" y="30"/>
                    <a:pt x="377" y="46"/>
                  </a:cubicBezTo>
                  <a:cubicBezTo>
                    <a:pt x="377" y="72"/>
                    <a:pt x="377" y="72"/>
                    <a:pt x="377" y="72"/>
                  </a:cubicBezTo>
                  <a:cubicBezTo>
                    <a:pt x="377" y="88"/>
                    <a:pt x="364" y="101"/>
                    <a:pt x="348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39" y="118"/>
                    <a:pt x="439" y="118"/>
                    <a:pt x="439" y="118"/>
                  </a:cubicBezTo>
                  <a:cubicBezTo>
                    <a:pt x="464" y="118"/>
                    <a:pt x="485" y="98"/>
                    <a:pt x="485" y="72"/>
                  </a:cubicBezTo>
                  <a:cubicBezTo>
                    <a:pt x="485" y="46"/>
                    <a:pt x="485" y="46"/>
                    <a:pt x="485" y="46"/>
                  </a:cubicBezTo>
                  <a:cubicBezTo>
                    <a:pt x="485" y="21"/>
                    <a:pt x="464" y="0"/>
                    <a:pt x="439" y="0"/>
                  </a:cubicBezTo>
                  <a:close/>
                </a:path>
              </a:pathLst>
            </a:custGeom>
            <a:solidFill>
              <a:srgbClr val="CC2D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išḷïḓe"/>
            <p:cNvSpPr/>
            <p:nvPr/>
          </p:nvSpPr>
          <p:spPr bwMode="auto">
            <a:xfrm>
              <a:off x="7571598" y="5883409"/>
              <a:ext cx="330026" cy="217902"/>
            </a:xfrm>
            <a:custGeom>
              <a:avLst/>
              <a:gdLst>
                <a:gd name="T0" fmla="*/ 131 w 178"/>
                <a:gd name="T1" fmla="*/ 0 h 118"/>
                <a:gd name="T2" fmla="*/ 0 w 178"/>
                <a:gd name="T3" fmla="*/ 0 h 118"/>
                <a:gd name="T4" fmla="*/ 47 w 178"/>
                <a:gd name="T5" fmla="*/ 46 h 118"/>
                <a:gd name="T6" fmla="*/ 47 w 178"/>
                <a:gd name="T7" fmla="*/ 72 h 118"/>
                <a:gd name="T8" fmla="*/ 0 w 178"/>
                <a:gd name="T9" fmla="*/ 118 h 118"/>
                <a:gd name="T10" fmla="*/ 131 w 178"/>
                <a:gd name="T11" fmla="*/ 118 h 118"/>
                <a:gd name="T12" fmla="*/ 178 w 178"/>
                <a:gd name="T13" fmla="*/ 72 h 118"/>
                <a:gd name="T14" fmla="*/ 178 w 178"/>
                <a:gd name="T15" fmla="*/ 46 h 118"/>
                <a:gd name="T16" fmla="*/ 131 w 178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18">
                  <a:moveTo>
                    <a:pt x="1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47" y="21"/>
                    <a:pt x="47" y="46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98"/>
                    <a:pt x="26" y="118"/>
                    <a:pt x="0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57" y="118"/>
                    <a:pt x="178" y="98"/>
                    <a:pt x="178" y="7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8" y="21"/>
                    <a:pt x="157" y="0"/>
                    <a:pt x="131" y="0"/>
                  </a:cubicBezTo>
                  <a:close/>
                </a:path>
              </a:pathLst>
            </a:custGeom>
            <a:solidFill>
              <a:srgbClr val="E83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ṥḷíḓè"/>
            <p:cNvSpPr/>
            <p:nvPr/>
          </p:nvSpPr>
          <p:spPr bwMode="auto">
            <a:xfrm>
              <a:off x="7019439" y="4834093"/>
              <a:ext cx="793333" cy="222132"/>
            </a:xfrm>
            <a:custGeom>
              <a:avLst/>
              <a:gdLst>
                <a:gd name="T0" fmla="*/ 381 w 428"/>
                <a:gd name="T1" fmla="*/ 120 h 120"/>
                <a:gd name="T2" fmla="*/ 0 w 428"/>
                <a:gd name="T3" fmla="*/ 120 h 120"/>
                <a:gd name="T4" fmla="*/ 0 w 428"/>
                <a:gd name="T5" fmla="*/ 102 h 120"/>
                <a:gd name="T6" fmla="*/ 381 w 428"/>
                <a:gd name="T7" fmla="*/ 102 h 120"/>
                <a:gd name="T8" fmla="*/ 410 w 428"/>
                <a:gd name="T9" fmla="*/ 73 h 120"/>
                <a:gd name="T10" fmla="*/ 410 w 428"/>
                <a:gd name="T11" fmla="*/ 47 h 120"/>
                <a:gd name="T12" fmla="*/ 381 w 428"/>
                <a:gd name="T13" fmla="*/ 17 h 120"/>
                <a:gd name="T14" fmla="*/ 0 w 428"/>
                <a:gd name="T15" fmla="*/ 17 h 120"/>
                <a:gd name="T16" fmla="*/ 0 w 428"/>
                <a:gd name="T17" fmla="*/ 0 h 120"/>
                <a:gd name="T18" fmla="*/ 381 w 428"/>
                <a:gd name="T19" fmla="*/ 0 h 120"/>
                <a:gd name="T20" fmla="*/ 428 w 428"/>
                <a:gd name="T21" fmla="*/ 47 h 120"/>
                <a:gd name="T22" fmla="*/ 428 w 428"/>
                <a:gd name="T23" fmla="*/ 73 h 120"/>
                <a:gd name="T24" fmla="*/ 381 w 428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20">
                  <a:moveTo>
                    <a:pt x="381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381" y="102"/>
                    <a:pt x="381" y="102"/>
                    <a:pt x="381" y="102"/>
                  </a:cubicBezTo>
                  <a:cubicBezTo>
                    <a:pt x="397" y="102"/>
                    <a:pt x="410" y="89"/>
                    <a:pt x="410" y="73"/>
                  </a:cubicBezTo>
                  <a:cubicBezTo>
                    <a:pt x="410" y="47"/>
                    <a:pt x="410" y="47"/>
                    <a:pt x="410" y="47"/>
                  </a:cubicBezTo>
                  <a:cubicBezTo>
                    <a:pt x="410" y="30"/>
                    <a:pt x="397" y="17"/>
                    <a:pt x="38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07" y="0"/>
                    <a:pt x="428" y="21"/>
                    <a:pt x="428" y="47"/>
                  </a:cubicBezTo>
                  <a:cubicBezTo>
                    <a:pt x="428" y="73"/>
                    <a:pt x="428" y="73"/>
                    <a:pt x="428" y="73"/>
                  </a:cubicBezTo>
                  <a:cubicBezTo>
                    <a:pt x="428" y="99"/>
                    <a:pt x="407" y="120"/>
                    <a:pt x="381" y="120"/>
                  </a:cubicBezTo>
                </a:path>
              </a:pathLst>
            </a:custGeom>
            <a:solidFill>
              <a:srgbClr val="E83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ṩļíḓê"/>
            <p:cNvSpPr/>
            <p:nvPr/>
          </p:nvSpPr>
          <p:spPr bwMode="auto">
            <a:xfrm>
              <a:off x="7059635" y="4865827"/>
              <a:ext cx="708711" cy="156550"/>
            </a:xfrm>
            <a:custGeom>
              <a:avLst/>
              <a:gdLst>
                <a:gd name="T0" fmla="*/ 360 w 382"/>
                <a:gd name="T1" fmla="*/ 0 h 85"/>
                <a:gd name="T2" fmla="*/ 382 w 382"/>
                <a:gd name="T3" fmla="*/ 30 h 85"/>
                <a:gd name="T4" fmla="*/ 382 w 382"/>
                <a:gd name="T5" fmla="*/ 56 h 85"/>
                <a:gd name="T6" fmla="*/ 360 w 382"/>
                <a:gd name="T7" fmla="*/ 85 h 85"/>
                <a:gd name="T8" fmla="*/ 0 w 382"/>
                <a:gd name="T9" fmla="*/ 85 h 85"/>
                <a:gd name="T10" fmla="*/ 12 w 382"/>
                <a:gd name="T11" fmla="*/ 45 h 85"/>
                <a:gd name="T12" fmla="*/ 0 w 382"/>
                <a:gd name="T13" fmla="*/ 0 h 85"/>
                <a:gd name="T14" fmla="*/ 360 w 382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2" h="85">
                  <a:moveTo>
                    <a:pt x="360" y="0"/>
                  </a:moveTo>
                  <a:cubicBezTo>
                    <a:pt x="376" y="0"/>
                    <a:pt x="382" y="13"/>
                    <a:pt x="382" y="30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72"/>
                    <a:pt x="376" y="85"/>
                    <a:pt x="36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12" y="70"/>
                    <a:pt x="12" y="45"/>
                  </a:cubicBezTo>
                  <a:cubicBezTo>
                    <a:pt x="12" y="16"/>
                    <a:pt x="0" y="0"/>
                    <a:pt x="0" y="0"/>
                  </a:cubicBezTo>
                  <a:cubicBezTo>
                    <a:pt x="360" y="0"/>
                    <a:pt x="360" y="0"/>
                    <a:pt x="360" y="0"/>
                  </a:cubicBezTo>
                  <a:close/>
                </a:path>
              </a:pathLst>
            </a:custGeom>
            <a:solidFill>
              <a:srgbClr val="E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îŝḷïḍé"/>
            <p:cNvSpPr/>
            <p:nvPr/>
          </p:nvSpPr>
          <p:spPr bwMode="auto">
            <a:xfrm>
              <a:off x="7734496" y="4867943"/>
              <a:ext cx="46542" cy="154436"/>
            </a:xfrm>
            <a:custGeom>
              <a:avLst/>
              <a:gdLst>
                <a:gd name="T0" fmla="*/ 0 w 25"/>
                <a:gd name="T1" fmla="*/ 84 h 84"/>
                <a:gd name="T2" fmla="*/ 5 w 25"/>
                <a:gd name="T3" fmla="*/ 43 h 84"/>
                <a:gd name="T4" fmla="*/ 0 w 25"/>
                <a:gd name="T5" fmla="*/ 0 h 84"/>
                <a:gd name="T6" fmla="*/ 25 w 25"/>
                <a:gd name="T7" fmla="*/ 29 h 84"/>
                <a:gd name="T8" fmla="*/ 25 w 25"/>
                <a:gd name="T9" fmla="*/ 55 h 84"/>
                <a:gd name="T10" fmla="*/ 0 w 25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4">
                  <a:moveTo>
                    <a:pt x="0" y="84"/>
                  </a:moveTo>
                  <a:cubicBezTo>
                    <a:pt x="0" y="84"/>
                    <a:pt x="5" y="72"/>
                    <a:pt x="5" y="43"/>
                  </a:cubicBezTo>
                  <a:cubicBezTo>
                    <a:pt x="5" y="14"/>
                    <a:pt x="0" y="0"/>
                    <a:pt x="0" y="0"/>
                  </a:cubicBezTo>
                  <a:cubicBezTo>
                    <a:pt x="14" y="2"/>
                    <a:pt x="25" y="14"/>
                    <a:pt x="25" y="29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70"/>
                    <a:pt x="14" y="82"/>
                    <a:pt x="0" y="84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ïṩḷïḋê"/>
            <p:cNvSpPr/>
            <p:nvPr/>
          </p:nvSpPr>
          <p:spPr bwMode="auto">
            <a:xfrm>
              <a:off x="7726034" y="4865827"/>
              <a:ext cx="25386" cy="156550"/>
            </a:xfrm>
            <a:custGeom>
              <a:avLst/>
              <a:gdLst>
                <a:gd name="T0" fmla="*/ 0 w 13"/>
                <a:gd name="T1" fmla="*/ 84 h 85"/>
                <a:gd name="T2" fmla="*/ 6 w 13"/>
                <a:gd name="T3" fmla="*/ 44 h 85"/>
                <a:gd name="T4" fmla="*/ 0 w 13"/>
                <a:gd name="T5" fmla="*/ 2 h 85"/>
                <a:gd name="T6" fmla="*/ 0 w 13"/>
                <a:gd name="T7" fmla="*/ 0 h 85"/>
                <a:gd name="T8" fmla="*/ 8 w 13"/>
                <a:gd name="T9" fmla="*/ 2 h 85"/>
                <a:gd name="T10" fmla="*/ 13 w 13"/>
                <a:gd name="T11" fmla="*/ 44 h 85"/>
                <a:gd name="T12" fmla="*/ 8 w 13"/>
                <a:gd name="T13" fmla="*/ 84 h 85"/>
                <a:gd name="T14" fmla="*/ 0 w 13"/>
                <a:gd name="T15" fmla="*/ 85 h 85"/>
                <a:gd name="T16" fmla="*/ 0 w 13"/>
                <a:gd name="T17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5">
                  <a:moveTo>
                    <a:pt x="0" y="84"/>
                  </a:moveTo>
                  <a:cubicBezTo>
                    <a:pt x="1" y="83"/>
                    <a:pt x="6" y="72"/>
                    <a:pt x="6" y="44"/>
                  </a:cubicBezTo>
                  <a:cubicBezTo>
                    <a:pt x="6" y="16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6" y="1"/>
                    <a:pt x="8" y="2"/>
                  </a:cubicBezTo>
                  <a:cubicBezTo>
                    <a:pt x="9" y="7"/>
                    <a:pt x="13" y="21"/>
                    <a:pt x="13" y="44"/>
                  </a:cubicBezTo>
                  <a:cubicBezTo>
                    <a:pt x="13" y="66"/>
                    <a:pt x="10" y="79"/>
                    <a:pt x="8" y="84"/>
                  </a:cubicBezTo>
                  <a:cubicBezTo>
                    <a:pt x="6" y="85"/>
                    <a:pt x="3" y="85"/>
                    <a:pt x="0" y="85"/>
                  </a:cubicBezTo>
                  <a:cubicBezTo>
                    <a:pt x="0" y="85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B76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iŝlîḋè"/>
            <p:cNvSpPr/>
            <p:nvPr/>
          </p:nvSpPr>
          <p:spPr bwMode="auto">
            <a:xfrm>
              <a:off x="7089254" y="4487142"/>
              <a:ext cx="296179" cy="124818"/>
            </a:xfrm>
            <a:custGeom>
              <a:avLst/>
              <a:gdLst>
                <a:gd name="T0" fmla="*/ 131 w 160"/>
                <a:gd name="T1" fmla="*/ 67 h 67"/>
                <a:gd name="T2" fmla="*/ 160 w 160"/>
                <a:gd name="T3" fmla="*/ 38 h 67"/>
                <a:gd name="T4" fmla="*/ 160 w 160"/>
                <a:gd name="T5" fmla="*/ 29 h 67"/>
                <a:gd name="T6" fmla="*/ 131 w 160"/>
                <a:gd name="T7" fmla="*/ 0 h 67"/>
                <a:gd name="T8" fmla="*/ 0 w 160"/>
                <a:gd name="T9" fmla="*/ 0 h 67"/>
                <a:gd name="T10" fmla="*/ 12 w 160"/>
                <a:gd name="T11" fmla="*/ 32 h 67"/>
                <a:gd name="T12" fmla="*/ 0 w 160"/>
                <a:gd name="T13" fmla="*/ 67 h 67"/>
                <a:gd name="T14" fmla="*/ 131 w 160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67">
                  <a:moveTo>
                    <a:pt x="131" y="67"/>
                  </a:moveTo>
                  <a:cubicBezTo>
                    <a:pt x="147" y="67"/>
                    <a:pt x="160" y="54"/>
                    <a:pt x="160" y="38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13"/>
                    <a:pt x="147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7"/>
                    <a:pt x="12" y="32"/>
                  </a:cubicBezTo>
                  <a:cubicBezTo>
                    <a:pt x="12" y="60"/>
                    <a:pt x="0" y="67"/>
                    <a:pt x="0" y="67"/>
                  </a:cubicBezTo>
                  <a:cubicBezTo>
                    <a:pt x="131" y="67"/>
                    <a:pt x="131" y="67"/>
                    <a:pt x="131" y="67"/>
                  </a:cubicBezTo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íṥ1íde"/>
            <p:cNvSpPr/>
            <p:nvPr/>
          </p:nvSpPr>
          <p:spPr bwMode="auto">
            <a:xfrm>
              <a:off x="7051174" y="4457524"/>
              <a:ext cx="700249" cy="188284"/>
            </a:xfrm>
            <a:custGeom>
              <a:avLst/>
              <a:gdLst>
                <a:gd name="T0" fmla="*/ 332 w 378"/>
                <a:gd name="T1" fmla="*/ 0 h 102"/>
                <a:gd name="T2" fmla="*/ 0 w 378"/>
                <a:gd name="T3" fmla="*/ 0 h 102"/>
                <a:gd name="T4" fmla="*/ 0 w 378"/>
                <a:gd name="T5" fmla="*/ 17 h 102"/>
                <a:gd name="T6" fmla="*/ 151 w 378"/>
                <a:gd name="T7" fmla="*/ 17 h 102"/>
                <a:gd name="T8" fmla="*/ 180 w 378"/>
                <a:gd name="T9" fmla="*/ 46 h 102"/>
                <a:gd name="T10" fmla="*/ 180 w 378"/>
                <a:gd name="T11" fmla="*/ 55 h 102"/>
                <a:gd name="T12" fmla="*/ 151 w 378"/>
                <a:gd name="T13" fmla="*/ 84 h 102"/>
                <a:gd name="T14" fmla="*/ 0 w 378"/>
                <a:gd name="T15" fmla="*/ 84 h 102"/>
                <a:gd name="T16" fmla="*/ 0 w 378"/>
                <a:gd name="T17" fmla="*/ 102 h 102"/>
                <a:gd name="T18" fmla="*/ 332 w 378"/>
                <a:gd name="T19" fmla="*/ 102 h 102"/>
                <a:gd name="T20" fmla="*/ 378 w 378"/>
                <a:gd name="T21" fmla="*/ 55 h 102"/>
                <a:gd name="T22" fmla="*/ 378 w 378"/>
                <a:gd name="T23" fmla="*/ 46 h 102"/>
                <a:gd name="T24" fmla="*/ 332 w 378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102">
                  <a:moveTo>
                    <a:pt x="3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67" y="17"/>
                    <a:pt x="180" y="30"/>
                    <a:pt x="180" y="4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0" y="71"/>
                    <a:pt x="167" y="84"/>
                    <a:pt x="15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332" y="102"/>
                    <a:pt x="332" y="102"/>
                    <a:pt x="332" y="102"/>
                  </a:cubicBezTo>
                  <a:cubicBezTo>
                    <a:pt x="357" y="102"/>
                    <a:pt x="378" y="81"/>
                    <a:pt x="378" y="55"/>
                  </a:cubicBezTo>
                  <a:cubicBezTo>
                    <a:pt x="378" y="46"/>
                    <a:pt x="378" y="46"/>
                    <a:pt x="378" y="46"/>
                  </a:cubicBezTo>
                  <a:cubicBezTo>
                    <a:pt x="378" y="20"/>
                    <a:pt x="357" y="0"/>
                    <a:pt x="332" y="0"/>
                  </a:cubicBezTo>
                </a:path>
              </a:pathLst>
            </a:custGeom>
            <a:solidFill>
              <a:srgbClr val="EB5B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iṥľíḍe"/>
            <p:cNvSpPr/>
            <p:nvPr/>
          </p:nvSpPr>
          <p:spPr bwMode="auto">
            <a:xfrm>
              <a:off x="7051174" y="4457524"/>
              <a:ext cx="378685" cy="188284"/>
            </a:xfrm>
            <a:custGeom>
              <a:avLst/>
              <a:gdLst>
                <a:gd name="T0" fmla="*/ 151 w 204"/>
                <a:gd name="T1" fmla="*/ 84 h 102"/>
                <a:gd name="T2" fmla="*/ 180 w 204"/>
                <a:gd name="T3" fmla="*/ 55 h 102"/>
                <a:gd name="T4" fmla="*/ 180 w 204"/>
                <a:gd name="T5" fmla="*/ 46 h 102"/>
                <a:gd name="T6" fmla="*/ 151 w 204"/>
                <a:gd name="T7" fmla="*/ 17 h 102"/>
                <a:gd name="T8" fmla="*/ 0 w 204"/>
                <a:gd name="T9" fmla="*/ 17 h 102"/>
                <a:gd name="T10" fmla="*/ 0 w 204"/>
                <a:gd name="T11" fmla="*/ 0 h 102"/>
                <a:gd name="T12" fmla="*/ 158 w 204"/>
                <a:gd name="T13" fmla="*/ 0 h 102"/>
                <a:gd name="T14" fmla="*/ 204 w 204"/>
                <a:gd name="T15" fmla="*/ 46 h 102"/>
                <a:gd name="T16" fmla="*/ 204 w 204"/>
                <a:gd name="T17" fmla="*/ 55 h 102"/>
                <a:gd name="T18" fmla="*/ 158 w 204"/>
                <a:gd name="T19" fmla="*/ 102 h 102"/>
                <a:gd name="T20" fmla="*/ 0 w 204"/>
                <a:gd name="T21" fmla="*/ 102 h 102"/>
                <a:gd name="T22" fmla="*/ 0 w 204"/>
                <a:gd name="T23" fmla="*/ 84 h 102"/>
                <a:gd name="T24" fmla="*/ 151 w 204"/>
                <a:gd name="T25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02">
                  <a:moveTo>
                    <a:pt x="151" y="84"/>
                  </a:moveTo>
                  <a:cubicBezTo>
                    <a:pt x="167" y="84"/>
                    <a:pt x="180" y="71"/>
                    <a:pt x="180" y="5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30"/>
                    <a:pt x="167" y="17"/>
                    <a:pt x="15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4" y="0"/>
                    <a:pt x="204" y="20"/>
                    <a:pt x="204" y="46"/>
                  </a:cubicBezTo>
                  <a:cubicBezTo>
                    <a:pt x="204" y="55"/>
                    <a:pt x="204" y="55"/>
                    <a:pt x="204" y="55"/>
                  </a:cubicBezTo>
                  <a:cubicBezTo>
                    <a:pt x="204" y="81"/>
                    <a:pt x="184" y="102"/>
                    <a:pt x="158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51" y="84"/>
                    <a:pt x="151" y="84"/>
                    <a:pt x="151" y="84"/>
                  </a:cubicBezTo>
                </a:path>
              </a:pathLst>
            </a:custGeom>
            <a:solidFill>
              <a:srgbClr val="D43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şlíḓe"/>
            <p:cNvSpPr/>
            <p:nvPr/>
          </p:nvSpPr>
          <p:spPr bwMode="auto">
            <a:xfrm>
              <a:off x="7334658" y="4487142"/>
              <a:ext cx="50774" cy="124818"/>
            </a:xfrm>
            <a:custGeom>
              <a:avLst/>
              <a:gdLst>
                <a:gd name="T0" fmla="*/ 0 w 27"/>
                <a:gd name="T1" fmla="*/ 0 h 67"/>
                <a:gd name="T2" fmla="*/ 27 w 27"/>
                <a:gd name="T3" fmla="*/ 29 h 67"/>
                <a:gd name="T4" fmla="*/ 27 w 27"/>
                <a:gd name="T5" fmla="*/ 38 h 67"/>
                <a:gd name="T6" fmla="*/ 0 w 27"/>
                <a:gd name="T7" fmla="*/ 67 h 67"/>
                <a:gd name="T8" fmla="*/ 5 w 27"/>
                <a:gd name="T9" fmla="*/ 33 h 67"/>
                <a:gd name="T10" fmla="*/ 0 w 2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7">
                  <a:moveTo>
                    <a:pt x="0" y="0"/>
                  </a:moveTo>
                  <a:cubicBezTo>
                    <a:pt x="15" y="1"/>
                    <a:pt x="27" y="14"/>
                    <a:pt x="27" y="2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54"/>
                    <a:pt x="15" y="66"/>
                    <a:pt x="0" y="67"/>
                  </a:cubicBezTo>
                  <a:cubicBezTo>
                    <a:pt x="0" y="67"/>
                    <a:pt x="5" y="55"/>
                    <a:pt x="5" y="33"/>
                  </a:cubicBezTo>
                  <a:cubicBezTo>
                    <a:pt x="5" y="12"/>
                    <a:pt x="0" y="0"/>
                    <a:pt x="0" y="0"/>
                  </a:cubicBezTo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śľiḋè"/>
            <p:cNvSpPr/>
            <p:nvPr/>
          </p:nvSpPr>
          <p:spPr bwMode="auto">
            <a:xfrm>
              <a:off x="7078676" y="5087959"/>
              <a:ext cx="668515" cy="154436"/>
            </a:xfrm>
            <a:custGeom>
              <a:avLst/>
              <a:gdLst>
                <a:gd name="T0" fmla="*/ 332 w 361"/>
                <a:gd name="T1" fmla="*/ 84 h 84"/>
                <a:gd name="T2" fmla="*/ 361 w 361"/>
                <a:gd name="T3" fmla="*/ 55 h 84"/>
                <a:gd name="T4" fmla="*/ 361 w 361"/>
                <a:gd name="T5" fmla="*/ 29 h 84"/>
                <a:gd name="T6" fmla="*/ 332 w 361"/>
                <a:gd name="T7" fmla="*/ 0 h 84"/>
                <a:gd name="T8" fmla="*/ 0 w 361"/>
                <a:gd name="T9" fmla="*/ 0 h 84"/>
                <a:gd name="T10" fmla="*/ 13 w 361"/>
                <a:gd name="T11" fmla="*/ 40 h 84"/>
                <a:gd name="T12" fmla="*/ 0 w 361"/>
                <a:gd name="T13" fmla="*/ 84 h 84"/>
                <a:gd name="T14" fmla="*/ 332 w 361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84">
                  <a:moveTo>
                    <a:pt x="332" y="84"/>
                  </a:moveTo>
                  <a:cubicBezTo>
                    <a:pt x="348" y="84"/>
                    <a:pt x="361" y="71"/>
                    <a:pt x="361" y="55"/>
                  </a:cubicBezTo>
                  <a:cubicBezTo>
                    <a:pt x="361" y="29"/>
                    <a:pt x="361" y="29"/>
                    <a:pt x="361" y="29"/>
                  </a:cubicBezTo>
                  <a:cubicBezTo>
                    <a:pt x="361" y="13"/>
                    <a:pt x="348" y="0"/>
                    <a:pt x="3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16"/>
                    <a:pt x="13" y="40"/>
                  </a:cubicBezTo>
                  <a:cubicBezTo>
                    <a:pt x="13" y="69"/>
                    <a:pt x="0" y="84"/>
                    <a:pt x="0" y="84"/>
                  </a:cubicBezTo>
                  <a:cubicBezTo>
                    <a:pt x="332" y="84"/>
                    <a:pt x="332" y="84"/>
                    <a:pt x="332" y="84"/>
                  </a:cubicBezTo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íSlïḋe"/>
            <p:cNvSpPr/>
            <p:nvPr/>
          </p:nvSpPr>
          <p:spPr bwMode="auto">
            <a:xfrm>
              <a:off x="7520826" y="5087959"/>
              <a:ext cx="116356" cy="154436"/>
            </a:xfrm>
            <a:custGeom>
              <a:avLst/>
              <a:gdLst>
                <a:gd name="T0" fmla="*/ 63 w 63"/>
                <a:gd name="T1" fmla="*/ 0 h 84"/>
                <a:gd name="T2" fmla="*/ 0 w 63"/>
                <a:gd name="T3" fmla="*/ 0 h 84"/>
                <a:gd name="T4" fmla="*/ 6 w 63"/>
                <a:gd name="T5" fmla="*/ 41 h 84"/>
                <a:gd name="T6" fmla="*/ 0 w 63"/>
                <a:gd name="T7" fmla="*/ 84 h 84"/>
                <a:gd name="T8" fmla="*/ 63 w 63"/>
                <a:gd name="T9" fmla="*/ 84 h 84"/>
                <a:gd name="T10" fmla="*/ 63 w 63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4"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13"/>
                    <a:pt x="6" y="41"/>
                  </a:cubicBezTo>
                  <a:cubicBezTo>
                    <a:pt x="6" y="70"/>
                    <a:pt x="0" y="84"/>
                    <a:pt x="0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iṡ1ide"/>
            <p:cNvSpPr/>
            <p:nvPr/>
          </p:nvSpPr>
          <p:spPr bwMode="auto">
            <a:xfrm>
              <a:off x="7512364" y="5079497"/>
              <a:ext cx="27502" cy="171360"/>
            </a:xfrm>
            <a:custGeom>
              <a:avLst/>
              <a:gdLst>
                <a:gd name="T0" fmla="*/ 4 w 14"/>
                <a:gd name="T1" fmla="*/ 92 h 92"/>
                <a:gd name="T2" fmla="*/ 3 w 14"/>
                <a:gd name="T3" fmla="*/ 92 h 92"/>
                <a:gd name="T4" fmla="*/ 1 w 14"/>
                <a:gd name="T5" fmla="*/ 87 h 92"/>
                <a:gd name="T6" fmla="*/ 7 w 14"/>
                <a:gd name="T7" fmla="*/ 45 h 92"/>
                <a:gd name="T8" fmla="*/ 1 w 14"/>
                <a:gd name="T9" fmla="*/ 6 h 92"/>
                <a:gd name="T10" fmla="*/ 3 w 14"/>
                <a:gd name="T11" fmla="*/ 1 h 92"/>
                <a:gd name="T12" fmla="*/ 7 w 14"/>
                <a:gd name="T13" fmla="*/ 3 h 92"/>
                <a:gd name="T14" fmla="*/ 14 w 14"/>
                <a:gd name="T15" fmla="*/ 45 h 92"/>
                <a:gd name="T16" fmla="*/ 7 w 14"/>
                <a:gd name="T17" fmla="*/ 90 h 92"/>
                <a:gd name="T18" fmla="*/ 4 w 14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2">
                  <a:moveTo>
                    <a:pt x="4" y="92"/>
                  </a:moveTo>
                  <a:cubicBezTo>
                    <a:pt x="4" y="92"/>
                    <a:pt x="3" y="92"/>
                    <a:pt x="3" y="92"/>
                  </a:cubicBezTo>
                  <a:cubicBezTo>
                    <a:pt x="1" y="91"/>
                    <a:pt x="0" y="89"/>
                    <a:pt x="1" y="87"/>
                  </a:cubicBezTo>
                  <a:cubicBezTo>
                    <a:pt x="1" y="87"/>
                    <a:pt x="7" y="72"/>
                    <a:pt x="7" y="45"/>
                  </a:cubicBezTo>
                  <a:cubicBezTo>
                    <a:pt x="7" y="19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1"/>
                    <a:pt x="7" y="3"/>
                  </a:cubicBezTo>
                  <a:cubicBezTo>
                    <a:pt x="8" y="3"/>
                    <a:pt x="14" y="17"/>
                    <a:pt x="14" y="45"/>
                  </a:cubicBezTo>
                  <a:cubicBezTo>
                    <a:pt x="14" y="74"/>
                    <a:pt x="8" y="89"/>
                    <a:pt x="7" y="90"/>
                  </a:cubicBezTo>
                  <a:cubicBezTo>
                    <a:pt x="7" y="91"/>
                    <a:pt x="6" y="92"/>
                    <a:pt x="4" y="92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sļîḓê"/>
            <p:cNvSpPr/>
            <p:nvPr/>
          </p:nvSpPr>
          <p:spPr bwMode="auto">
            <a:xfrm>
              <a:off x="7049057" y="5056227"/>
              <a:ext cx="731981" cy="220018"/>
            </a:xfrm>
            <a:custGeom>
              <a:avLst/>
              <a:gdLst>
                <a:gd name="T0" fmla="*/ 348 w 395"/>
                <a:gd name="T1" fmla="*/ 0 h 119"/>
                <a:gd name="T2" fmla="*/ 0 w 395"/>
                <a:gd name="T3" fmla="*/ 0 h 119"/>
                <a:gd name="T4" fmla="*/ 0 w 395"/>
                <a:gd name="T5" fmla="*/ 17 h 119"/>
                <a:gd name="T6" fmla="*/ 251 w 395"/>
                <a:gd name="T7" fmla="*/ 17 h 119"/>
                <a:gd name="T8" fmla="*/ 280 w 395"/>
                <a:gd name="T9" fmla="*/ 46 h 119"/>
                <a:gd name="T10" fmla="*/ 280 w 395"/>
                <a:gd name="T11" fmla="*/ 72 h 119"/>
                <a:gd name="T12" fmla="*/ 251 w 395"/>
                <a:gd name="T13" fmla="*/ 101 h 119"/>
                <a:gd name="T14" fmla="*/ 0 w 395"/>
                <a:gd name="T15" fmla="*/ 101 h 119"/>
                <a:gd name="T16" fmla="*/ 0 w 395"/>
                <a:gd name="T17" fmla="*/ 119 h 119"/>
                <a:gd name="T18" fmla="*/ 348 w 395"/>
                <a:gd name="T19" fmla="*/ 119 h 119"/>
                <a:gd name="T20" fmla="*/ 395 w 395"/>
                <a:gd name="T21" fmla="*/ 72 h 119"/>
                <a:gd name="T22" fmla="*/ 395 w 395"/>
                <a:gd name="T23" fmla="*/ 46 h 119"/>
                <a:gd name="T24" fmla="*/ 348 w 395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5" h="119">
                  <a:moveTo>
                    <a:pt x="3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267" y="17"/>
                    <a:pt x="280" y="30"/>
                    <a:pt x="280" y="46"/>
                  </a:cubicBezTo>
                  <a:cubicBezTo>
                    <a:pt x="280" y="72"/>
                    <a:pt x="280" y="72"/>
                    <a:pt x="280" y="72"/>
                  </a:cubicBezTo>
                  <a:cubicBezTo>
                    <a:pt x="280" y="88"/>
                    <a:pt x="267" y="101"/>
                    <a:pt x="251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48" y="119"/>
                    <a:pt x="348" y="119"/>
                    <a:pt x="348" y="119"/>
                  </a:cubicBezTo>
                  <a:cubicBezTo>
                    <a:pt x="374" y="119"/>
                    <a:pt x="395" y="98"/>
                    <a:pt x="395" y="72"/>
                  </a:cubicBezTo>
                  <a:cubicBezTo>
                    <a:pt x="395" y="46"/>
                    <a:pt x="395" y="46"/>
                    <a:pt x="395" y="46"/>
                  </a:cubicBezTo>
                  <a:cubicBezTo>
                    <a:pt x="395" y="21"/>
                    <a:pt x="374" y="0"/>
                    <a:pt x="348" y="0"/>
                  </a:cubicBezTo>
                </a:path>
              </a:pathLst>
            </a:custGeom>
            <a:solidFill>
              <a:srgbClr val="004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ś1îďè"/>
            <p:cNvSpPr/>
            <p:nvPr/>
          </p:nvSpPr>
          <p:spPr bwMode="auto">
            <a:xfrm>
              <a:off x="7518710" y="5056227"/>
              <a:ext cx="338488" cy="220018"/>
            </a:xfrm>
            <a:custGeom>
              <a:avLst/>
              <a:gdLst>
                <a:gd name="T0" fmla="*/ 137 w 183"/>
                <a:gd name="T1" fmla="*/ 0 h 119"/>
                <a:gd name="T2" fmla="*/ 0 w 183"/>
                <a:gd name="T3" fmla="*/ 0 h 119"/>
                <a:gd name="T4" fmla="*/ 46 w 183"/>
                <a:gd name="T5" fmla="*/ 46 h 119"/>
                <a:gd name="T6" fmla="*/ 46 w 183"/>
                <a:gd name="T7" fmla="*/ 72 h 119"/>
                <a:gd name="T8" fmla="*/ 0 w 183"/>
                <a:gd name="T9" fmla="*/ 119 h 119"/>
                <a:gd name="T10" fmla="*/ 137 w 183"/>
                <a:gd name="T11" fmla="*/ 119 h 119"/>
                <a:gd name="T12" fmla="*/ 183 w 183"/>
                <a:gd name="T13" fmla="*/ 72 h 119"/>
                <a:gd name="T14" fmla="*/ 183 w 183"/>
                <a:gd name="T15" fmla="*/ 46 h 119"/>
                <a:gd name="T16" fmla="*/ 137 w 183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9">
                  <a:moveTo>
                    <a:pt x="13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46" y="21"/>
                    <a:pt x="46" y="46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8"/>
                    <a:pt x="25" y="119"/>
                    <a:pt x="0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62" y="119"/>
                    <a:pt x="183" y="98"/>
                    <a:pt x="183" y="72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21"/>
                    <a:pt x="162" y="0"/>
                    <a:pt x="137" y="0"/>
                  </a:cubicBezTo>
                </a:path>
              </a:pathLst>
            </a:custGeom>
            <a:solidFill>
              <a:srgbClr val="0D7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ŝḻiďe"/>
            <p:cNvSpPr/>
            <p:nvPr/>
          </p:nvSpPr>
          <p:spPr bwMode="auto">
            <a:xfrm>
              <a:off x="7518710" y="5244512"/>
              <a:ext cx="67698" cy="31734"/>
            </a:xfrm>
            <a:custGeom>
              <a:avLst/>
              <a:gdLst>
                <a:gd name="T0" fmla="*/ 0 w 36"/>
                <a:gd name="T1" fmla="*/ 17 h 17"/>
                <a:gd name="T2" fmla="*/ 0 w 36"/>
                <a:gd name="T3" fmla="*/ 17 h 17"/>
                <a:gd name="T4" fmla="*/ 36 w 36"/>
                <a:gd name="T5" fmla="*/ 0 h 17"/>
                <a:gd name="T6" fmla="*/ 36 w 36"/>
                <a:gd name="T7" fmla="*/ 0 h 17"/>
                <a:gd name="T8" fmla="*/ 0 w 3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4" y="17"/>
                    <a:pt x="27" y="1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7" y="10"/>
                    <a:pt x="14" y="17"/>
                    <a:pt x="0" y="17"/>
                  </a:cubicBezTo>
                </a:path>
              </a:pathLst>
            </a:custGeom>
            <a:solidFill>
              <a:srgbClr val="004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ṡľïde"/>
            <p:cNvSpPr/>
            <p:nvPr/>
          </p:nvSpPr>
          <p:spPr bwMode="auto">
            <a:xfrm>
              <a:off x="7518710" y="5244512"/>
              <a:ext cx="321565" cy="31734"/>
            </a:xfrm>
            <a:custGeom>
              <a:avLst/>
              <a:gdLst>
                <a:gd name="T0" fmla="*/ 137 w 173"/>
                <a:gd name="T1" fmla="*/ 17 h 17"/>
                <a:gd name="T2" fmla="*/ 0 w 173"/>
                <a:gd name="T3" fmla="*/ 17 h 17"/>
                <a:gd name="T4" fmla="*/ 36 w 173"/>
                <a:gd name="T5" fmla="*/ 0 h 17"/>
                <a:gd name="T6" fmla="*/ 173 w 173"/>
                <a:gd name="T7" fmla="*/ 0 h 17"/>
                <a:gd name="T8" fmla="*/ 137 w 17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">
                  <a:moveTo>
                    <a:pt x="137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4" y="17"/>
                    <a:pt x="27" y="10"/>
                    <a:pt x="3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4" y="10"/>
                    <a:pt x="151" y="17"/>
                    <a:pt x="137" y="17"/>
                  </a:cubicBezTo>
                </a:path>
              </a:pathLst>
            </a:custGeom>
            <a:solidFill>
              <a:srgbClr val="006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ïṡlíḋe"/>
            <p:cNvSpPr/>
            <p:nvPr/>
          </p:nvSpPr>
          <p:spPr bwMode="auto">
            <a:xfrm>
              <a:off x="7518710" y="5056227"/>
              <a:ext cx="332143" cy="48658"/>
            </a:xfrm>
            <a:custGeom>
              <a:avLst/>
              <a:gdLst>
                <a:gd name="T0" fmla="*/ 137 w 179"/>
                <a:gd name="T1" fmla="*/ 0 h 27"/>
                <a:gd name="T2" fmla="*/ 0 w 179"/>
                <a:gd name="T3" fmla="*/ 0 h 27"/>
                <a:gd name="T4" fmla="*/ 42 w 179"/>
                <a:gd name="T5" fmla="*/ 27 h 27"/>
                <a:gd name="T6" fmla="*/ 179 w 179"/>
                <a:gd name="T7" fmla="*/ 27 h 27"/>
                <a:gd name="T8" fmla="*/ 137 w 17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7">
                  <a:moveTo>
                    <a:pt x="13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35" y="11"/>
                    <a:pt x="42" y="27"/>
                  </a:cubicBezTo>
                  <a:cubicBezTo>
                    <a:pt x="179" y="27"/>
                    <a:pt x="179" y="27"/>
                    <a:pt x="179" y="27"/>
                  </a:cubicBezTo>
                  <a:cubicBezTo>
                    <a:pt x="172" y="11"/>
                    <a:pt x="155" y="0"/>
                    <a:pt x="137" y="0"/>
                  </a:cubicBezTo>
                  <a:close/>
                </a:path>
              </a:pathLst>
            </a:custGeom>
            <a:solidFill>
              <a:srgbClr val="10AB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iSḻiḑé"/>
            <p:cNvSpPr/>
            <p:nvPr/>
          </p:nvSpPr>
          <p:spPr bwMode="auto">
            <a:xfrm>
              <a:off x="7328310" y="5724742"/>
              <a:ext cx="376569" cy="124818"/>
            </a:xfrm>
            <a:custGeom>
              <a:avLst/>
              <a:gdLst>
                <a:gd name="T0" fmla="*/ 29 w 203"/>
                <a:gd name="T1" fmla="*/ 0 h 67"/>
                <a:gd name="T2" fmla="*/ 0 w 203"/>
                <a:gd name="T3" fmla="*/ 29 h 67"/>
                <a:gd name="T4" fmla="*/ 0 w 203"/>
                <a:gd name="T5" fmla="*/ 38 h 67"/>
                <a:gd name="T6" fmla="*/ 29 w 203"/>
                <a:gd name="T7" fmla="*/ 67 h 67"/>
                <a:gd name="T8" fmla="*/ 203 w 203"/>
                <a:gd name="T9" fmla="*/ 67 h 67"/>
                <a:gd name="T10" fmla="*/ 190 w 203"/>
                <a:gd name="T11" fmla="*/ 36 h 67"/>
                <a:gd name="T12" fmla="*/ 203 w 203"/>
                <a:gd name="T13" fmla="*/ 0 h 67"/>
                <a:gd name="T14" fmla="*/ 29 w 203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67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54"/>
                    <a:pt x="13" y="67"/>
                    <a:pt x="29" y="67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3" y="67"/>
                    <a:pt x="190" y="60"/>
                    <a:pt x="190" y="36"/>
                  </a:cubicBezTo>
                  <a:cubicBezTo>
                    <a:pt x="190" y="7"/>
                    <a:pt x="203" y="0"/>
                    <a:pt x="203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D3E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şļíḓê"/>
            <p:cNvSpPr/>
            <p:nvPr/>
          </p:nvSpPr>
          <p:spPr bwMode="auto">
            <a:xfrm>
              <a:off x="7040595" y="5693008"/>
              <a:ext cx="700249" cy="190400"/>
            </a:xfrm>
            <a:custGeom>
              <a:avLst/>
              <a:gdLst>
                <a:gd name="T0" fmla="*/ 46 w 378"/>
                <a:gd name="T1" fmla="*/ 102 h 102"/>
                <a:gd name="T2" fmla="*/ 378 w 378"/>
                <a:gd name="T3" fmla="*/ 102 h 102"/>
                <a:gd name="T4" fmla="*/ 378 w 378"/>
                <a:gd name="T5" fmla="*/ 84 h 102"/>
                <a:gd name="T6" fmla="*/ 184 w 378"/>
                <a:gd name="T7" fmla="*/ 84 h 102"/>
                <a:gd name="T8" fmla="*/ 155 w 378"/>
                <a:gd name="T9" fmla="*/ 55 h 102"/>
                <a:gd name="T10" fmla="*/ 155 w 378"/>
                <a:gd name="T11" fmla="*/ 46 h 102"/>
                <a:gd name="T12" fmla="*/ 184 w 378"/>
                <a:gd name="T13" fmla="*/ 17 h 102"/>
                <a:gd name="T14" fmla="*/ 378 w 378"/>
                <a:gd name="T15" fmla="*/ 17 h 102"/>
                <a:gd name="T16" fmla="*/ 378 w 378"/>
                <a:gd name="T17" fmla="*/ 0 h 102"/>
                <a:gd name="T18" fmla="*/ 46 w 378"/>
                <a:gd name="T19" fmla="*/ 0 h 102"/>
                <a:gd name="T20" fmla="*/ 0 w 378"/>
                <a:gd name="T21" fmla="*/ 46 h 102"/>
                <a:gd name="T22" fmla="*/ 0 w 378"/>
                <a:gd name="T23" fmla="*/ 55 h 102"/>
                <a:gd name="T24" fmla="*/ 46 w 378"/>
                <a:gd name="T2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8" h="102">
                  <a:moveTo>
                    <a:pt x="46" y="102"/>
                  </a:moveTo>
                  <a:cubicBezTo>
                    <a:pt x="378" y="102"/>
                    <a:pt x="378" y="102"/>
                    <a:pt x="378" y="102"/>
                  </a:cubicBezTo>
                  <a:cubicBezTo>
                    <a:pt x="378" y="84"/>
                    <a:pt x="378" y="84"/>
                    <a:pt x="378" y="84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68" y="84"/>
                    <a:pt x="155" y="71"/>
                    <a:pt x="155" y="55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30"/>
                    <a:pt x="168" y="17"/>
                    <a:pt x="184" y="17"/>
                  </a:cubicBezTo>
                  <a:cubicBezTo>
                    <a:pt x="378" y="17"/>
                    <a:pt x="378" y="17"/>
                    <a:pt x="378" y="17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1"/>
                    <a:pt x="21" y="102"/>
                    <a:pt x="46" y="102"/>
                  </a:cubicBezTo>
                  <a:close/>
                </a:path>
              </a:pathLst>
            </a:custGeom>
            <a:solidFill>
              <a:srgbClr val="00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ṧlïḍé"/>
            <p:cNvSpPr/>
            <p:nvPr/>
          </p:nvSpPr>
          <p:spPr bwMode="auto">
            <a:xfrm>
              <a:off x="7283884" y="5693008"/>
              <a:ext cx="456961" cy="190400"/>
            </a:xfrm>
            <a:custGeom>
              <a:avLst/>
              <a:gdLst>
                <a:gd name="T0" fmla="*/ 53 w 247"/>
                <a:gd name="T1" fmla="*/ 17 h 102"/>
                <a:gd name="T2" fmla="*/ 24 w 247"/>
                <a:gd name="T3" fmla="*/ 46 h 102"/>
                <a:gd name="T4" fmla="*/ 24 w 247"/>
                <a:gd name="T5" fmla="*/ 55 h 102"/>
                <a:gd name="T6" fmla="*/ 53 w 247"/>
                <a:gd name="T7" fmla="*/ 84 h 102"/>
                <a:gd name="T8" fmla="*/ 247 w 247"/>
                <a:gd name="T9" fmla="*/ 84 h 102"/>
                <a:gd name="T10" fmla="*/ 247 w 247"/>
                <a:gd name="T11" fmla="*/ 102 h 102"/>
                <a:gd name="T12" fmla="*/ 46 w 247"/>
                <a:gd name="T13" fmla="*/ 102 h 102"/>
                <a:gd name="T14" fmla="*/ 0 w 247"/>
                <a:gd name="T15" fmla="*/ 55 h 102"/>
                <a:gd name="T16" fmla="*/ 0 w 247"/>
                <a:gd name="T17" fmla="*/ 46 h 102"/>
                <a:gd name="T18" fmla="*/ 46 w 247"/>
                <a:gd name="T19" fmla="*/ 0 h 102"/>
                <a:gd name="T20" fmla="*/ 247 w 247"/>
                <a:gd name="T21" fmla="*/ 0 h 102"/>
                <a:gd name="T22" fmla="*/ 247 w 247"/>
                <a:gd name="T23" fmla="*/ 17 h 102"/>
                <a:gd name="T24" fmla="*/ 53 w 247"/>
                <a:gd name="T25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102">
                  <a:moveTo>
                    <a:pt x="53" y="17"/>
                  </a:moveTo>
                  <a:cubicBezTo>
                    <a:pt x="37" y="17"/>
                    <a:pt x="24" y="30"/>
                    <a:pt x="24" y="46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71"/>
                    <a:pt x="37" y="84"/>
                    <a:pt x="53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102"/>
                    <a:pt x="247" y="102"/>
                    <a:pt x="247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21" y="102"/>
                    <a:pt x="0" y="81"/>
                    <a:pt x="0" y="5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7" y="17"/>
                    <a:pt x="247" y="17"/>
                    <a:pt x="247" y="17"/>
                  </a:cubicBezTo>
                  <a:cubicBezTo>
                    <a:pt x="53" y="17"/>
                    <a:pt x="53" y="17"/>
                    <a:pt x="53" y="17"/>
                  </a:cubicBezTo>
                  <a:close/>
                </a:path>
              </a:pathLst>
            </a:custGeom>
            <a:solidFill>
              <a:srgbClr val="00A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sļidé"/>
            <p:cNvSpPr/>
            <p:nvPr/>
          </p:nvSpPr>
          <p:spPr bwMode="auto">
            <a:xfrm>
              <a:off x="7328310" y="5724742"/>
              <a:ext cx="48658" cy="124818"/>
            </a:xfrm>
            <a:custGeom>
              <a:avLst/>
              <a:gdLst>
                <a:gd name="T0" fmla="*/ 27 w 27"/>
                <a:gd name="T1" fmla="*/ 67 h 67"/>
                <a:gd name="T2" fmla="*/ 0 w 27"/>
                <a:gd name="T3" fmla="*/ 38 h 67"/>
                <a:gd name="T4" fmla="*/ 0 w 27"/>
                <a:gd name="T5" fmla="*/ 29 h 67"/>
                <a:gd name="T6" fmla="*/ 27 w 27"/>
                <a:gd name="T7" fmla="*/ 0 h 67"/>
                <a:gd name="T8" fmla="*/ 22 w 27"/>
                <a:gd name="T9" fmla="*/ 34 h 67"/>
                <a:gd name="T10" fmla="*/ 27 w 27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7">
                  <a:moveTo>
                    <a:pt x="27" y="67"/>
                  </a:moveTo>
                  <a:cubicBezTo>
                    <a:pt x="12" y="66"/>
                    <a:pt x="0" y="54"/>
                    <a:pt x="0" y="3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4"/>
                    <a:pt x="12" y="1"/>
                    <a:pt x="27" y="0"/>
                  </a:cubicBezTo>
                  <a:cubicBezTo>
                    <a:pt x="27" y="0"/>
                    <a:pt x="22" y="13"/>
                    <a:pt x="22" y="34"/>
                  </a:cubicBezTo>
                  <a:cubicBezTo>
                    <a:pt x="22" y="56"/>
                    <a:pt x="27" y="67"/>
                    <a:pt x="27" y="67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s1îďè"/>
            <p:cNvSpPr/>
            <p:nvPr/>
          </p:nvSpPr>
          <p:spPr bwMode="auto">
            <a:xfrm>
              <a:off x="6996167" y="5303746"/>
              <a:ext cx="818719" cy="139626"/>
            </a:xfrm>
            <a:custGeom>
              <a:avLst/>
              <a:gdLst>
                <a:gd name="T0" fmla="*/ 26 w 442"/>
                <a:gd name="T1" fmla="*/ 0 h 76"/>
                <a:gd name="T2" fmla="*/ 0 w 442"/>
                <a:gd name="T3" fmla="*/ 26 h 76"/>
                <a:gd name="T4" fmla="*/ 0 w 442"/>
                <a:gd name="T5" fmla="*/ 50 h 76"/>
                <a:gd name="T6" fmla="*/ 26 w 442"/>
                <a:gd name="T7" fmla="*/ 76 h 76"/>
                <a:gd name="T8" fmla="*/ 442 w 442"/>
                <a:gd name="T9" fmla="*/ 76 h 76"/>
                <a:gd name="T10" fmla="*/ 431 w 442"/>
                <a:gd name="T11" fmla="*/ 40 h 76"/>
                <a:gd name="T12" fmla="*/ 442 w 442"/>
                <a:gd name="T13" fmla="*/ 0 h 76"/>
                <a:gd name="T14" fmla="*/ 26 w 442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76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4"/>
                    <a:pt x="12" y="76"/>
                    <a:pt x="26" y="76"/>
                  </a:cubicBezTo>
                  <a:cubicBezTo>
                    <a:pt x="442" y="76"/>
                    <a:pt x="442" y="76"/>
                    <a:pt x="442" y="76"/>
                  </a:cubicBezTo>
                  <a:cubicBezTo>
                    <a:pt x="442" y="76"/>
                    <a:pt x="431" y="62"/>
                    <a:pt x="431" y="40"/>
                  </a:cubicBezTo>
                  <a:cubicBezTo>
                    <a:pt x="431" y="14"/>
                    <a:pt x="442" y="0"/>
                    <a:pt x="442" y="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îş1ïḑê"/>
            <p:cNvSpPr/>
            <p:nvPr/>
          </p:nvSpPr>
          <p:spPr bwMode="auto">
            <a:xfrm>
              <a:off x="7309270" y="5303746"/>
              <a:ext cx="103662" cy="139626"/>
            </a:xfrm>
            <a:custGeom>
              <a:avLst/>
              <a:gdLst>
                <a:gd name="T0" fmla="*/ 0 w 56"/>
                <a:gd name="T1" fmla="*/ 76 h 76"/>
                <a:gd name="T2" fmla="*/ 56 w 56"/>
                <a:gd name="T3" fmla="*/ 76 h 76"/>
                <a:gd name="T4" fmla="*/ 51 w 56"/>
                <a:gd name="T5" fmla="*/ 39 h 76"/>
                <a:gd name="T6" fmla="*/ 56 w 56"/>
                <a:gd name="T7" fmla="*/ 0 h 76"/>
                <a:gd name="T8" fmla="*/ 0 w 56"/>
                <a:gd name="T9" fmla="*/ 0 h 76"/>
                <a:gd name="T10" fmla="*/ 0 w 56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76">
                  <a:moveTo>
                    <a:pt x="0" y="76"/>
                  </a:move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1" y="65"/>
                    <a:pt x="51" y="39"/>
                  </a:cubicBezTo>
                  <a:cubicBezTo>
                    <a:pt x="51" y="13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ṩ1íḑê"/>
            <p:cNvSpPr/>
            <p:nvPr/>
          </p:nvSpPr>
          <p:spPr bwMode="auto">
            <a:xfrm>
              <a:off x="7396008" y="5297400"/>
              <a:ext cx="25386" cy="154436"/>
            </a:xfrm>
            <a:custGeom>
              <a:avLst/>
              <a:gdLst>
                <a:gd name="T0" fmla="*/ 9 w 13"/>
                <a:gd name="T1" fmla="*/ 0 h 83"/>
                <a:gd name="T2" fmla="*/ 11 w 13"/>
                <a:gd name="T3" fmla="*/ 0 h 83"/>
                <a:gd name="T4" fmla="*/ 12 w 13"/>
                <a:gd name="T5" fmla="*/ 4 h 83"/>
                <a:gd name="T6" fmla="*/ 7 w 13"/>
                <a:gd name="T7" fmla="*/ 42 h 83"/>
                <a:gd name="T8" fmla="*/ 12 w 13"/>
                <a:gd name="T9" fmla="*/ 78 h 83"/>
                <a:gd name="T10" fmla="*/ 11 w 13"/>
                <a:gd name="T11" fmla="*/ 82 h 83"/>
                <a:gd name="T12" fmla="*/ 6 w 13"/>
                <a:gd name="T13" fmla="*/ 81 h 83"/>
                <a:gd name="T14" fmla="*/ 0 w 13"/>
                <a:gd name="T15" fmla="*/ 42 h 83"/>
                <a:gd name="T16" fmla="*/ 6 w 13"/>
                <a:gd name="T17" fmla="*/ 2 h 83"/>
                <a:gd name="T18" fmla="*/ 9 w 1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3">
                  <a:moveTo>
                    <a:pt x="9" y="0"/>
                  </a:moveTo>
                  <a:cubicBezTo>
                    <a:pt x="10" y="0"/>
                    <a:pt x="10" y="0"/>
                    <a:pt x="11" y="0"/>
                  </a:cubicBezTo>
                  <a:cubicBezTo>
                    <a:pt x="12" y="1"/>
                    <a:pt x="13" y="3"/>
                    <a:pt x="12" y="4"/>
                  </a:cubicBezTo>
                  <a:cubicBezTo>
                    <a:pt x="12" y="5"/>
                    <a:pt x="7" y="18"/>
                    <a:pt x="7" y="42"/>
                  </a:cubicBezTo>
                  <a:cubicBezTo>
                    <a:pt x="7" y="66"/>
                    <a:pt x="12" y="78"/>
                    <a:pt x="12" y="78"/>
                  </a:cubicBezTo>
                  <a:cubicBezTo>
                    <a:pt x="13" y="79"/>
                    <a:pt x="12" y="81"/>
                    <a:pt x="11" y="82"/>
                  </a:cubicBezTo>
                  <a:cubicBezTo>
                    <a:pt x="9" y="83"/>
                    <a:pt x="7" y="82"/>
                    <a:pt x="6" y="81"/>
                  </a:cubicBezTo>
                  <a:cubicBezTo>
                    <a:pt x="6" y="80"/>
                    <a:pt x="0" y="68"/>
                    <a:pt x="0" y="42"/>
                  </a:cubicBezTo>
                  <a:cubicBezTo>
                    <a:pt x="0" y="16"/>
                    <a:pt x="6" y="2"/>
                    <a:pt x="6" y="2"/>
                  </a:cubicBezTo>
                  <a:cubicBezTo>
                    <a:pt x="7" y="1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9AD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íṣļíḍè"/>
            <p:cNvSpPr/>
            <p:nvPr/>
          </p:nvSpPr>
          <p:spPr bwMode="auto">
            <a:xfrm>
              <a:off x="7046941" y="5274127"/>
              <a:ext cx="795449" cy="198862"/>
            </a:xfrm>
            <a:custGeom>
              <a:avLst/>
              <a:gdLst>
                <a:gd name="T0" fmla="*/ 42 w 430"/>
                <a:gd name="T1" fmla="*/ 108 h 108"/>
                <a:gd name="T2" fmla="*/ 430 w 430"/>
                <a:gd name="T3" fmla="*/ 108 h 108"/>
                <a:gd name="T4" fmla="*/ 430 w 430"/>
                <a:gd name="T5" fmla="*/ 92 h 108"/>
                <a:gd name="T6" fmla="*/ 202 w 430"/>
                <a:gd name="T7" fmla="*/ 92 h 108"/>
                <a:gd name="T8" fmla="*/ 176 w 430"/>
                <a:gd name="T9" fmla="*/ 66 h 108"/>
                <a:gd name="T10" fmla="*/ 176 w 430"/>
                <a:gd name="T11" fmla="*/ 42 h 108"/>
                <a:gd name="T12" fmla="*/ 202 w 430"/>
                <a:gd name="T13" fmla="*/ 16 h 108"/>
                <a:gd name="T14" fmla="*/ 430 w 430"/>
                <a:gd name="T15" fmla="*/ 16 h 108"/>
                <a:gd name="T16" fmla="*/ 430 w 430"/>
                <a:gd name="T17" fmla="*/ 0 h 108"/>
                <a:gd name="T18" fmla="*/ 42 w 430"/>
                <a:gd name="T19" fmla="*/ 0 h 108"/>
                <a:gd name="T20" fmla="*/ 0 w 430"/>
                <a:gd name="T21" fmla="*/ 42 h 108"/>
                <a:gd name="T22" fmla="*/ 0 w 430"/>
                <a:gd name="T23" fmla="*/ 66 h 108"/>
                <a:gd name="T24" fmla="*/ 42 w 43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108">
                  <a:moveTo>
                    <a:pt x="42" y="108"/>
                  </a:moveTo>
                  <a:cubicBezTo>
                    <a:pt x="430" y="108"/>
                    <a:pt x="430" y="108"/>
                    <a:pt x="430" y="108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202" y="92"/>
                    <a:pt x="202" y="92"/>
                    <a:pt x="202" y="92"/>
                  </a:cubicBezTo>
                  <a:cubicBezTo>
                    <a:pt x="188" y="92"/>
                    <a:pt x="176" y="80"/>
                    <a:pt x="176" y="66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28"/>
                    <a:pt x="188" y="16"/>
                    <a:pt x="202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89"/>
                    <a:pt x="19" y="108"/>
                    <a:pt x="42" y="108"/>
                  </a:cubicBezTo>
                  <a:close/>
                </a:path>
              </a:pathLst>
            </a:custGeom>
            <a:solidFill>
              <a:srgbClr val="B76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ṧḻïde"/>
            <p:cNvSpPr/>
            <p:nvPr/>
          </p:nvSpPr>
          <p:spPr bwMode="auto">
            <a:xfrm>
              <a:off x="6966551" y="5274127"/>
              <a:ext cx="450613" cy="198862"/>
            </a:xfrm>
            <a:custGeom>
              <a:avLst/>
              <a:gdLst>
                <a:gd name="T0" fmla="*/ 42 w 243"/>
                <a:gd name="T1" fmla="*/ 108 h 108"/>
                <a:gd name="T2" fmla="*/ 243 w 243"/>
                <a:gd name="T3" fmla="*/ 108 h 108"/>
                <a:gd name="T4" fmla="*/ 200 w 243"/>
                <a:gd name="T5" fmla="*/ 66 h 108"/>
                <a:gd name="T6" fmla="*/ 200 w 243"/>
                <a:gd name="T7" fmla="*/ 42 h 108"/>
                <a:gd name="T8" fmla="*/ 243 w 243"/>
                <a:gd name="T9" fmla="*/ 0 h 108"/>
                <a:gd name="T10" fmla="*/ 42 w 243"/>
                <a:gd name="T11" fmla="*/ 0 h 108"/>
                <a:gd name="T12" fmla="*/ 0 w 243"/>
                <a:gd name="T13" fmla="*/ 42 h 108"/>
                <a:gd name="T14" fmla="*/ 0 w 243"/>
                <a:gd name="T15" fmla="*/ 66 h 108"/>
                <a:gd name="T16" fmla="*/ 42 w 243"/>
                <a:gd name="T1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08">
                  <a:moveTo>
                    <a:pt x="42" y="108"/>
                  </a:moveTo>
                  <a:cubicBezTo>
                    <a:pt x="243" y="108"/>
                    <a:pt x="243" y="108"/>
                    <a:pt x="243" y="108"/>
                  </a:cubicBezTo>
                  <a:cubicBezTo>
                    <a:pt x="219" y="108"/>
                    <a:pt x="200" y="89"/>
                    <a:pt x="200" y="66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0" y="19"/>
                    <a:pt x="219" y="0"/>
                    <a:pt x="2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89"/>
                    <a:pt x="19" y="108"/>
                    <a:pt x="42" y="108"/>
                  </a:cubicBezTo>
                  <a:close/>
                </a:path>
              </a:pathLst>
            </a:custGeom>
            <a:solidFill>
              <a:srgbClr val="934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ş1iḋè"/>
            <p:cNvSpPr/>
            <p:nvPr/>
          </p:nvSpPr>
          <p:spPr bwMode="auto">
            <a:xfrm>
              <a:off x="7146371" y="5508956"/>
              <a:ext cx="509849" cy="145974"/>
            </a:xfrm>
            <a:custGeom>
              <a:avLst/>
              <a:gdLst>
                <a:gd name="T0" fmla="*/ 241 w 275"/>
                <a:gd name="T1" fmla="*/ 79 h 79"/>
                <a:gd name="T2" fmla="*/ 275 w 275"/>
                <a:gd name="T3" fmla="*/ 45 h 79"/>
                <a:gd name="T4" fmla="*/ 275 w 275"/>
                <a:gd name="T5" fmla="*/ 34 h 79"/>
                <a:gd name="T6" fmla="*/ 241 w 275"/>
                <a:gd name="T7" fmla="*/ 0 h 79"/>
                <a:gd name="T8" fmla="*/ 0 w 275"/>
                <a:gd name="T9" fmla="*/ 0 h 79"/>
                <a:gd name="T10" fmla="*/ 14 w 275"/>
                <a:gd name="T11" fmla="*/ 37 h 79"/>
                <a:gd name="T12" fmla="*/ 0 w 275"/>
                <a:gd name="T13" fmla="*/ 79 h 79"/>
                <a:gd name="T14" fmla="*/ 241 w 275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5" h="79">
                  <a:moveTo>
                    <a:pt x="241" y="79"/>
                  </a:moveTo>
                  <a:cubicBezTo>
                    <a:pt x="260" y="79"/>
                    <a:pt x="275" y="64"/>
                    <a:pt x="275" y="45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15"/>
                    <a:pt x="260" y="0"/>
                    <a:pt x="2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8"/>
                    <a:pt x="14" y="37"/>
                  </a:cubicBezTo>
                  <a:cubicBezTo>
                    <a:pt x="14" y="71"/>
                    <a:pt x="0" y="79"/>
                    <a:pt x="0" y="79"/>
                  </a:cubicBezTo>
                  <a:cubicBezTo>
                    <a:pt x="241" y="79"/>
                    <a:pt x="241" y="79"/>
                    <a:pt x="241" y="79"/>
                  </a:cubicBezTo>
                  <a:close/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îş1iḓê"/>
            <p:cNvSpPr/>
            <p:nvPr/>
          </p:nvSpPr>
          <p:spPr bwMode="auto">
            <a:xfrm>
              <a:off x="7101945" y="5472990"/>
              <a:ext cx="755253" cy="220018"/>
            </a:xfrm>
            <a:custGeom>
              <a:avLst/>
              <a:gdLst>
                <a:gd name="T0" fmla="*/ 353 w 407"/>
                <a:gd name="T1" fmla="*/ 0 h 119"/>
                <a:gd name="T2" fmla="*/ 0 w 407"/>
                <a:gd name="T3" fmla="*/ 0 h 119"/>
                <a:gd name="T4" fmla="*/ 0 w 407"/>
                <a:gd name="T5" fmla="*/ 20 h 119"/>
                <a:gd name="T6" fmla="*/ 265 w 407"/>
                <a:gd name="T7" fmla="*/ 20 h 119"/>
                <a:gd name="T8" fmla="*/ 299 w 407"/>
                <a:gd name="T9" fmla="*/ 54 h 119"/>
                <a:gd name="T10" fmla="*/ 299 w 407"/>
                <a:gd name="T11" fmla="*/ 65 h 119"/>
                <a:gd name="T12" fmla="*/ 265 w 407"/>
                <a:gd name="T13" fmla="*/ 99 h 119"/>
                <a:gd name="T14" fmla="*/ 0 w 407"/>
                <a:gd name="T15" fmla="*/ 99 h 119"/>
                <a:gd name="T16" fmla="*/ 0 w 407"/>
                <a:gd name="T17" fmla="*/ 119 h 119"/>
                <a:gd name="T18" fmla="*/ 353 w 407"/>
                <a:gd name="T19" fmla="*/ 119 h 119"/>
                <a:gd name="T20" fmla="*/ 407 w 407"/>
                <a:gd name="T21" fmla="*/ 65 h 119"/>
                <a:gd name="T22" fmla="*/ 407 w 407"/>
                <a:gd name="T23" fmla="*/ 54 h 119"/>
                <a:gd name="T24" fmla="*/ 353 w 407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119">
                  <a:moveTo>
                    <a:pt x="3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84" y="20"/>
                    <a:pt x="299" y="35"/>
                    <a:pt x="299" y="54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84"/>
                    <a:pt x="284" y="99"/>
                    <a:pt x="265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53" y="119"/>
                    <a:pt x="353" y="119"/>
                    <a:pt x="353" y="119"/>
                  </a:cubicBezTo>
                  <a:cubicBezTo>
                    <a:pt x="383" y="119"/>
                    <a:pt x="407" y="95"/>
                    <a:pt x="407" y="65"/>
                  </a:cubicBezTo>
                  <a:cubicBezTo>
                    <a:pt x="407" y="54"/>
                    <a:pt x="407" y="54"/>
                    <a:pt x="407" y="54"/>
                  </a:cubicBezTo>
                  <a:cubicBezTo>
                    <a:pt x="407" y="24"/>
                    <a:pt x="383" y="0"/>
                    <a:pt x="353" y="0"/>
                  </a:cubicBez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ïślíḑê"/>
            <p:cNvSpPr/>
            <p:nvPr/>
          </p:nvSpPr>
          <p:spPr bwMode="auto">
            <a:xfrm>
              <a:off x="7101945" y="5472990"/>
              <a:ext cx="607165" cy="220018"/>
            </a:xfrm>
            <a:custGeom>
              <a:avLst/>
              <a:gdLst>
                <a:gd name="T0" fmla="*/ 265 w 328"/>
                <a:gd name="T1" fmla="*/ 99 h 119"/>
                <a:gd name="T2" fmla="*/ 299 w 328"/>
                <a:gd name="T3" fmla="*/ 65 h 119"/>
                <a:gd name="T4" fmla="*/ 299 w 328"/>
                <a:gd name="T5" fmla="*/ 54 h 119"/>
                <a:gd name="T6" fmla="*/ 265 w 328"/>
                <a:gd name="T7" fmla="*/ 20 h 119"/>
                <a:gd name="T8" fmla="*/ 0 w 328"/>
                <a:gd name="T9" fmla="*/ 20 h 119"/>
                <a:gd name="T10" fmla="*/ 0 w 328"/>
                <a:gd name="T11" fmla="*/ 0 h 119"/>
                <a:gd name="T12" fmla="*/ 274 w 328"/>
                <a:gd name="T13" fmla="*/ 0 h 119"/>
                <a:gd name="T14" fmla="*/ 328 w 328"/>
                <a:gd name="T15" fmla="*/ 54 h 119"/>
                <a:gd name="T16" fmla="*/ 328 w 328"/>
                <a:gd name="T17" fmla="*/ 65 h 119"/>
                <a:gd name="T18" fmla="*/ 274 w 328"/>
                <a:gd name="T19" fmla="*/ 119 h 119"/>
                <a:gd name="T20" fmla="*/ 0 w 328"/>
                <a:gd name="T21" fmla="*/ 119 h 119"/>
                <a:gd name="T22" fmla="*/ 0 w 328"/>
                <a:gd name="T23" fmla="*/ 99 h 119"/>
                <a:gd name="T24" fmla="*/ 265 w 328"/>
                <a:gd name="T25" fmla="*/ 9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119">
                  <a:moveTo>
                    <a:pt x="265" y="99"/>
                  </a:moveTo>
                  <a:cubicBezTo>
                    <a:pt x="284" y="99"/>
                    <a:pt x="299" y="84"/>
                    <a:pt x="299" y="65"/>
                  </a:cubicBezTo>
                  <a:cubicBezTo>
                    <a:pt x="299" y="54"/>
                    <a:pt x="299" y="54"/>
                    <a:pt x="299" y="54"/>
                  </a:cubicBezTo>
                  <a:cubicBezTo>
                    <a:pt x="299" y="35"/>
                    <a:pt x="284" y="20"/>
                    <a:pt x="26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304" y="0"/>
                    <a:pt x="328" y="24"/>
                    <a:pt x="328" y="54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95"/>
                    <a:pt x="304" y="119"/>
                    <a:pt x="274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265" y="99"/>
                    <a:pt x="265" y="99"/>
                    <a:pt x="265" y="99"/>
                  </a:cubicBezTo>
                  <a:close/>
                </a:path>
              </a:pathLst>
            </a:custGeom>
            <a:solidFill>
              <a:srgbClr val="EDA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íŝļîḑè"/>
            <p:cNvSpPr/>
            <p:nvPr/>
          </p:nvSpPr>
          <p:spPr bwMode="auto">
            <a:xfrm>
              <a:off x="7599100" y="5508956"/>
              <a:ext cx="57120" cy="145974"/>
            </a:xfrm>
            <a:custGeom>
              <a:avLst/>
              <a:gdLst>
                <a:gd name="T0" fmla="*/ 0 w 31"/>
                <a:gd name="T1" fmla="*/ 0 h 79"/>
                <a:gd name="T2" fmla="*/ 31 w 31"/>
                <a:gd name="T3" fmla="*/ 34 h 79"/>
                <a:gd name="T4" fmla="*/ 31 w 31"/>
                <a:gd name="T5" fmla="*/ 45 h 79"/>
                <a:gd name="T6" fmla="*/ 0 w 31"/>
                <a:gd name="T7" fmla="*/ 79 h 79"/>
                <a:gd name="T8" fmla="*/ 6 w 31"/>
                <a:gd name="T9" fmla="*/ 39 h 79"/>
                <a:gd name="T10" fmla="*/ 0 w 31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79">
                  <a:moveTo>
                    <a:pt x="0" y="0"/>
                  </a:moveTo>
                  <a:cubicBezTo>
                    <a:pt x="18" y="2"/>
                    <a:pt x="31" y="16"/>
                    <a:pt x="31" y="3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63"/>
                    <a:pt x="18" y="77"/>
                    <a:pt x="0" y="79"/>
                  </a:cubicBezTo>
                  <a:cubicBezTo>
                    <a:pt x="0" y="79"/>
                    <a:pt x="6" y="64"/>
                    <a:pt x="6" y="39"/>
                  </a:cubicBezTo>
                  <a:cubicBezTo>
                    <a:pt x="6" y="1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ṡḷîḓe"/>
            <p:cNvSpPr/>
            <p:nvPr/>
          </p:nvSpPr>
          <p:spPr bwMode="auto">
            <a:xfrm>
              <a:off x="7030017" y="4673311"/>
              <a:ext cx="602933" cy="135396"/>
            </a:xfrm>
            <a:custGeom>
              <a:avLst/>
              <a:gdLst>
                <a:gd name="T0" fmla="*/ 25 w 326"/>
                <a:gd name="T1" fmla="*/ 0 h 73"/>
                <a:gd name="T2" fmla="*/ 0 w 326"/>
                <a:gd name="T3" fmla="*/ 25 h 73"/>
                <a:gd name="T4" fmla="*/ 0 w 326"/>
                <a:gd name="T5" fmla="*/ 48 h 73"/>
                <a:gd name="T6" fmla="*/ 25 w 326"/>
                <a:gd name="T7" fmla="*/ 73 h 73"/>
                <a:gd name="T8" fmla="*/ 326 w 326"/>
                <a:gd name="T9" fmla="*/ 73 h 73"/>
                <a:gd name="T10" fmla="*/ 316 w 326"/>
                <a:gd name="T11" fmla="*/ 38 h 73"/>
                <a:gd name="T12" fmla="*/ 326 w 326"/>
                <a:gd name="T13" fmla="*/ 0 h 73"/>
                <a:gd name="T14" fmla="*/ 25 w 326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6" h="73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2"/>
                    <a:pt x="11" y="73"/>
                    <a:pt x="25" y="73"/>
                  </a:cubicBezTo>
                  <a:cubicBezTo>
                    <a:pt x="326" y="73"/>
                    <a:pt x="326" y="73"/>
                    <a:pt x="326" y="73"/>
                  </a:cubicBezTo>
                  <a:cubicBezTo>
                    <a:pt x="326" y="73"/>
                    <a:pt x="316" y="60"/>
                    <a:pt x="316" y="38"/>
                  </a:cubicBezTo>
                  <a:cubicBezTo>
                    <a:pt x="316" y="13"/>
                    <a:pt x="326" y="0"/>
                    <a:pt x="326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DF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šḻïḍé"/>
            <p:cNvSpPr/>
            <p:nvPr/>
          </p:nvSpPr>
          <p:spPr bwMode="auto">
            <a:xfrm>
              <a:off x="7165411" y="4673311"/>
              <a:ext cx="99430" cy="135396"/>
            </a:xfrm>
            <a:custGeom>
              <a:avLst/>
              <a:gdLst>
                <a:gd name="T0" fmla="*/ 0 w 54"/>
                <a:gd name="T1" fmla="*/ 73 h 73"/>
                <a:gd name="T2" fmla="*/ 54 w 54"/>
                <a:gd name="T3" fmla="*/ 73 h 73"/>
                <a:gd name="T4" fmla="*/ 49 w 54"/>
                <a:gd name="T5" fmla="*/ 37 h 73"/>
                <a:gd name="T6" fmla="*/ 54 w 54"/>
                <a:gd name="T7" fmla="*/ 0 h 73"/>
                <a:gd name="T8" fmla="*/ 0 w 54"/>
                <a:gd name="T9" fmla="*/ 0 h 73"/>
                <a:gd name="T10" fmla="*/ 0 w 54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3">
                  <a:moveTo>
                    <a:pt x="0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49" y="62"/>
                    <a:pt x="49" y="37"/>
                  </a:cubicBezTo>
                  <a:cubicBezTo>
                    <a:pt x="49" y="13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3"/>
                    <a:pt x="0" y="73"/>
                    <a:pt x="0" y="73"/>
                  </a:cubicBezTo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ïś1îďé"/>
            <p:cNvSpPr/>
            <p:nvPr/>
          </p:nvSpPr>
          <p:spPr bwMode="auto">
            <a:xfrm>
              <a:off x="7250034" y="4666965"/>
              <a:ext cx="23272" cy="148088"/>
            </a:xfrm>
            <a:custGeom>
              <a:avLst/>
              <a:gdLst>
                <a:gd name="T0" fmla="*/ 8 w 12"/>
                <a:gd name="T1" fmla="*/ 0 h 80"/>
                <a:gd name="T2" fmla="*/ 10 w 12"/>
                <a:gd name="T3" fmla="*/ 0 h 80"/>
                <a:gd name="T4" fmla="*/ 11 w 12"/>
                <a:gd name="T5" fmla="*/ 4 h 80"/>
                <a:gd name="T6" fmla="*/ 6 w 12"/>
                <a:gd name="T7" fmla="*/ 40 h 80"/>
                <a:gd name="T8" fmla="*/ 11 w 12"/>
                <a:gd name="T9" fmla="*/ 75 h 80"/>
                <a:gd name="T10" fmla="*/ 10 w 12"/>
                <a:gd name="T11" fmla="*/ 79 h 80"/>
                <a:gd name="T12" fmla="*/ 6 w 12"/>
                <a:gd name="T13" fmla="*/ 78 h 80"/>
                <a:gd name="T14" fmla="*/ 0 w 12"/>
                <a:gd name="T15" fmla="*/ 40 h 80"/>
                <a:gd name="T16" fmla="*/ 6 w 12"/>
                <a:gd name="T17" fmla="*/ 2 h 80"/>
                <a:gd name="T18" fmla="*/ 8 w 12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0">
                  <a:moveTo>
                    <a:pt x="8" y="0"/>
                  </a:moveTo>
                  <a:cubicBezTo>
                    <a:pt x="9" y="0"/>
                    <a:pt x="9" y="0"/>
                    <a:pt x="10" y="0"/>
                  </a:cubicBezTo>
                  <a:cubicBezTo>
                    <a:pt x="11" y="1"/>
                    <a:pt x="12" y="3"/>
                    <a:pt x="11" y="4"/>
                  </a:cubicBezTo>
                  <a:cubicBezTo>
                    <a:pt x="11" y="4"/>
                    <a:pt x="6" y="17"/>
                    <a:pt x="6" y="40"/>
                  </a:cubicBezTo>
                  <a:cubicBezTo>
                    <a:pt x="6" y="64"/>
                    <a:pt x="11" y="75"/>
                    <a:pt x="11" y="75"/>
                  </a:cubicBezTo>
                  <a:cubicBezTo>
                    <a:pt x="12" y="77"/>
                    <a:pt x="11" y="79"/>
                    <a:pt x="10" y="79"/>
                  </a:cubicBezTo>
                  <a:cubicBezTo>
                    <a:pt x="8" y="80"/>
                    <a:pt x="6" y="79"/>
                    <a:pt x="6" y="78"/>
                  </a:cubicBezTo>
                  <a:cubicBezTo>
                    <a:pt x="5" y="77"/>
                    <a:pt x="0" y="66"/>
                    <a:pt x="0" y="40"/>
                  </a:cubicBezTo>
                  <a:cubicBezTo>
                    <a:pt x="0" y="15"/>
                    <a:pt x="5" y="2"/>
                    <a:pt x="6" y="2"/>
                  </a:cubicBezTo>
                  <a:cubicBezTo>
                    <a:pt x="6" y="0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9AD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śḻïḑe"/>
            <p:cNvSpPr/>
            <p:nvPr/>
          </p:nvSpPr>
          <p:spPr bwMode="auto">
            <a:xfrm>
              <a:off x="6911545" y="4645809"/>
              <a:ext cx="736213" cy="192516"/>
            </a:xfrm>
            <a:custGeom>
              <a:avLst/>
              <a:gdLst>
                <a:gd name="T0" fmla="*/ 40 w 398"/>
                <a:gd name="T1" fmla="*/ 104 h 104"/>
                <a:gd name="T2" fmla="*/ 398 w 398"/>
                <a:gd name="T3" fmla="*/ 104 h 104"/>
                <a:gd name="T4" fmla="*/ 398 w 398"/>
                <a:gd name="T5" fmla="*/ 88 h 104"/>
                <a:gd name="T6" fmla="*/ 195 w 398"/>
                <a:gd name="T7" fmla="*/ 88 h 104"/>
                <a:gd name="T8" fmla="*/ 170 w 398"/>
                <a:gd name="T9" fmla="*/ 63 h 104"/>
                <a:gd name="T10" fmla="*/ 170 w 398"/>
                <a:gd name="T11" fmla="*/ 40 h 104"/>
                <a:gd name="T12" fmla="*/ 195 w 398"/>
                <a:gd name="T13" fmla="*/ 15 h 104"/>
                <a:gd name="T14" fmla="*/ 398 w 398"/>
                <a:gd name="T15" fmla="*/ 15 h 104"/>
                <a:gd name="T16" fmla="*/ 398 w 398"/>
                <a:gd name="T17" fmla="*/ 0 h 104"/>
                <a:gd name="T18" fmla="*/ 40 w 398"/>
                <a:gd name="T19" fmla="*/ 0 h 104"/>
                <a:gd name="T20" fmla="*/ 0 w 398"/>
                <a:gd name="T21" fmla="*/ 40 h 104"/>
                <a:gd name="T22" fmla="*/ 0 w 398"/>
                <a:gd name="T23" fmla="*/ 63 h 104"/>
                <a:gd name="T24" fmla="*/ 40 w 398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104">
                  <a:moveTo>
                    <a:pt x="40" y="104"/>
                  </a:moveTo>
                  <a:cubicBezTo>
                    <a:pt x="398" y="104"/>
                    <a:pt x="398" y="104"/>
                    <a:pt x="398" y="104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195" y="88"/>
                    <a:pt x="195" y="88"/>
                    <a:pt x="195" y="88"/>
                  </a:cubicBezTo>
                  <a:cubicBezTo>
                    <a:pt x="181" y="88"/>
                    <a:pt x="170" y="77"/>
                    <a:pt x="170" y="63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26"/>
                    <a:pt x="181" y="15"/>
                    <a:pt x="195" y="15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86"/>
                    <a:pt x="18" y="104"/>
                    <a:pt x="40" y="104"/>
                  </a:cubicBezTo>
                </a:path>
              </a:pathLst>
            </a:custGeom>
            <a:solidFill>
              <a:srgbClr val="00A5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ṡliḍè"/>
            <p:cNvSpPr/>
            <p:nvPr/>
          </p:nvSpPr>
          <p:spPr bwMode="auto">
            <a:xfrm>
              <a:off x="6911545" y="4762165"/>
              <a:ext cx="107894" cy="76160"/>
            </a:xfrm>
            <a:custGeom>
              <a:avLst/>
              <a:gdLst>
                <a:gd name="T0" fmla="*/ 59 w 59"/>
                <a:gd name="T1" fmla="*/ 41 h 41"/>
                <a:gd name="T2" fmla="*/ 40 w 59"/>
                <a:gd name="T3" fmla="*/ 41 h 41"/>
                <a:gd name="T4" fmla="*/ 0 w 59"/>
                <a:gd name="T5" fmla="*/ 0 h 41"/>
                <a:gd name="T6" fmla="*/ 0 w 59"/>
                <a:gd name="T7" fmla="*/ 0 h 41"/>
                <a:gd name="T8" fmla="*/ 40 w 59"/>
                <a:gd name="T9" fmla="*/ 41 h 41"/>
                <a:gd name="T10" fmla="*/ 59 w 59"/>
                <a:gd name="T11" fmla="*/ 41 h 41"/>
                <a:gd name="T12" fmla="*/ 59 w 59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1">
                  <a:moveTo>
                    <a:pt x="59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18" y="41"/>
                    <a:pt x="0" y="2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</a:path>
              </a:pathLst>
            </a:custGeom>
            <a:solidFill>
              <a:srgbClr val="B8B9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šlîdê"/>
            <p:cNvSpPr/>
            <p:nvPr/>
          </p:nvSpPr>
          <p:spPr bwMode="auto">
            <a:xfrm>
              <a:off x="7019439" y="4838325"/>
              <a:ext cx="249637" cy="0"/>
            </a:xfrm>
            <a:custGeom>
              <a:avLst/>
              <a:gdLst>
                <a:gd name="T0" fmla="*/ 134 w 134"/>
                <a:gd name="T1" fmla="*/ 0 w 134"/>
                <a:gd name="T2" fmla="*/ 0 w 134"/>
                <a:gd name="T3" fmla="*/ 134 w 134"/>
                <a:gd name="T4" fmla="*/ 134 w 13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34">
                  <a:moveTo>
                    <a:pt x="1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solidFill>
              <a:srgbClr val="AA2D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îš1ïḓê"/>
            <p:cNvSpPr/>
            <p:nvPr/>
          </p:nvSpPr>
          <p:spPr bwMode="auto">
            <a:xfrm>
              <a:off x="6911545" y="4645809"/>
              <a:ext cx="357529" cy="192516"/>
            </a:xfrm>
            <a:custGeom>
              <a:avLst/>
              <a:gdLst>
                <a:gd name="T0" fmla="*/ 193 w 193"/>
                <a:gd name="T1" fmla="*/ 104 h 104"/>
                <a:gd name="T2" fmla="*/ 59 w 193"/>
                <a:gd name="T3" fmla="*/ 104 h 104"/>
                <a:gd name="T4" fmla="*/ 40 w 193"/>
                <a:gd name="T5" fmla="*/ 104 h 104"/>
                <a:gd name="T6" fmla="*/ 0 w 193"/>
                <a:gd name="T7" fmla="*/ 63 h 104"/>
                <a:gd name="T8" fmla="*/ 0 w 193"/>
                <a:gd name="T9" fmla="*/ 40 h 104"/>
                <a:gd name="T10" fmla="*/ 40 w 193"/>
                <a:gd name="T11" fmla="*/ 0 h 104"/>
                <a:gd name="T12" fmla="*/ 193 w 193"/>
                <a:gd name="T13" fmla="*/ 0 h 104"/>
                <a:gd name="T14" fmla="*/ 193 w 193"/>
                <a:gd name="T15" fmla="*/ 0 h 104"/>
                <a:gd name="T16" fmla="*/ 152 w 193"/>
                <a:gd name="T17" fmla="*/ 40 h 104"/>
                <a:gd name="T18" fmla="*/ 152 w 193"/>
                <a:gd name="T19" fmla="*/ 63 h 104"/>
                <a:gd name="T20" fmla="*/ 193 w 193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04">
                  <a:moveTo>
                    <a:pt x="193" y="104"/>
                  </a:moveTo>
                  <a:cubicBezTo>
                    <a:pt x="59" y="104"/>
                    <a:pt x="59" y="104"/>
                    <a:pt x="59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18" y="104"/>
                    <a:pt x="0" y="86"/>
                    <a:pt x="0" y="6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70" y="0"/>
                    <a:pt x="152" y="18"/>
                    <a:pt x="152" y="40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85"/>
                    <a:pt x="170" y="104"/>
                    <a:pt x="193" y="104"/>
                  </a:cubicBezTo>
                </a:path>
              </a:pathLst>
            </a:custGeom>
            <a:solidFill>
              <a:srgbClr val="007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şḻîḑè"/>
            <p:cNvSpPr/>
            <p:nvPr/>
          </p:nvSpPr>
          <p:spPr bwMode="auto">
            <a:xfrm>
              <a:off x="7332542" y="4611961"/>
              <a:ext cx="2116" cy="2116"/>
            </a:xfrm>
            <a:prstGeom prst="rect">
              <a:avLst/>
            </a:prstGeom>
            <a:solidFill>
              <a:srgbClr val="C6C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ŝḻïďè"/>
            <p:cNvSpPr/>
            <p:nvPr/>
          </p:nvSpPr>
          <p:spPr bwMode="auto">
            <a:xfrm>
              <a:off x="7332542" y="46119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$ḻîḑè"/>
            <p:cNvSpPr/>
            <p:nvPr/>
          </p:nvSpPr>
          <p:spPr bwMode="auto">
            <a:xfrm>
              <a:off x="7137909" y="4611961"/>
              <a:ext cx="194630" cy="2116"/>
            </a:xfrm>
            <a:prstGeom prst="rect">
              <a:avLst/>
            </a:prstGeom>
            <a:solidFill>
              <a:srgbClr val="B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ïśļíḍé"/>
            <p:cNvSpPr/>
            <p:nvPr/>
          </p:nvSpPr>
          <p:spPr bwMode="auto">
            <a:xfrm>
              <a:off x="7137909" y="4611961"/>
              <a:ext cx="194630" cy="0"/>
            </a:xfrm>
            <a:custGeom>
              <a:avLst/>
              <a:gdLst>
                <a:gd name="T0" fmla="*/ 0 w 92"/>
                <a:gd name="T1" fmla="*/ 92 w 92"/>
                <a:gd name="T2" fmla="*/ 92 w 92"/>
                <a:gd name="T3" fmla="*/ 0 w 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2">
                  <a:moveTo>
                    <a:pt x="0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ís1iďe"/>
            <p:cNvSpPr/>
            <p:nvPr/>
          </p:nvSpPr>
          <p:spPr bwMode="auto">
            <a:xfrm>
              <a:off x="7347350" y="4607729"/>
              <a:ext cx="2116" cy="2116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</a:path>
              </a:pathLst>
            </a:custGeom>
            <a:solidFill>
              <a:srgbClr val="29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şľiďé"/>
            <p:cNvSpPr/>
            <p:nvPr/>
          </p:nvSpPr>
          <p:spPr bwMode="auto">
            <a:xfrm>
              <a:off x="7666798" y="4645809"/>
              <a:ext cx="2116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ṥḷiḋé"/>
            <p:cNvSpPr/>
            <p:nvPr/>
          </p:nvSpPr>
          <p:spPr bwMode="auto">
            <a:xfrm>
              <a:off x="7351582" y="4607729"/>
              <a:ext cx="385031" cy="38080"/>
            </a:xfrm>
            <a:custGeom>
              <a:avLst/>
              <a:gdLst>
                <a:gd name="T0" fmla="*/ 160 w 207"/>
                <a:gd name="T1" fmla="*/ 20 h 20"/>
                <a:gd name="T2" fmla="*/ 160 w 207"/>
                <a:gd name="T3" fmla="*/ 20 h 20"/>
                <a:gd name="T4" fmla="*/ 0 w 207"/>
                <a:gd name="T5" fmla="*/ 20 h 20"/>
                <a:gd name="T6" fmla="*/ 34 w 207"/>
                <a:gd name="T7" fmla="*/ 0 h 20"/>
                <a:gd name="T8" fmla="*/ 207 w 207"/>
                <a:gd name="T9" fmla="*/ 0 h 20"/>
                <a:gd name="T10" fmla="*/ 171 w 207"/>
                <a:gd name="T11" fmla="*/ 20 h 20"/>
                <a:gd name="T12" fmla="*/ 171 w 207"/>
                <a:gd name="T13" fmla="*/ 20 h 20"/>
                <a:gd name="T14" fmla="*/ 171 w 207"/>
                <a:gd name="T15" fmla="*/ 20 h 20"/>
                <a:gd name="T16" fmla="*/ 171 w 207"/>
                <a:gd name="T17" fmla="*/ 20 h 20"/>
                <a:gd name="T18" fmla="*/ 170 w 207"/>
                <a:gd name="T19" fmla="*/ 20 h 20"/>
                <a:gd name="T20" fmla="*/ 170 w 207"/>
                <a:gd name="T21" fmla="*/ 20 h 20"/>
                <a:gd name="T22" fmla="*/ 170 w 207"/>
                <a:gd name="T23" fmla="*/ 20 h 20"/>
                <a:gd name="T24" fmla="*/ 170 w 207"/>
                <a:gd name="T25" fmla="*/ 20 h 20"/>
                <a:gd name="T26" fmla="*/ 170 w 207"/>
                <a:gd name="T27" fmla="*/ 20 h 20"/>
                <a:gd name="T28" fmla="*/ 170 w 207"/>
                <a:gd name="T29" fmla="*/ 20 h 20"/>
                <a:gd name="T30" fmla="*/ 170 w 207"/>
                <a:gd name="T31" fmla="*/ 20 h 20"/>
                <a:gd name="T32" fmla="*/ 170 w 207"/>
                <a:gd name="T33" fmla="*/ 20 h 20"/>
                <a:gd name="T34" fmla="*/ 170 w 207"/>
                <a:gd name="T35" fmla="*/ 20 h 20"/>
                <a:gd name="T36" fmla="*/ 170 w 207"/>
                <a:gd name="T37" fmla="*/ 20 h 20"/>
                <a:gd name="T38" fmla="*/ 160 w 207"/>
                <a:gd name="T3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20">
                  <a:moveTo>
                    <a:pt x="160" y="20"/>
                  </a:moveTo>
                  <a:cubicBezTo>
                    <a:pt x="160" y="20"/>
                    <a:pt x="160" y="20"/>
                    <a:pt x="16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9"/>
                    <a:pt x="26" y="11"/>
                    <a:pt x="34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99" y="12"/>
                    <a:pt x="186" y="19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60" y="20"/>
                    <a:pt x="160" y="20"/>
                    <a:pt x="160" y="20"/>
                  </a:cubicBezTo>
                </a:path>
              </a:pathLst>
            </a:custGeom>
            <a:solidFill>
              <a:srgbClr val="D04E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ṥ1ïḋê"/>
            <p:cNvSpPr/>
            <p:nvPr/>
          </p:nvSpPr>
          <p:spPr bwMode="auto">
            <a:xfrm>
              <a:off x="7351582" y="4607729"/>
              <a:ext cx="63466" cy="38080"/>
            </a:xfrm>
            <a:custGeom>
              <a:avLst/>
              <a:gdLst>
                <a:gd name="T0" fmla="*/ 0 w 34"/>
                <a:gd name="T1" fmla="*/ 20 h 20"/>
                <a:gd name="T2" fmla="*/ 0 w 34"/>
                <a:gd name="T3" fmla="*/ 20 h 20"/>
                <a:gd name="T4" fmla="*/ 34 w 34"/>
                <a:gd name="T5" fmla="*/ 0 h 20"/>
                <a:gd name="T6" fmla="*/ 34 w 34"/>
                <a:gd name="T7" fmla="*/ 0 h 20"/>
                <a:gd name="T8" fmla="*/ 0 w 3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14" y="19"/>
                    <a:pt x="26" y="11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1"/>
                    <a:pt x="14" y="19"/>
                    <a:pt x="0" y="20"/>
                  </a:cubicBezTo>
                </a:path>
              </a:pathLst>
            </a:custGeom>
            <a:solidFill>
              <a:srgbClr val="B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slïdè"/>
            <p:cNvSpPr/>
            <p:nvPr/>
          </p:nvSpPr>
          <p:spPr bwMode="auto">
            <a:xfrm>
              <a:off x="7345234" y="4645809"/>
              <a:ext cx="302524" cy="0"/>
            </a:xfrm>
            <a:custGeom>
              <a:avLst/>
              <a:gdLst>
                <a:gd name="T0" fmla="*/ 0 w 164"/>
                <a:gd name="T1" fmla="*/ 4 w 164"/>
                <a:gd name="T2" fmla="*/ 4 w 164"/>
                <a:gd name="T3" fmla="*/ 164 w 164"/>
                <a:gd name="T4" fmla="*/ 164 w 164"/>
                <a:gd name="T5" fmla="*/ 0 w 1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4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8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íṩļiḋé"/>
            <p:cNvSpPr/>
            <p:nvPr/>
          </p:nvSpPr>
          <p:spPr bwMode="auto">
            <a:xfrm>
              <a:off x="7341004" y="4611961"/>
              <a:ext cx="2116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6C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iṣḷïḑê"/>
            <p:cNvSpPr/>
            <p:nvPr/>
          </p:nvSpPr>
          <p:spPr bwMode="auto">
            <a:xfrm>
              <a:off x="7343120" y="4609845"/>
              <a:ext cx="4232" cy="211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  <a:gd name="T12" fmla="*/ 1 w 2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</a:path>
              </a:pathLst>
            </a:custGeom>
            <a:solidFill>
              <a:srgbClr val="29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ïṡlíḋe"/>
            <p:cNvSpPr/>
            <p:nvPr/>
          </p:nvSpPr>
          <p:spPr bwMode="auto">
            <a:xfrm>
              <a:off x="7336772" y="4611961"/>
              <a:ext cx="2116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6C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îṧ1ïďê"/>
            <p:cNvSpPr/>
            <p:nvPr/>
          </p:nvSpPr>
          <p:spPr bwMode="auto">
            <a:xfrm>
              <a:off x="7338888" y="4611961"/>
              <a:ext cx="2116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9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îśḻidê"/>
            <p:cNvSpPr/>
            <p:nvPr/>
          </p:nvSpPr>
          <p:spPr bwMode="auto">
            <a:xfrm>
              <a:off x="7571598" y="5883409"/>
              <a:ext cx="319448" cy="46542"/>
            </a:xfrm>
            <a:custGeom>
              <a:avLst/>
              <a:gdLst>
                <a:gd name="T0" fmla="*/ 131 w 173"/>
                <a:gd name="T1" fmla="*/ 0 h 26"/>
                <a:gd name="T2" fmla="*/ 0 w 173"/>
                <a:gd name="T3" fmla="*/ 0 h 26"/>
                <a:gd name="T4" fmla="*/ 42 w 173"/>
                <a:gd name="T5" fmla="*/ 26 h 26"/>
                <a:gd name="T6" fmla="*/ 173 w 173"/>
                <a:gd name="T7" fmla="*/ 26 h 26"/>
                <a:gd name="T8" fmla="*/ 131 w 17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26">
                  <a:moveTo>
                    <a:pt x="1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35" y="10"/>
                    <a:pt x="42" y="26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65" y="10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C6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ṣḻïḓè"/>
            <p:cNvSpPr/>
            <p:nvPr/>
          </p:nvSpPr>
          <p:spPr bwMode="auto">
            <a:xfrm>
              <a:off x="6977127" y="5274127"/>
              <a:ext cx="440035" cy="40196"/>
            </a:xfrm>
            <a:custGeom>
              <a:avLst/>
              <a:gdLst>
                <a:gd name="T0" fmla="*/ 0 w 237"/>
                <a:gd name="T1" fmla="*/ 22 h 22"/>
                <a:gd name="T2" fmla="*/ 200 w 237"/>
                <a:gd name="T3" fmla="*/ 22 h 22"/>
                <a:gd name="T4" fmla="*/ 237 w 237"/>
                <a:gd name="T5" fmla="*/ 0 h 22"/>
                <a:gd name="T6" fmla="*/ 36 w 237"/>
                <a:gd name="T7" fmla="*/ 0 h 22"/>
                <a:gd name="T8" fmla="*/ 0 w 237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2">
                  <a:moveTo>
                    <a:pt x="0" y="22"/>
                  </a:moveTo>
                  <a:cubicBezTo>
                    <a:pt x="200" y="22"/>
                    <a:pt x="200" y="22"/>
                    <a:pt x="200" y="22"/>
                  </a:cubicBezTo>
                  <a:cubicBezTo>
                    <a:pt x="207" y="9"/>
                    <a:pt x="221" y="0"/>
                    <a:pt x="2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1" y="0"/>
                    <a:pt x="7" y="9"/>
                    <a:pt x="0" y="22"/>
                  </a:cubicBezTo>
                  <a:close/>
                </a:path>
              </a:pathLst>
            </a:custGeom>
            <a:solidFill>
              <a:srgbClr val="A75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Sliďé"/>
            <p:cNvSpPr/>
            <p:nvPr/>
          </p:nvSpPr>
          <p:spPr bwMode="auto">
            <a:xfrm>
              <a:off x="5858000" y="5090075"/>
              <a:ext cx="296179" cy="124818"/>
            </a:xfrm>
            <a:custGeom>
              <a:avLst/>
              <a:gdLst>
                <a:gd name="T0" fmla="*/ 131 w 160"/>
                <a:gd name="T1" fmla="*/ 67 h 67"/>
                <a:gd name="T2" fmla="*/ 160 w 160"/>
                <a:gd name="T3" fmla="*/ 38 h 67"/>
                <a:gd name="T4" fmla="*/ 160 w 160"/>
                <a:gd name="T5" fmla="*/ 29 h 67"/>
                <a:gd name="T6" fmla="*/ 131 w 160"/>
                <a:gd name="T7" fmla="*/ 0 h 67"/>
                <a:gd name="T8" fmla="*/ 0 w 160"/>
                <a:gd name="T9" fmla="*/ 0 h 67"/>
                <a:gd name="T10" fmla="*/ 12 w 160"/>
                <a:gd name="T11" fmla="*/ 31 h 67"/>
                <a:gd name="T12" fmla="*/ 0 w 160"/>
                <a:gd name="T13" fmla="*/ 67 h 67"/>
                <a:gd name="T14" fmla="*/ 131 w 160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67">
                  <a:moveTo>
                    <a:pt x="131" y="67"/>
                  </a:moveTo>
                  <a:cubicBezTo>
                    <a:pt x="147" y="67"/>
                    <a:pt x="160" y="54"/>
                    <a:pt x="160" y="38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13"/>
                    <a:pt x="147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7"/>
                    <a:pt x="12" y="31"/>
                  </a:cubicBezTo>
                  <a:cubicBezTo>
                    <a:pt x="12" y="60"/>
                    <a:pt x="0" y="67"/>
                    <a:pt x="0" y="67"/>
                  </a:cubicBezTo>
                  <a:cubicBezTo>
                    <a:pt x="131" y="67"/>
                    <a:pt x="131" y="67"/>
                    <a:pt x="131" y="67"/>
                  </a:cubicBezTo>
                  <a:close/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iŝḻidê"/>
            <p:cNvSpPr/>
            <p:nvPr/>
          </p:nvSpPr>
          <p:spPr bwMode="auto">
            <a:xfrm>
              <a:off x="5819919" y="5058341"/>
              <a:ext cx="621973" cy="188284"/>
            </a:xfrm>
            <a:custGeom>
              <a:avLst/>
              <a:gdLst>
                <a:gd name="T0" fmla="*/ 289 w 335"/>
                <a:gd name="T1" fmla="*/ 0 h 102"/>
                <a:gd name="T2" fmla="*/ 0 w 335"/>
                <a:gd name="T3" fmla="*/ 0 h 102"/>
                <a:gd name="T4" fmla="*/ 0 w 335"/>
                <a:gd name="T5" fmla="*/ 18 h 102"/>
                <a:gd name="T6" fmla="*/ 151 w 335"/>
                <a:gd name="T7" fmla="*/ 18 h 102"/>
                <a:gd name="T8" fmla="*/ 180 w 335"/>
                <a:gd name="T9" fmla="*/ 47 h 102"/>
                <a:gd name="T10" fmla="*/ 180 w 335"/>
                <a:gd name="T11" fmla="*/ 56 h 102"/>
                <a:gd name="T12" fmla="*/ 151 w 335"/>
                <a:gd name="T13" fmla="*/ 85 h 102"/>
                <a:gd name="T14" fmla="*/ 0 w 335"/>
                <a:gd name="T15" fmla="*/ 85 h 102"/>
                <a:gd name="T16" fmla="*/ 0 w 335"/>
                <a:gd name="T17" fmla="*/ 102 h 102"/>
                <a:gd name="T18" fmla="*/ 289 w 335"/>
                <a:gd name="T19" fmla="*/ 102 h 102"/>
                <a:gd name="T20" fmla="*/ 335 w 335"/>
                <a:gd name="T21" fmla="*/ 56 h 102"/>
                <a:gd name="T22" fmla="*/ 335 w 335"/>
                <a:gd name="T23" fmla="*/ 47 h 102"/>
                <a:gd name="T24" fmla="*/ 289 w 335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" h="102"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67" y="18"/>
                    <a:pt x="180" y="31"/>
                    <a:pt x="180" y="4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72"/>
                    <a:pt x="167" y="85"/>
                    <a:pt x="15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89" y="102"/>
                    <a:pt x="289" y="102"/>
                    <a:pt x="289" y="102"/>
                  </a:cubicBezTo>
                  <a:cubicBezTo>
                    <a:pt x="314" y="102"/>
                    <a:pt x="335" y="82"/>
                    <a:pt x="335" y="56"/>
                  </a:cubicBezTo>
                  <a:cubicBezTo>
                    <a:pt x="335" y="47"/>
                    <a:pt x="335" y="47"/>
                    <a:pt x="335" y="47"/>
                  </a:cubicBezTo>
                  <a:cubicBezTo>
                    <a:pt x="335" y="21"/>
                    <a:pt x="314" y="0"/>
                    <a:pt x="289" y="0"/>
                  </a:cubicBez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ŝḷíde"/>
            <p:cNvSpPr/>
            <p:nvPr/>
          </p:nvSpPr>
          <p:spPr bwMode="auto">
            <a:xfrm>
              <a:off x="5847422" y="5202199"/>
              <a:ext cx="586009" cy="44426"/>
            </a:xfrm>
            <a:custGeom>
              <a:avLst/>
              <a:gdLst>
                <a:gd name="T0" fmla="*/ 156 w 316"/>
                <a:gd name="T1" fmla="*/ 0 h 24"/>
                <a:gd name="T2" fmla="*/ 137 w 316"/>
                <a:gd name="T3" fmla="*/ 7 h 24"/>
                <a:gd name="T4" fmla="*/ 0 w 316"/>
                <a:gd name="T5" fmla="*/ 7 h 24"/>
                <a:gd name="T6" fmla="*/ 0 w 316"/>
                <a:gd name="T7" fmla="*/ 24 h 24"/>
                <a:gd name="T8" fmla="*/ 275 w 316"/>
                <a:gd name="T9" fmla="*/ 24 h 24"/>
                <a:gd name="T10" fmla="*/ 316 w 316"/>
                <a:gd name="T11" fmla="*/ 0 h 24"/>
                <a:gd name="T12" fmla="*/ 156 w 316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24">
                  <a:moveTo>
                    <a:pt x="156" y="0"/>
                  </a:moveTo>
                  <a:cubicBezTo>
                    <a:pt x="151" y="4"/>
                    <a:pt x="144" y="7"/>
                    <a:pt x="137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92" y="24"/>
                    <a:pt x="308" y="15"/>
                    <a:pt x="316" y="0"/>
                  </a:cubicBezTo>
                  <a:cubicBezTo>
                    <a:pt x="156" y="0"/>
                    <a:pt x="156" y="0"/>
                    <a:pt x="156" y="0"/>
                  </a:cubicBezTo>
                  <a:close/>
                </a:path>
              </a:pathLst>
            </a:custGeom>
            <a:solidFill>
              <a:srgbClr val="EDA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íṥļîḑê"/>
            <p:cNvSpPr/>
            <p:nvPr/>
          </p:nvSpPr>
          <p:spPr bwMode="auto">
            <a:xfrm>
              <a:off x="5819919" y="5058341"/>
              <a:ext cx="378685" cy="188284"/>
            </a:xfrm>
            <a:custGeom>
              <a:avLst/>
              <a:gdLst>
                <a:gd name="T0" fmla="*/ 151 w 204"/>
                <a:gd name="T1" fmla="*/ 85 h 102"/>
                <a:gd name="T2" fmla="*/ 180 w 204"/>
                <a:gd name="T3" fmla="*/ 56 h 102"/>
                <a:gd name="T4" fmla="*/ 180 w 204"/>
                <a:gd name="T5" fmla="*/ 47 h 102"/>
                <a:gd name="T6" fmla="*/ 151 w 204"/>
                <a:gd name="T7" fmla="*/ 18 h 102"/>
                <a:gd name="T8" fmla="*/ 0 w 204"/>
                <a:gd name="T9" fmla="*/ 18 h 102"/>
                <a:gd name="T10" fmla="*/ 0 w 204"/>
                <a:gd name="T11" fmla="*/ 0 h 102"/>
                <a:gd name="T12" fmla="*/ 158 w 204"/>
                <a:gd name="T13" fmla="*/ 0 h 102"/>
                <a:gd name="T14" fmla="*/ 204 w 204"/>
                <a:gd name="T15" fmla="*/ 47 h 102"/>
                <a:gd name="T16" fmla="*/ 204 w 204"/>
                <a:gd name="T17" fmla="*/ 56 h 102"/>
                <a:gd name="T18" fmla="*/ 158 w 204"/>
                <a:gd name="T19" fmla="*/ 102 h 102"/>
                <a:gd name="T20" fmla="*/ 0 w 204"/>
                <a:gd name="T21" fmla="*/ 102 h 102"/>
                <a:gd name="T22" fmla="*/ 0 w 204"/>
                <a:gd name="T23" fmla="*/ 85 h 102"/>
                <a:gd name="T24" fmla="*/ 151 w 204"/>
                <a:gd name="T25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02">
                  <a:moveTo>
                    <a:pt x="151" y="85"/>
                  </a:moveTo>
                  <a:cubicBezTo>
                    <a:pt x="167" y="85"/>
                    <a:pt x="180" y="72"/>
                    <a:pt x="180" y="56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31"/>
                    <a:pt x="167" y="18"/>
                    <a:pt x="15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84" y="0"/>
                    <a:pt x="204" y="21"/>
                    <a:pt x="204" y="47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4" y="82"/>
                    <a:pt x="184" y="102"/>
                    <a:pt x="158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51" y="85"/>
                    <a:pt x="151" y="85"/>
                    <a:pt x="151" y="85"/>
                  </a:cubicBezTo>
                  <a:close/>
                </a:path>
              </a:pathLst>
            </a:custGeom>
            <a:solidFill>
              <a:srgbClr val="E9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şľïdê"/>
            <p:cNvSpPr/>
            <p:nvPr/>
          </p:nvSpPr>
          <p:spPr bwMode="auto">
            <a:xfrm>
              <a:off x="6103404" y="5090075"/>
              <a:ext cx="50774" cy="124818"/>
            </a:xfrm>
            <a:custGeom>
              <a:avLst/>
              <a:gdLst>
                <a:gd name="T0" fmla="*/ 0 w 27"/>
                <a:gd name="T1" fmla="*/ 0 h 67"/>
                <a:gd name="T2" fmla="*/ 27 w 27"/>
                <a:gd name="T3" fmla="*/ 29 h 67"/>
                <a:gd name="T4" fmla="*/ 27 w 27"/>
                <a:gd name="T5" fmla="*/ 38 h 67"/>
                <a:gd name="T6" fmla="*/ 0 w 27"/>
                <a:gd name="T7" fmla="*/ 67 h 67"/>
                <a:gd name="T8" fmla="*/ 5 w 27"/>
                <a:gd name="T9" fmla="*/ 33 h 67"/>
                <a:gd name="T10" fmla="*/ 0 w 2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7">
                  <a:moveTo>
                    <a:pt x="0" y="0"/>
                  </a:moveTo>
                  <a:cubicBezTo>
                    <a:pt x="15" y="1"/>
                    <a:pt x="27" y="14"/>
                    <a:pt x="27" y="2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53"/>
                    <a:pt x="15" y="66"/>
                    <a:pt x="0" y="67"/>
                  </a:cubicBezTo>
                  <a:cubicBezTo>
                    <a:pt x="0" y="67"/>
                    <a:pt x="5" y="54"/>
                    <a:pt x="5" y="33"/>
                  </a:cubicBezTo>
                  <a:cubicBezTo>
                    <a:pt x="5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şḷïḋe"/>
            <p:cNvSpPr/>
            <p:nvPr/>
          </p:nvSpPr>
          <p:spPr bwMode="auto">
            <a:xfrm>
              <a:off x="5758570" y="5919373"/>
              <a:ext cx="588125" cy="145974"/>
            </a:xfrm>
            <a:custGeom>
              <a:avLst/>
              <a:gdLst>
                <a:gd name="T0" fmla="*/ 284 w 318"/>
                <a:gd name="T1" fmla="*/ 79 h 79"/>
                <a:gd name="T2" fmla="*/ 318 w 318"/>
                <a:gd name="T3" fmla="*/ 45 h 79"/>
                <a:gd name="T4" fmla="*/ 318 w 318"/>
                <a:gd name="T5" fmla="*/ 34 h 79"/>
                <a:gd name="T6" fmla="*/ 284 w 318"/>
                <a:gd name="T7" fmla="*/ 0 h 79"/>
                <a:gd name="T8" fmla="*/ 0 w 318"/>
                <a:gd name="T9" fmla="*/ 0 h 79"/>
                <a:gd name="T10" fmla="*/ 14 w 318"/>
                <a:gd name="T11" fmla="*/ 37 h 79"/>
                <a:gd name="T12" fmla="*/ 0 w 318"/>
                <a:gd name="T13" fmla="*/ 79 h 79"/>
                <a:gd name="T14" fmla="*/ 284 w 318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79">
                  <a:moveTo>
                    <a:pt x="284" y="79"/>
                  </a:moveTo>
                  <a:cubicBezTo>
                    <a:pt x="303" y="79"/>
                    <a:pt x="318" y="64"/>
                    <a:pt x="318" y="45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8" y="16"/>
                    <a:pt x="303" y="0"/>
                    <a:pt x="2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9"/>
                    <a:pt x="14" y="37"/>
                  </a:cubicBezTo>
                  <a:cubicBezTo>
                    <a:pt x="14" y="71"/>
                    <a:pt x="0" y="79"/>
                    <a:pt x="0" y="79"/>
                  </a:cubicBezTo>
                  <a:cubicBezTo>
                    <a:pt x="284" y="79"/>
                    <a:pt x="284" y="79"/>
                    <a:pt x="284" y="79"/>
                  </a:cubicBezTo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ṩḻíḓe"/>
            <p:cNvSpPr/>
            <p:nvPr/>
          </p:nvSpPr>
          <p:spPr bwMode="auto">
            <a:xfrm>
              <a:off x="5714141" y="5883409"/>
              <a:ext cx="831413" cy="220018"/>
            </a:xfrm>
            <a:custGeom>
              <a:avLst/>
              <a:gdLst>
                <a:gd name="T0" fmla="*/ 395 w 449"/>
                <a:gd name="T1" fmla="*/ 0 h 120"/>
                <a:gd name="T2" fmla="*/ 0 w 449"/>
                <a:gd name="T3" fmla="*/ 0 h 120"/>
                <a:gd name="T4" fmla="*/ 0 w 449"/>
                <a:gd name="T5" fmla="*/ 20 h 120"/>
                <a:gd name="T6" fmla="*/ 308 w 449"/>
                <a:gd name="T7" fmla="*/ 20 h 120"/>
                <a:gd name="T8" fmla="*/ 342 w 449"/>
                <a:gd name="T9" fmla="*/ 54 h 120"/>
                <a:gd name="T10" fmla="*/ 342 w 449"/>
                <a:gd name="T11" fmla="*/ 65 h 120"/>
                <a:gd name="T12" fmla="*/ 308 w 449"/>
                <a:gd name="T13" fmla="*/ 99 h 120"/>
                <a:gd name="T14" fmla="*/ 0 w 449"/>
                <a:gd name="T15" fmla="*/ 99 h 120"/>
                <a:gd name="T16" fmla="*/ 0 w 449"/>
                <a:gd name="T17" fmla="*/ 120 h 120"/>
                <a:gd name="T18" fmla="*/ 395 w 449"/>
                <a:gd name="T19" fmla="*/ 120 h 120"/>
                <a:gd name="T20" fmla="*/ 449 w 449"/>
                <a:gd name="T21" fmla="*/ 65 h 120"/>
                <a:gd name="T22" fmla="*/ 449 w 449"/>
                <a:gd name="T23" fmla="*/ 54 h 120"/>
                <a:gd name="T24" fmla="*/ 395 w 449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20">
                  <a:moveTo>
                    <a:pt x="3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08" y="20"/>
                    <a:pt x="308" y="20"/>
                    <a:pt x="308" y="20"/>
                  </a:cubicBezTo>
                  <a:cubicBezTo>
                    <a:pt x="327" y="20"/>
                    <a:pt x="342" y="36"/>
                    <a:pt x="342" y="54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2" y="84"/>
                    <a:pt x="327" y="99"/>
                    <a:pt x="308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95" y="120"/>
                    <a:pt x="395" y="120"/>
                    <a:pt x="395" y="120"/>
                  </a:cubicBezTo>
                  <a:cubicBezTo>
                    <a:pt x="425" y="120"/>
                    <a:pt x="449" y="95"/>
                    <a:pt x="449" y="65"/>
                  </a:cubicBezTo>
                  <a:cubicBezTo>
                    <a:pt x="449" y="54"/>
                    <a:pt x="449" y="54"/>
                    <a:pt x="449" y="54"/>
                  </a:cubicBezTo>
                  <a:cubicBezTo>
                    <a:pt x="449" y="24"/>
                    <a:pt x="425" y="0"/>
                    <a:pt x="395" y="0"/>
                  </a:cubicBezTo>
                </a:path>
              </a:pathLst>
            </a:custGeom>
            <a:solidFill>
              <a:srgbClr val="10AB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ṩliḑè"/>
            <p:cNvSpPr/>
            <p:nvPr/>
          </p:nvSpPr>
          <p:spPr bwMode="auto">
            <a:xfrm>
              <a:off x="5714141" y="6103427"/>
              <a:ext cx="586009" cy="0"/>
            </a:xfrm>
            <a:custGeom>
              <a:avLst/>
              <a:gdLst>
                <a:gd name="T0" fmla="*/ 0 w 317"/>
                <a:gd name="T1" fmla="*/ 0 w 317"/>
                <a:gd name="T2" fmla="*/ 317 w 317"/>
                <a:gd name="T3" fmla="*/ 316 w 317"/>
                <a:gd name="T4" fmla="*/ 0 w 3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317" y="0"/>
                    <a:pt x="31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ṩļîḍe"/>
            <p:cNvSpPr/>
            <p:nvPr/>
          </p:nvSpPr>
          <p:spPr bwMode="auto">
            <a:xfrm>
              <a:off x="5714141" y="5883409"/>
              <a:ext cx="687555" cy="220018"/>
            </a:xfrm>
            <a:custGeom>
              <a:avLst/>
              <a:gdLst>
                <a:gd name="T0" fmla="*/ 0 w 371"/>
                <a:gd name="T1" fmla="*/ 120 h 120"/>
                <a:gd name="T2" fmla="*/ 0 w 371"/>
                <a:gd name="T3" fmla="*/ 99 h 120"/>
                <a:gd name="T4" fmla="*/ 308 w 371"/>
                <a:gd name="T5" fmla="*/ 99 h 120"/>
                <a:gd name="T6" fmla="*/ 342 w 371"/>
                <a:gd name="T7" fmla="*/ 65 h 120"/>
                <a:gd name="T8" fmla="*/ 342 w 371"/>
                <a:gd name="T9" fmla="*/ 54 h 120"/>
                <a:gd name="T10" fmla="*/ 342 w 371"/>
                <a:gd name="T11" fmla="*/ 54 h 120"/>
                <a:gd name="T12" fmla="*/ 342 w 371"/>
                <a:gd name="T13" fmla="*/ 54 h 120"/>
                <a:gd name="T14" fmla="*/ 342 w 371"/>
                <a:gd name="T15" fmla="*/ 54 h 120"/>
                <a:gd name="T16" fmla="*/ 308 w 371"/>
                <a:gd name="T17" fmla="*/ 20 h 120"/>
                <a:gd name="T18" fmla="*/ 308 w 371"/>
                <a:gd name="T19" fmla="*/ 20 h 120"/>
                <a:gd name="T20" fmla="*/ 0 w 371"/>
                <a:gd name="T21" fmla="*/ 20 h 120"/>
                <a:gd name="T22" fmla="*/ 0 w 371"/>
                <a:gd name="T23" fmla="*/ 0 h 120"/>
                <a:gd name="T24" fmla="*/ 316 w 371"/>
                <a:gd name="T25" fmla="*/ 0 h 120"/>
                <a:gd name="T26" fmla="*/ 371 w 371"/>
                <a:gd name="T27" fmla="*/ 54 h 120"/>
                <a:gd name="T28" fmla="*/ 371 w 371"/>
                <a:gd name="T29" fmla="*/ 65 h 120"/>
                <a:gd name="T30" fmla="*/ 317 w 371"/>
                <a:gd name="T31" fmla="*/ 120 h 120"/>
                <a:gd name="T32" fmla="*/ 0 w 371"/>
                <a:gd name="T3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120">
                  <a:moveTo>
                    <a:pt x="0" y="120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308" y="99"/>
                    <a:pt x="308" y="99"/>
                    <a:pt x="308" y="99"/>
                  </a:cubicBezTo>
                  <a:cubicBezTo>
                    <a:pt x="327" y="99"/>
                    <a:pt x="342" y="84"/>
                    <a:pt x="342" y="65"/>
                  </a:cubicBezTo>
                  <a:cubicBezTo>
                    <a:pt x="342" y="54"/>
                    <a:pt x="342" y="54"/>
                    <a:pt x="342" y="54"/>
                  </a:cubicBezTo>
                  <a:cubicBezTo>
                    <a:pt x="342" y="54"/>
                    <a:pt x="342" y="54"/>
                    <a:pt x="342" y="54"/>
                  </a:cubicBezTo>
                  <a:cubicBezTo>
                    <a:pt x="342" y="54"/>
                    <a:pt x="342" y="54"/>
                    <a:pt x="342" y="54"/>
                  </a:cubicBezTo>
                  <a:cubicBezTo>
                    <a:pt x="342" y="54"/>
                    <a:pt x="342" y="54"/>
                    <a:pt x="342" y="54"/>
                  </a:cubicBezTo>
                  <a:cubicBezTo>
                    <a:pt x="342" y="36"/>
                    <a:pt x="327" y="21"/>
                    <a:pt x="308" y="20"/>
                  </a:cubicBezTo>
                  <a:cubicBezTo>
                    <a:pt x="308" y="20"/>
                    <a:pt x="308" y="20"/>
                    <a:pt x="30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46" y="0"/>
                    <a:pt x="371" y="24"/>
                    <a:pt x="371" y="54"/>
                  </a:cubicBezTo>
                  <a:cubicBezTo>
                    <a:pt x="371" y="65"/>
                    <a:pt x="371" y="65"/>
                    <a:pt x="371" y="65"/>
                  </a:cubicBezTo>
                  <a:cubicBezTo>
                    <a:pt x="371" y="95"/>
                    <a:pt x="347" y="120"/>
                    <a:pt x="317" y="120"/>
                  </a:cubicBezTo>
                  <a:cubicBezTo>
                    <a:pt x="0" y="120"/>
                    <a:pt x="0" y="120"/>
                    <a:pt x="0" y="120"/>
                  </a:cubicBezTo>
                </a:path>
              </a:pathLst>
            </a:custGeom>
            <a:solidFill>
              <a:srgbClr val="007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ïṩľiḑê"/>
            <p:cNvSpPr/>
            <p:nvPr/>
          </p:nvSpPr>
          <p:spPr bwMode="auto">
            <a:xfrm>
              <a:off x="6289572" y="5921489"/>
              <a:ext cx="57120" cy="143858"/>
            </a:xfrm>
            <a:custGeom>
              <a:avLst/>
              <a:gdLst>
                <a:gd name="T0" fmla="*/ 0 w 31"/>
                <a:gd name="T1" fmla="*/ 0 h 78"/>
                <a:gd name="T2" fmla="*/ 31 w 31"/>
                <a:gd name="T3" fmla="*/ 33 h 78"/>
                <a:gd name="T4" fmla="*/ 31 w 31"/>
                <a:gd name="T5" fmla="*/ 44 h 78"/>
                <a:gd name="T6" fmla="*/ 0 w 31"/>
                <a:gd name="T7" fmla="*/ 78 h 78"/>
                <a:gd name="T8" fmla="*/ 5 w 31"/>
                <a:gd name="T9" fmla="*/ 38 h 78"/>
                <a:gd name="T10" fmla="*/ 0 w 31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78">
                  <a:moveTo>
                    <a:pt x="0" y="0"/>
                  </a:moveTo>
                  <a:cubicBezTo>
                    <a:pt x="17" y="1"/>
                    <a:pt x="31" y="16"/>
                    <a:pt x="31" y="3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62"/>
                    <a:pt x="17" y="77"/>
                    <a:pt x="0" y="78"/>
                  </a:cubicBezTo>
                  <a:cubicBezTo>
                    <a:pt x="0" y="78"/>
                    <a:pt x="5" y="63"/>
                    <a:pt x="5" y="38"/>
                  </a:cubicBezTo>
                  <a:cubicBezTo>
                    <a:pt x="5" y="1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i$ļiḋe"/>
            <p:cNvSpPr/>
            <p:nvPr/>
          </p:nvSpPr>
          <p:spPr bwMode="auto">
            <a:xfrm>
              <a:off x="5633751" y="5468760"/>
              <a:ext cx="913919" cy="220018"/>
            </a:xfrm>
            <a:custGeom>
              <a:avLst/>
              <a:gdLst>
                <a:gd name="T0" fmla="*/ 55 w 493"/>
                <a:gd name="T1" fmla="*/ 0 h 119"/>
                <a:gd name="T2" fmla="*/ 493 w 493"/>
                <a:gd name="T3" fmla="*/ 0 h 119"/>
                <a:gd name="T4" fmla="*/ 493 w 493"/>
                <a:gd name="T5" fmla="*/ 20 h 119"/>
                <a:gd name="T6" fmla="*/ 185 w 493"/>
                <a:gd name="T7" fmla="*/ 20 h 119"/>
                <a:gd name="T8" fmla="*/ 151 w 493"/>
                <a:gd name="T9" fmla="*/ 54 h 119"/>
                <a:gd name="T10" fmla="*/ 151 w 493"/>
                <a:gd name="T11" fmla="*/ 65 h 119"/>
                <a:gd name="T12" fmla="*/ 185 w 493"/>
                <a:gd name="T13" fmla="*/ 99 h 119"/>
                <a:gd name="T14" fmla="*/ 493 w 493"/>
                <a:gd name="T15" fmla="*/ 99 h 119"/>
                <a:gd name="T16" fmla="*/ 493 w 493"/>
                <a:gd name="T17" fmla="*/ 119 h 119"/>
                <a:gd name="T18" fmla="*/ 55 w 493"/>
                <a:gd name="T19" fmla="*/ 119 h 119"/>
                <a:gd name="T20" fmla="*/ 0 w 493"/>
                <a:gd name="T21" fmla="*/ 65 h 119"/>
                <a:gd name="T22" fmla="*/ 0 w 493"/>
                <a:gd name="T23" fmla="*/ 54 h 119"/>
                <a:gd name="T24" fmla="*/ 55 w 493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3" h="119">
                  <a:moveTo>
                    <a:pt x="55" y="0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493" y="20"/>
                    <a:pt x="493" y="20"/>
                    <a:pt x="493" y="20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67" y="20"/>
                    <a:pt x="151" y="35"/>
                    <a:pt x="151" y="54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84"/>
                    <a:pt x="167" y="99"/>
                    <a:pt x="185" y="99"/>
                  </a:cubicBezTo>
                  <a:cubicBezTo>
                    <a:pt x="493" y="99"/>
                    <a:pt x="493" y="99"/>
                    <a:pt x="493" y="99"/>
                  </a:cubicBezTo>
                  <a:cubicBezTo>
                    <a:pt x="493" y="119"/>
                    <a:pt x="493" y="119"/>
                    <a:pt x="493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25" y="119"/>
                    <a:pt x="0" y="95"/>
                    <a:pt x="0" y="6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5" y="0"/>
                  </a:cubicBezTo>
                </a:path>
              </a:pathLst>
            </a:custGeom>
            <a:solidFill>
              <a:srgbClr val="934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iṧľîḍé"/>
            <p:cNvSpPr/>
            <p:nvPr/>
          </p:nvSpPr>
          <p:spPr bwMode="auto">
            <a:xfrm>
              <a:off x="5913004" y="5504724"/>
              <a:ext cx="590239" cy="145974"/>
            </a:xfrm>
            <a:custGeom>
              <a:avLst/>
              <a:gdLst>
                <a:gd name="T0" fmla="*/ 34 w 318"/>
                <a:gd name="T1" fmla="*/ 79 h 79"/>
                <a:gd name="T2" fmla="*/ 0 w 318"/>
                <a:gd name="T3" fmla="*/ 45 h 79"/>
                <a:gd name="T4" fmla="*/ 0 w 318"/>
                <a:gd name="T5" fmla="*/ 34 h 79"/>
                <a:gd name="T6" fmla="*/ 34 w 318"/>
                <a:gd name="T7" fmla="*/ 0 h 79"/>
                <a:gd name="T8" fmla="*/ 318 w 318"/>
                <a:gd name="T9" fmla="*/ 0 h 79"/>
                <a:gd name="T10" fmla="*/ 303 w 318"/>
                <a:gd name="T11" fmla="*/ 37 h 79"/>
                <a:gd name="T12" fmla="*/ 318 w 318"/>
                <a:gd name="T13" fmla="*/ 79 h 79"/>
                <a:gd name="T14" fmla="*/ 34 w 318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79">
                  <a:moveTo>
                    <a:pt x="34" y="79"/>
                  </a:moveTo>
                  <a:cubicBezTo>
                    <a:pt x="16" y="79"/>
                    <a:pt x="0" y="64"/>
                    <a:pt x="0" y="4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18" y="0"/>
                    <a:pt x="303" y="8"/>
                    <a:pt x="303" y="37"/>
                  </a:cubicBezTo>
                  <a:cubicBezTo>
                    <a:pt x="303" y="71"/>
                    <a:pt x="318" y="79"/>
                    <a:pt x="318" y="79"/>
                  </a:cubicBezTo>
                  <a:cubicBezTo>
                    <a:pt x="34" y="79"/>
                    <a:pt x="34" y="79"/>
                    <a:pt x="34" y="79"/>
                  </a:cubicBezTo>
                  <a:close/>
                </a:path>
              </a:pathLst>
            </a:custGeom>
            <a:solidFill>
              <a:srgbClr val="EDF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$ḷíḑe"/>
            <p:cNvSpPr/>
            <p:nvPr/>
          </p:nvSpPr>
          <p:spPr bwMode="auto">
            <a:xfrm>
              <a:off x="5862232" y="5468760"/>
              <a:ext cx="685439" cy="220018"/>
            </a:xfrm>
            <a:custGeom>
              <a:avLst/>
              <a:gdLst>
                <a:gd name="T0" fmla="*/ 62 w 370"/>
                <a:gd name="T1" fmla="*/ 99 h 119"/>
                <a:gd name="T2" fmla="*/ 28 w 370"/>
                <a:gd name="T3" fmla="*/ 65 h 119"/>
                <a:gd name="T4" fmla="*/ 28 w 370"/>
                <a:gd name="T5" fmla="*/ 54 h 119"/>
                <a:gd name="T6" fmla="*/ 62 w 370"/>
                <a:gd name="T7" fmla="*/ 20 h 119"/>
                <a:gd name="T8" fmla="*/ 370 w 370"/>
                <a:gd name="T9" fmla="*/ 20 h 119"/>
                <a:gd name="T10" fmla="*/ 370 w 370"/>
                <a:gd name="T11" fmla="*/ 0 h 119"/>
                <a:gd name="T12" fmla="*/ 54 w 370"/>
                <a:gd name="T13" fmla="*/ 0 h 119"/>
                <a:gd name="T14" fmla="*/ 0 w 370"/>
                <a:gd name="T15" fmla="*/ 54 h 119"/>
                <a:gd name="T16" fmla="*/ 0 w 370"/>
                <a:gd name="T17" fmla="*/ 65 h 119"/>
                <a:gd name="T18" fmla="*/ 54 w 370"/>
                <a:gd name="T19" fmla="*/ 119 h 119"/>
                <a:gd name="T20" fmla="*/ 370 w 370"/>
                <a:gd name="T21" fmla="*/ 119 h 119"/>
                <a:gd name="T22" fmla="*/ 370 w 370"/>
                <a:gd name="T23" fmla="*/ 99 h 119"/>
                <a:gd name="T24" fmla="*/ 62 w 370"/>
                <a:gd name="T25" fmla="*/ 9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119">
                  <a:moveTo>
                    <a:pt x="62" y="99"/>
                  </a:moveTo>
                  <a:cubicBezTo>
                    <a:pt x="44" y="99"/>
                    <a:pt x="28" y="84"/>
                    <a:pt x="28" y="65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35"/>
                    <a:pt x="44" y="20"/>
                    <a:pt x="62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5"/>
                    <a:pt x="24" y="119"/>
                    <a:pt x="54" y="119"/>
                  </a:cubicBezTo>
                  <a:cubicBezTo>
                    <a:pt x="370" y="119"/>
                    <a:pt x="370" y="119"/>
                    <a:pt x="370" y="119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62" y="99"/>
                    <a:pt x="62" y="99"/>
                    <a:pt x="62" y="99"/>
                  </a:cubicBezTo>
                </a:path>
              </a:pathLst>
            </a:custGeom>
            <a:solidFill>
              <a:srgbClr val="B76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îṥľiďé"/>
            <p:cNvSpPr/>
            <p:nvPr/>
          </p:nvSpPr>
          <p:spPr bwMode="auto">
            <a:xfrm>
              <a:off x="5913004" y="5504724"/>
              <a:ext cx="57120" cy="145974"/>
            </a:xfrm>
            <a:custGeom>
              <a:avLst/>
              <a:gdLst>
                <a:gd name="T0" fmla="*/ 31 w 31"/>
                <a:gd name="T1" fmla="*/ 0 h 79"/>
                <a:gd name="T2" fmla="*/ 0 w 31"/>
                <a:gd name="T3" fmla="*/ 34 h 79"/>
                <a:gd name="T4" fmla="*/ 0 w 31"/>
                <a:gd name="T5" fmla="*/ 45 h 79"/>
                <a:gd name="T6" fmla="*/ 31 w 31"/>
                <a:gd name="T7" fmla="*/ 79 h 79"/>
                <a:gd name="T8" fmla="*/ 26 w 31"/>
                <a:gd name="T9" fmla="*/ 39 h 79"/>
                <a:gd name="T10" fmla="*/ 31 w 31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79">
                  <a:moveTo>
                    <a:pt x="31" y="0"/>
                  </a:moveTo>
                  <a:cubicBezTo>
                    <a:pt x="14" y="2"/>
                    <a:pt x="0" y="16"/>
                    <a:pt x="0" y="3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3"/>
                    <a:pt x="14" y="77"/>
                    <a:pt x="31" y="79"/>
                  </a:cubicBezTo>
                  <a:cubicBezTo>
                    <a:pt x="31" y="79"/>
                    <a:pt x="26" y="64"/>
                    <a:pt x="26" y="39"/>
                  </a:cubicBezTo>
                  <a:cubicBezTo>
                    <a:pt x="26" y="14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í$ľîďê"/>
            <p:cNvSpPr/>
            <p:nvPr/>
          </p:nvSpPr>
          <p:spPr bwMode="auto">
            <a:xfrm>
              <a:off x="5697217" y="5246625"/>
              <a:ext cx="793333" cy="222132"/>
            </a:xfrm>
            <a:custGeom>
              <a:avLst/>
              <a:gdLst>
                <a:gd name="T0" fmla="*/ 47 w 428"/>
                <a:gd name="T1" fmla="*/ 0 h 120"/>
                <a:gd name="T2" fmla="*/ 428 w 428"/>
                <a:gd name="T3" fmla="*/ 0 h 120"/>
                <a:gd name="T4" fmla="*/ 428 w 428"/>
                <a:gd name="T5" fmla="*/ 17 h 120"/>
                <a:gd name="T6" fmla="*/ 47 w 428"/>
                <a:gd name="T7" fmla="*/ 17 h 120"/>
                <a:gd name="T8" fmla="*/ 18 w 428"/>
                <a:gd name="T9" fmla="*/ 47 h 120"/>
                <a:gd name="T10" fmla="*/ 18 w 428"/>
                <a:gd name="T11" fmla="*/ 73 h 120"/>
                <a:gd name="T12" fmla="*/ 47 w 428"/>
                <a:gd name="T13" fmla="*/ 102 h 120"/>
                <a:gd name="T14" fmla="*/ 428 w 428"/>
                <a:gd name="T15" fmla="*/ 102 h 120"/>
                <a:gd name="T16" fmla="*/ 428 w 428"/>
                <a:gd name="T17" fmla="*/ 120 h 120"/>
                <a:gd name="T18" fmla="*/ 47 w 428"/>
                <a:gd name="T19" fmla="*/ 120 h 120"/>
                <a:gd name="T20" fmla="*/ 0 w 428"/>
                <a:gd name="T21" fmla="*/ 73 h 120"/>
                <a:gd name="T22" fmla="*/ 0 w 428"/>
                <a:gd name="T23" fmla="*/ 47 h 120"/>
                <a:gd name="T24" fmla="*/ 47 w 428"/>
                <a:gd name="T2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120">
                  <a:moveTo>
                    <a:pt x="47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17"/>
                    <a:pt x="428" y="17"/>
                    <a:pt x="42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31" y="17"/>
                    <a:pt x="18" y="30"/>
                    <a:pt x="18" y="47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89"/>
                    <a:pt x="31" y="102"/>
                    <a:pt x="47" y="102"/>
                  </a:cubicBezTo>
                  <a:cubicBezTo>
                    <a:pt x="428" y="102"/>
                    <a:pt x="428" y="102"/>
                    <a:pt x="428" y="102"/>
                  </a:cubicBezTo>
                  <a:cubicBezTo>
                    <a:pt x="428" y="120"/>
                    <a:pt x="428" y="120"/>
                    <a:pt x="428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21" y="120"/>
                    <a:pt x="0" y="99"/>
                    <a:pt x="0" y="7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</a:path>
              </a:pathLst>
            </a:custGeom>
            <a:solidFill>
              <a:srgbClr val="95B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ṥḻïdé"/>
            <p:cNvSpPr/>
            <p:nvPr/>
          </p:nvSpPr>
          <p:spPr bwMode="auto">
            <a:xfrm>
              <a:off x="5743759" y="5278360"/>
              <a:ext cx="706595" cy="156550"/>
            </a:xfrm>
            <a:custGeom>
              <a:avLst/>
              <a:gdLst>
                <a:gd name="T0" fmla="*/ 22 w 382"/>
                <a:gd name="T1" fmla="*/ 85 h 85"/>
                <a:gd name="T2" fmla="*/ 0 w 382"/>
                <a:gd name="T3" fmla="*/ 56 h 85"/>
                <a:gd name="T4" fmla="*/ 0 w 382"/>
                <a:gd name="T5" fmla="*/ 30 h 85"/>
                <a:gd name="T6" fmla="*/ 22 w 382"/>
                <a:gd name="T7" fmla="*/ 0 h 85"/>
                <a:gd name="T8" fmla="*/ 382 w 382"/>
                <a:gd name="T9" fmla="*/ 0 h 85"/>
                <a:gd name="T10" fmla="*/ 370 w 382"/>
                <a:gd name="T11" fmla="*/ 41 h 85"/>
                <a:gd name="T12" fmla="*/ 382 w 382"/>
                <a:gd name="T13" fmla="*/ 85 h 85"/>
                <a:gd name="T14" fmla="*/ 22 w 382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2" h="85">
                  <a:moveTo>
                    <a:pt x="22" y="85"/>
                  </a:moveTo>
                  <a:cubicBezTo>
                    <a:pt x="6" y="85"/>
                    <a:pt x="0" y="72"/>
                    <a:pt x="0" y="5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6" y="0"/>
                    <a:pt x="22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382" y="0"/>
                    <a:pt x="370" y="16"/>
                    <a:pt x="370" y="41"/>
                  </a:cubicBezTo>
                  <a:cubicBezTo>
                    <a:pt x="370" y="70"/>
                    <a:pt x="382" y="85"/>
                    <a:pt x="382" y="85"/>
                  </a:cubicBezTo>
                  <a:cubicBezTo>
                    <a:pt x="22" y="85"/>
                    <a:pt x="22" y="85"/>
                    <a:pt x="22" y="85"/>
                  </a:cubicBezTo>
                </a:path>
              </a:pathLst>
            </a:custGeom>
            <a:solidFill>
              <a:srgbClr val="EDF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ṧlidê"/>
            <p:cNvSpPr/>
            <p:nvPr/>
          </p:nvSpPr>
          <p:spPr bwMode="auto">
            <a:xfrm>
              <a:off x="5995510" y="5339712"/>
              <a:ext cx="165014" cy="14808"/>
            </a:xfrm>
            <a:custGeom>
              <a:avLst/>
              <a:gdLst>
                <a:gd name="T0" fmla="*/ 4 w 89"/>
                <a:gd name="T1" fmla="*/ 8 h 8"/>
                <a:gd name="T2" fmla="*/ 0 w 89"/>
                <a:gd name="T3" fmla="*/ 4 h 8"/>
                <a:gd name="T4" fmla="*/ 4 w 89"/>
                <a:gd name="T5" fmla="*/ 0 h 8"/>
                <a:gd name="T6" fmla="*/ 85 w 89"/>
                <a:gd name="T7" fmla="*/ 0 h 8"/>
                <a:gd name="T8" fmla="*/ 89 w 89"/>
                <a:gd name="T9" fmla="*/ 4 h 8"/>
                <a:gd name="T10" fmla="*/ 85 w 89"/>
                <a:gd name="T11" fmla="*/ 8 h 8"/>
                <a:gd name="T12" fmla="*/ 77 w 89"/>
                <a:gd name="T13" fmla="*/ 8 h 8"/>
                <a:gd name="T14" fmla="*/ 78 w 89"/>
                <a:gd name="T15" fmla="*/ 4 h 8"/>
                <a:gd name="T16" fmla="*/ 11 w 89"/>
                <a:gd name="T17" fmla="*/ 4 h 8"/>
                <a:gd name="T18" fmla="*/ 10 w 89"/>
                <a:gd name="T19" fmla="*/ 8 h 8"/>
                <a:gd name="T20" fmla="*/ 4 w 89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6"/>
                    <a:pt x="87" y="8"/>
                    <a:pt x="8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" y="8"/>
                    <a:pt x="4" y="8"/>
                    <a:pt x="4" y="8"/>
                  </a:cubicBezTo>
                </a:path>
              </a:pathLst>
            </a:custGeom>
            <a:solidFill>
              <a:srgbClr val="B7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iṩḻïḍè"/>
            <p:cNvSpPr/>
            <p:nvPr/>
          </p:nvSpPr>
          <p:spPr bwMode="auto">
            <a:xfrm>
              <a:off x="5997626" y="5434910"/>
              <a:ext cx="122702" cy="2116"/>
            </a:xfrm>
            <a:prstGeom prst="rect">
              <a:avLst/>
            </a:prstGeom>
            <a:solidFill>
              <a:srgbClr val="BFC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ṥḷíḍe"/>
            <p:cNvSpPr/>
            <p:nvPr/>
          </p:nvSpPr>
          <p:spPr bwMode="auto">
            <a:xfrm>
              <a:off x="5997626" y="5434910"/>
              <a:ext cx="122702" cy="2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î$lïḓê"/>
            <p:cNvSpPr/>
            <p:nvPr/>
          </p:nvSpPr>
          <p:spPr bwMode="auto">
            <a:xfrm>
              <a:off x="5989164" y="5468760"/>
              <a:ext cx="124818" cy="2116"/>
            </a:xfrm>
            <a:prstGeom prst="rect">
              <a:avLst/>
            </a:prstGeom>
            <a:solidFill>
              <a:srgbClr val="8849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îṥḷíḓê"/>
            <p:cNvSpPr/>
            <p:nvPr/>
          </p:nvSpPr>
          <p:spPr bwMode="auto">
            <a:xfrm>
              <a:off x="5989164" y="5468760"/>
              <a:ext cx="124818" cy="2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ïṡ1iḓê"/>
            <p:cNvSpPr/>
            <p:nvPr/>
          </p:nvSpPr>
          <p:spPr bwMode="auto">
            <a:xfrm>
              <a:off x="5989164" y="5434910"/>
              <a:ext cx="131164" cy="33848"/>
            </a:xfrm>
            <a:custGeom>
              <a:avLst/>
              <a:gdLst>
                <a:gd name="T0" fmla="*/ 0 w 62"/>
                <a:gd name="T1" fmla="*/ 16 h 16"/>
                <a:gd name="T2" fmla="*/ 4 w 62"/>
                <a:gd name="T3" fmla="*/ 0 h 16"/>
                <a:gd name="T4" fmla="*/ 62 w 62"/>
                <a:gd name="T5" fmla="*/ 0 h 16"/>
                <a:gd name="T6" fmla="*/ 59 w 62"/>
                <a:gd name="T7" fmla="*/ 16 h 16"/>
                <a:gd name="T8" fmla="*/ 0 w 62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">
                  <a:moveTo>
                    <a:pt x="0" y="16"/>
                  </a:moveTo>
                  <a:lnTo>
                    <a:pt x="4" y="0"/>
                  </a:lnTo>
                  <a:lnTo>
                    <a:pt x="62" y="0"/>
                  </a:lnTo>
                  <a:lnTo>
                    <a:pt x="59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88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ïṣļîďè"/>
            <p:cNvSpPr/>
            <p:nvPr/>
          </p:nvSpPr>
          <p:spPr bwMode="auto">
            <a:xfrm>
              <a:off x="5989164" y="5434910"/>
              <a:ext cx="131164" cy="33848"/>
            </a:xfrm>
            <a:custGeom>
              <a:avLst/>
              <a:gdLst>
                <a:gd name="T0" fmla="*/ 0 w 62"/>
                <a:gd name="T1" fmla="*/ 16 h 16"/>
                <a:gd name="T2" fmla="*/ 4 w 62"/>
                <a:gd name="T3" fmla="*/ 0 h 16"/>
                <a:gd name="T4" fmla="*/ 62 w 62"/>
                <a:gd name="T5" fmla="*/ 0 h 16"/>
                <a:gd name="T6" fmla="*/ 59 w 62"/>
                <a:gd name="T7" fmla="*/ 16 h 16"/>
                <a:gd name="T8" fmla="*/ 0 w 62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">
                  <a:moveTo>
                    <a:pt x="0" y="16"/>
                  </a:moveTo>
                  <a:lnTo>
                    <a:pt x="4" y="0"/>
                  </a:lnTo>
                  <a:lnTo>
                    <a:pt x="62" y="0"/>
                  </a:lnTo>
                  <a:lnTo>
                    <a:pt x="59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îṥḷiḋè"/>
            <p:cNvSpPr/>
            <p:nvPr/>
          </p:nvSpPr>
          <p:spPr bwMode="auto">
            <a:xfrm>
              <a:off x="5997626" y="5354520"/>
              <a:ext cx="139626" cy="80390"/>
            </a:xfrm>
            <a:custGeom>
              <a:avLst/>
              <a:gdLst>
                <a:gd name="T0" fmla="*/ 0 w 66"/>
                <a:gd name="T1" fmla="*/ 38 h 38"/>
                <a:gd name="T2" fmla="*/ 8 w 66"/>
                <a:gd name="T3" fmla="*/ 0 h 38"/>
                <a:gd name="T4" fmla="*/ 66 w 66"/>
                <a:gd name="T5" fmla="*/ 0 h 38"/>
                <a:gd name="T6" fmla="*/ 58 w 66"/>
                <a:gd name="T7" fmla="*/ 38 h 38"/>
                <a:gd name="T8" fmla="*/ 0 w 6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0" y="38"/>
                  </a:moveTo>
                  <a:lnTo>
                    <a:pt x="8" y="0"/>
                  </a:lnTo>
                  <a:lnTo>
                    <a:pt x="66" y="0"/>
                  </a:lnTo>
                  <a:lnTo>
                    <a:pt x="58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AB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iṡ1ïḍê"/>
            <p:cNvSpPr/>
            <p:nvPr/>
          </p:nvSpPr>
          <p:spPr bwMode="auto">
            <a:xfrm>
              <a:off x="5997626" y="5354520"/>
              <a:ext cx="139626" cy="80390"/>
            </a:xfrm>
            <a:custGeom>
              <a:avLst/>
              <a:gdLst>
                <a:gd name="T0" fmla="*/ 0 w 66"/>
                <a:gd name="T1" fmla="*/ 38 h 38"/>
                <a:gd name="T2" fmla="*/ 8 w 66"/>
                <a:gd name="T3" fmla="*/ 0 h 38"/>
                <a:gd name="T4" fmla="*/ 66 w 66"/>
                <a:gd name="T5" fmla="*/ 0 h 38"/>
                <a:gd name="T6" fmla="*/ 58 w 66"/>
                <a:gd name="T7" fmla="*/ 38 h 38"/>
                <a:gd name="T8" fmla="*/ 0 w 66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0" y="38"/>
                  </a:moveTo>
                  <a:lnTo>
                    <a:pt x="8" y="0"/>
                  </a:lnTo>
                  <a:lnTo>
                    <a:pt x="66" y="0"/>
                  </a:lnTo>
                  <a:lnTo>
                    <a:pt x="58" y="38"/>
                  </a:lnTo>
                  <a:lnTo>
                    <a:pt x="0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iŝḻíḍè"/>
            <p:cNvSpPr/>
            <p:nvPr/>
          </p:nvSpPr>
          <p:spPr bwMode="auto">
            <a:xfrm>
              <a:off x="6014552" y="5348174"/>
              <a:ext cx="124818" cy="6348"/>
            </a:xfrm>
            <a:custGeom>
              <a:avLst/>
              <a:gdLst>
                <a:gd name="T0" fmla="*/ 0 w 59"/>
                <a:gd name="T1" fmla="*/ 3 h 3"/>
                <a:gd name="T2" fmla="*/ 0 w 59"/>
                <a:gd name="T3" fmla="*/ 0 h 3"/>
                <a:gd name="T4" fmla="*/ 59 w 59"/>
                <a:gd name="T5" fmla="*/ 0 h 3"/>
                <a:gd name="T6" fmla="*/ 58 w 59"/>
                <a:gd name="T7" fmla="*/ 3 h 3"/>
                <a:gd name="T8" fmla="*/ 0 w 5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">
                  <a:moveTo>
                    <a:pt x="0" y="3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58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7F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ṣļiďe"/>
            <p:cNvSpPr/>
            <p:nvPr/>
          </p:nvSpPr>
          <p:spPr bwMode="auto">
            <a:xfrm>
              <a:off x="6014552" y="5348174"/>
              <a:ext cx="124818" cy="6348"/>
            </a:xfrm>
            <a:custGeom>
              <a:avLst/>
              <a:gdLst>
                <a:gd name="T0" fmla="*/ 0 w 59"/>
                <a:gd name="T1" fmla="*/ 3 h 3"/>
                <a:gd name="T2" fmla="*/ 0 w 59"/>
                <a:gd name="T3" fmla="*/ 0 h 3"/>
                <a:gd name="T4" fmla="*/ 59 w 59"/>
                <a:gd name="T5" fmla="*/ 0 h 3"/>
                <a:gd name="T6" fmla="*/ 58 w 59"/>
                <a:gd name="T7" fmla="*/ 3 h 3"/>
                <a:gd name="T8" fmla="*/ 0 w 59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">
                  <a:moveTo>
                    <a:pt x="0" y="3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58" y="3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isḷïḑê"/>
            <p:cNvSpPr/>
            <p:nvPr/>
          </p:nvSpPr>
          <p:spPr bwMode="auto">
            <a:xfrm>
              <a:off x="6014552" y="5348174"/>
              <a:ext cx="124818" cy="198862"/>
            </a:xfrm>
            <a:custGeom>
              <a:avLst/>
              <a:gdLst>
                <a:gd name="T0" fmla="*/ 0 w 59"/>
                <a:gd name="T1" fmla="*/ 94 h 94"/>
                <a:gd name="T2" fmla="*/ 29 w 59"/>
                <a:gd name="T3" fmla="*/ 85 h 94"/>
                <a:gd name="T4" fmla="*/ 59 w 59"/>
                <a:gd name="T5" fmla="*/ 94 h 94"/>
                <a:gd name="T6" fmla="*/ 59 w 59"/>
                <a:gd name="T7" fmla="*/ 0 h 94"/>
                <a:gd name="T8" fmla="*/ 0 w 59"/>
                <a:gd name="T9" fmla="*/ 0 h 94"/>
                <a:gd name="T10" fmla="*/ 0 w 59"/>
                <a:gd name="T11" fmla="*/ 94 h 94"/>
                <a:gd name="T12" fmla="*/ 0 w 59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4">
                  <a:moveTo>
                    <a:pt x="0" y="94"/>
                  </a:moveTo>
                  <a:lnTo>
                    <a:pt x="29" y="85"/>
                  </a:lnTo>
                  <a:lnTo>
                    <a:pt x="59" y="94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94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D43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íşlïḋe"/>
            <p:cNvSpPr/>
            <p:nvPr/>
          </p:nvSpPr>
          <p:spPr bwMode="auto">
            <a:xfrm>
              <a:off x="6014552" y="5348174"/>
              <a:ext cx="124818" cy="120588"/>
            </a:xfrm>
            <a:custGeom>
              <a:avLst/>
              <a:gdLst>
                <a:gd name="T0" fmla="*/ 59 w 59"/>
                <a:gd name="T1" fmla="*/ 57 h 57"/>
                <a:gd name="T2" fmla="*/ 0 w 59"/>
                <a:gd name="T3" fmla="*/ 57 h 57"/>
                <a:gd name="T4" fmla="*/ 0 w 59"/>
                <a:gd name="T5" fmla="*/ 0 h 57"/>
                <a:gd name="T6" fmla="*/ 59 w 59"/>
                <a:gd name="T7" fmla="*/ 0 h 57"/>
                <a:gd name="T8" fmla="*/ 59 w 59"/>
                <a:gd name="T9" fmla="*/ 57 h 57"/>
                <a:gd name="T10" fmla="*/ 59 w 59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7">
                  <a:moveTo>
                    <a:pt x="59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7"/>
                  </a:lnTo>
                  <a:lnTo>
                    <a:pt x="59" y="57"/>
                  </a:lnTo>
                  <a:close/>
                </a:path>
              </a:pathLst>
            </a:custGeom>
            <a:solidFill>
              <a:srgbClr val="EB5B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ṩlíḍè"/>
            <p:cNvSpPr/>
            <p:nvPr/>
          </p:nvSpPr>
          <p:spPr bwMode="auto">
            <a:xfrm>
              <a:off x="5728951" y="5280476"/>
              <a:ext cx="46542" cy="154436"/>
            </a:xfrm>
            <a:custGeom>
              <a:avLst/>
              <a:gdLst>
                <a:gd name="T0" fmla="*/ 25 w 25"/>
                <a:gd name="T1" fmla="*/ 0 h 84"/>
                <a:gd name="T2" fmla="*/ 20 w 25"/>
                <a:gd name="T3" fmla="*/ 41 h 84"/>
                <a:gd name="T4" fmla="*/ 25 w 25"/>
                <a:gd name="T5" fmla="*/ 84 h 84"/>
                <a:gd name="T6" fmla="*/ 0 w 25"/>
                <a:gd name="T7" fmla="*/ 55 h 84"/>
                <a:gd name="T8" fmla="*/ 0 w 25"/>
                <a:gd name="T9" fmla="*/ 29 h 84"/>
                <a:gd name="T10" fmla="*/ 25 w 25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84">
                  <a:moveTo>
                    <a:pt x="25" y="0"/>
                  </a:moveTo>
                  <a:cubicBezTo>
                    <a:pt x="25" y="0"/>
                    <a:pt x="20" y="11"/>
                    <a:pt x="20" y="41"/>
                  </a:cubicBezTo>
                  <a:cubicBezTo>
                    <a:pt x="20" y="70"/>
                    <a:pt x="25" y="84"/>
                    <a:pt x="25" y="84"/>
                  </a:cubicBezTo>
                  <a:cubicBezTo>
                    <a:pt x="11" y="82"/>
                    <a:pt x="0" y="70"/>
                    <a:pt x="0" y="5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4"/>
                    <a:pt x="11" y="1"/>
                    <a:pt x="25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ïşḻiďe"/>
            <p:cNvSpPr/>
            <p:nvPr/>
          </p:nvSpPr>
          <p:spPr bwMode="auto">
            <a:xfrm>
              <a:off x="5758570" y="5278360"/>
              <a:ext cx="25386" cy="156550"/>
            </a:xfrm>
            <a:custGeom>
              <a:avLst/>
              <a:gdLst>
                <a:gd name="T0" fmla="*/ 13 w 13"/>
                <a:gd name="T1" fmla="*/ 2 h 85"/>
                <a:gd name="T2" fmla="*/ 8 w 13"/>
                <a:gd name="T3" fmla="*/ 42 h 85"/>
                <a:gd name="T4" fmla="*/ 13 w 13"/>
                <a:gd name="T5" fmla="*/ 84 h 85"/>
                <a:gd name="T6" fmla="*/ 13 w 13"/>
                <a:gd name="T7" fmla="*/ 85 h 85"/>
                <a:gd name="T8" fmla="*/ 5 w 13"/>
                <a:gd name="T9" fmla="*/ 84 h 85"/>
                <a:gd name="T10" fmla="*/ 0 w 13"/>
                <a:gd name="T11" fmla="*/ 42 h 85"/>
                <a:gd name="T12" fmla="*/ 5 w 13"/>
                <a:gd name="T13" fmla="*/ 2 h 85"/>
                <a:gd name="T14" fmla="*/ 13 w 13"/>
                <a:gd name="T15" fmla="*/ 0 h 85"/>
                <a:gd name="T16" fmla="*/ 13 w 13"/>
                <a:gd name="T17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5">
                  <a:moveTo>
                    <a:pt x="13" y="2"/>
                  </a:moveTo>
                  <a:cubicBezTo>
                    <a:pt x="13" y="2"/>
                    <a:pt x="8" y="14"/>
                    <a:pt x="8" y="42"/>
                  </a:cubicBezTo>
                  <a:cubicBezTo>
                    <a:pt x="8" y="70"/>
                    <a:pt x="13" y="84"/>
                    <a:pt x="13" y="84"/>
                  </a:cubicBezTo>
                  <a:cubicBezTo>
                    <a:pt x="13" y="84"/>
                    <a:pt x="13" y="85"/>
                    <a:pt x="13" y="85"/>
                  </a:cubicBezTo>
                  <a:cubicBezTo>
                    <a:pt x="10" y="85"/>
                    <a:pt x="8" y="85"/>
                    <a:pt x="5" y="84"/>
                  </a:cubicBezTo>
                  <a:cubicBezTo>
                    <a:pt x="4" y="79"/>
                    <a:pt x="0" y="65"/>
                    <a:pt x="0" y="42"/>
                  </a:cubicBezTo>
                  <a:cubicBezTo>
                    <a:pt x="0" y="19"/>
                    <a:pt x="3" y="7"/>
                    <a:pt x="5" y="2"/>
                  </a:cubicBezTo>
                  <a:cubicBezTo>
                    <a:pt x="7" y="1"/>
                    <a:pt x="10" y="0"/>
                    <a:pt x="13" y="0"/>
                  </a:cubicBezTo>
                  <a:cubicBezTo>
                    <a:pt x="13" y="1"/>
                    <a:pt x="13" y="1"/>
                    <a:pt x="13" y="2"/>
                  </a:cubicBezTo>
                  <a:close/>
                </a:path>
              </a:pathLst>
            </a:custGeom>
            <a:solidFill>
              <a:srgbClr val="B76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ïṩliḑè"/>
            <p:cNvSpPr/>
            <p:nvPr/>
          </p:nvSpPr>
          <p:spPr bwMode="auto">
            <a:xfrm>
              <a:off x="5709911" y="5718394"/>
              <a:ext cx="873726" cy="135396"/>
            </a:xfrm>
            <a:custGeom>
              <a:avLst/>
              <a:gdLst>
                <a:gd name="T0" fmla="*/ 446 w 472"/>
                <a:gd name="T1" fmla="*/ 74 h 74"/>
                <a:gd name="T2" fmla="*/ 472 w 472"/>
                <a:gd name="T3" fmla="*/ 48 h 74"/>
                <a:gd name="T4" fmla="*/ 472 w 472"/>
                <a:gd name="T5" fmla="*/ 25 h 74"/>
                <a:gd name="T6" fmla="*/ 446 w 472"/>
                <a:gd name="T7" fmla="*/ 0 h 74"/>
                <a:gd name="T8" fmla="*/ 0 w 472"/>
                <a:gd name="T9" fmla="*/ 0 h 74"/>
                <a:gd name="T10" fmla="*/ 11 w 472"/>
                <a:gd name="T11" fmla="*/ 35 h 74"/>
                <a:gd name="T12" fmla="*/ 0 w 472"/>
                <a:gd name="T13" fmla="*/ 74 h 74"/>
                <a:gd name="T14" fmla="*/ 446 w 472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2" h="74">
                  <a:moveTo>
                    <a:pt x="446" y="74"/>
                  </a:moveTo>
                  <a:cubicBezTo>
                    <a:pt x="460" y="74"/>
                    <a:pt x="472" y="62"/>
                    <a:pt x="472" y="48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11"/>
                    <a:pt x="460" y="0"/>
                    <a:pt x="4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13"/>
                    <a:pt x="11" y="35"/>
                  </a:cubicBezTo>
                  <a:cubicBezTo>
                    <a:pt x="11" y="60"/>
                    <a:pt x="0" y="74"/>
                    <a:pt x="0" y="74"/>
                  </a:cubicBezTo>
                  <a:cubicBezTo>
                    <a:pt x="446" y="74"/>
                    <a:pt x="446" y="74"/>
                    <a:pt x="446" y="74"/>
                  </a:cubicBezTo>
                  <a:close/>
                </a:path>
              </a:pathLst>
            </a:custGeom>
            <a:solidFill>
              <a:srgbClr val="E8E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ṥļïďe"/>
            <p:cNvSpPr/>
            <p:nvPr/>
          </p:nvSpPr>
          <p:spPr bwMode="auto">
            <a:xfrm>
              <a:off x="6255724" y="5718394"/>
              <a:ext cx="103662" cy="135396"/>
            </a:xfrm>
            <a:custGeom>
              <a:avLst/>
              <a:gdLst>
                <a:gd name="T0" fmla="*/ 55 w 55"/>
                <a:gd name="T1" fmla="*/ 0 h 74"/>
                <a:gd name="T2" fmla="*/ 0 w 55"/>
                <a:gd name="T3" fmla="*/ 0 h 74"/>
                <a:gd name="T4" fmla="*/ 6 w 55"/>
                <a:gd name="T5" fmla="*/ 36 h 74"/>
                <a:gd name="T6" fmla="*/ 0 w 55"/>
                <a:gd name="T7" fmla="*/ 74 h 74"/>
                <a:gd name="T8" fmla="*/ 55 w 55"/>
                <a:gd name="T9" fmla="*/ 74 h 74"/>
                <a:gd name="T10" fmla="*/ 55 w 55"/>
                <a:gd name="T1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74">
                  <a:moveTo>
                    <a:pt x="5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" y="11"/>
                    <a:pt x="6" y="36"/>
                  </a:cubicBezTo>
                  <a:cubicBezTo>
                    <a:pt x="6" y="61"/>
                    <a:pt x="0" y="74"/>
                    <a:pt x="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0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323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$ḷiḍè"/>
            <p:cNvSpPr/>
            <p:nvPr/>
          </p:nvSpPr>
          <p:spPr bwMode="auto">
            <a:xfrm>
              <a:off x="6251492" y="5709932"/>
              <a:ext cx="21156" cy="150204"/>
            </a:xfrm>
            <a:custGeom>
              <a:avLst/>
              <a:gdLst>
                <a:gd name="T0" fmla="*/ 3 w 12"/>
                <a:gd name="T1" fmla="*/ 81 h 81"/>
                <a:gd name="T2" fmla="*/ 2 w 12"/>
                <a:gd name="T3" fmla="*/ 80 h 81"/>
                <a:gd name="T4" fmla="*/ 0 w 12"/>
                <a:gd name="T5" fmla="*/ 76 h 81"/>
                <a:gd name="T6" fmla="*/ 5 w 12"/>
                <a:gd name="T7" fmla="*/ 40 h 81"/>
                <a:gd name="T8" fmla="*/ 0 w 12"/>
                <a:gd name="T9" fmla="*/ 5 h 81"/>
                <a:gd name="T10" fmla="*/ 2 w 12"/>
                <a:gd name="T11" fmla="*/ 1 h 81"/>
                <a:gd name="T12" fmla="*/ 6 w 12"/>
                <a:gd name="T13" fmla="*/ 3 h 81"/>
                <a:gd name="T14" fmla="*/ 12 w 12"/>
                <a:gd name="T15" fmla="*/ 40 h 81"/>
                <a:gd name="T16" fmla="*/ 6 w 12"/>
                <a:gd name="T17" fmla="*/ 79 h 81"/>
                <a:gd name="T18" fmla="*/ 3 w 12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81">
                  <a:moveTo>
                    <a:pt x="3" y="81"/>
                  </a:moveTo>
                  <a:cubicBezTo>
                    <a:pt x="3" y="81"/>
                    <a:pt x="2" y="81"/>
                    <a:pt x="2" y="80"/>
                  </a:cubicBezTo>
                  <a:cubicBezTo>
                    <a:pt x="0" y="80"/>
                    <a:pt x="0" y="78"/>
                    <a:pt x="0" y="76"/>
                  </a:cubicBezTo>
                  <a:cubicBezTo>
                    <a:pt x="0" y="76"/>
                    <a:pt x="5" y="64"/>
                    <a:pt x="5" y="40"/>
                  </a:cubicBezTo>
                  <a:cubicBezTo>
                    <a:pt x="5" y="17"/>
                    <a:pt x="0" y="5"/>
                    <a:pt x="0" y="5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5" y="1"/>
                    <a:pt x="6" y="3"/>
                  </a:cubicBezTo>
                  <a:cubicBezTo>
                    <a:pt x="6" y="3"/>
                    <a:pt x="12" y="15"/>
                    <a:pt x="12" y="40"/>
                  </a:cubicBezTo>
                  <a:cubicBezTo>
                    <a:pt x="12" y="65"/>
                    <a:pt x="6" y="78"/>
                    <a:pt x="6" y="79"/>
                  </a:cubicBezTo>
                  <a:cubicBezTo>
                    <a:pt x="6" y="80"/>
                    <a:pt x="4" y="81"/>
                    <a:pt x="3" y="81"/>
                  </a:cubicBezTo>
                  <a:close/>
                </a:path>
              </a:pathLst>
            </a:custGeom>
            <a:solidFill>
              <a:srgbClr val="A75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śľïdê"/>
            <p:cNvSpPr/>
            <p:nvPr/>
          </p:nvSpPr>
          <p:spPr bwMode="auto">
            <a:xfrm>
              <a:off x="5684526" y="5690895"/>
              <a:ext cx="848337" cy="192516"/>
            </a:xfrm>
            <a:custGeom>
              <a:avLst/>
              <a:gdLst>
                <a:gd name="T0" fmla="*/ 418 w 458"/>
                <a:gd name="T1" fmla="*/ 0 h 104"/>
                <a:gd name="T2" fmla="*/ 0 w 458"/>
                <a:gd name="T3" fmla="*/ 0 h 104"/>
                <a:gd name="T4" fmla="*/ 0 w 458"/>
                <a:gd name="T5" fmla="*/ 15 h 104"/>
                <a:gd name="T6" fmla="*/ 305 w 458"/>
                <a:gd name="T7" fmla="*/ 15 h 104"/>
                <a:gd name="T8" fmla="*/ 331 w 458"/>
                <a:gd name="T9" fmla="*/ 40 h 104"/>
                <a:gd name="T10" fmla="*/ 331 w 458"/>
                <a:gd name="T11" fmla="*/ 63 h 104"/>
                <a:gd name="T12" fmla="*/ 305 w 458"/>
                <a:gd name="T13" fmla="*/ 89 h 104"/>
                <a:gd name="T14" fmla="*/ 0 w 458"/>
                <a:gd name="T15" fmla="*/ 89 h 104"/>
                <a:gd name="T16" fmla="*/ 0 w 458"/>
                <a:gd name="T17" fmla="*/ 104 h 104"/>
                <a:gd name="T18" fmla="*/ 418 w 458"/>
                <a:gd name="T19" fmla="*/ 104 h 104"/>
                <a:gd name="T20" fmla="*/ 458 w 458"/>
                <a:gd name="T21" fmla="*/ 63 h 104"/>
                <a:gd name="T22" fmla="*/ 458 w 458"/>
                <a:gd name="T23" fmla="*/ 40 h 104"/>
                <a:gd name="T24" fmla="*/ 418 w 458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8" h="104">
                  <a:moveTo>
                    <a:pt x="4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05" y="15"/>
                    <a:pt x="305" y="15"/>
                    <a:pt x="305" y="15"/>
                  </a:cubicBezTo>
                  <a:cubicBezTo>
                    <a:pt x="320" y="15"/>
                    <a:pt x="331" y="26"/>
                    <a:pt x="331" y="40"/>
                  </a:cubicBezTo>
                  <a:cubicBezTo>
                    <a:pt x="331" y="63"/>
                    <a:pt x="331" y="63"/>
                    <a:pt x="331" y="63"/>
                  </a:cubicBezTo>
                  <a:cubicBezTo>
                    <a:pt x="331" y="77"/>
                    <a:pt x="320" y="89"/>
                    <a:pt x="305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18" y="104"/>
                    <a:pt x="418" y="104"/>
                    <a:pt x="418" y="104"/>
                  </a:cubicBezTo>
                  <a:cubicBezTo>
                    <a:pt x="440" y="104"/>
                    <a:pt x="458" y="86"/>
                    <a:pt x="458" y="63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8" y="18"/>
                    <a:pt x="440" y="0"/>
                    <a:pt x="418" y="0"/>
                  </a:cubicBezTo>
                  <a:close/>
                </a:path>
              </a:pathLst>
            </a:custGeom>
            <a:solidFill>
              <a:srgbClr val="E9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ŝliḋê"/>
            <p:cNvSpPr/>
            <p:nvPr/>
          </p:nvSpPr>
          <p:spPr bwMode="auto">
            <a:xfrm>
              <a:off x="6253608" y="5690895"/>
              <a:ext cx="359645" cy="192516"/>
            </a:xfrm>
            <a:custGeom>
              <a:avLst/>
              <a:gdLst>
                <a:gd name="T0" fmla="*/ 152 w 193"/>
                <a:gd name="T1" fmla="*/ 0 h 104"/>
                <a:gd name="T2" fmla="*/ 0 w 193"/>
                <a:gd name="T3" fmla="*/ 0 h 104"/>
                <a:gd name="T4" fmla="*/ 41 w 193"/>
                <a:gd name="T5" fmla="*/ 40 h 104"/>
                <a:gd name="T6" fmla="*/ 41 w 193"/>
                <a:gd name="T7" fmla="*/ 63 h 104"/>
                <a:gd name="T8" fmla="*/ 0 w 193"/>
                <a:gd name="T9" fmla="*/ 104 h 104"/>
                <a:gd name="T10" fmla="*/ 152 w 193"/>
                <a:gd name="T11" fmla="*/ 104 h 104"/>
                <a:gd name="T12" fmla="*/ 193 w 193"/>
                <a:gd name="T13" fmla="*/ 63 h 104"/>
                <a:gd name="T14" fmla="*/ 193 w 193"/>
                <a:gd name="T15" fmla="*/ 40 h 104"/>
                <a:gd name="T16" fmla="*/ 152 w 193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104">
                  <a:moveTo>
                    <a:pt x="1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41" y="18"/>
                    <a:pt x="41" y="40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86"/>
                    <a:pt x="22" y="104"/>
                    <a:pt x="0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75" y="104"/>
                    <a:pt x="193" y="86"/>
                    <a:pt x="193" y="63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18"/>
                    <a:pt x="175" y="0"/>
                    <a:pt x="152" y="0"/>
                  </a:cubicBezTo>
                  <a:close/>
                </a:path>
              </a:pathLst>
            </a:custGeom>
            <a:solidFill>
              <a:srgbClr val="FAC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S1îde"/>
            <p:cNvSpPr/>
            <p:nvPr/>
          </p:nvSpPr>
          <p:spPr bwMode="auto">
            <a:xfrm>
              <a:off x="6253608" y="5843212"/>
              <a:ext cx="349067" cy="40196"/>
            </a:xfrm>
            <a:custGeom>
              <a:avLst/>
              <a:gdLst>
                <a:gd name="T0" fmla="*/ 36 w 188"/>
                <a:gd name="T1" fmla="*/ 0 h 21"/>
                <a:gd name="T2" fmla="*/ 0 w 188"/>
                <a:gd name="T3" fmla="*/ 21 h 21"/>
                <a:gd name="T4" fmla="*/ 152 w 188"/>
                <a:gd name="T5" fmla="*/ 21 h 21"/>
                <a:gd name="T6" fmla="*/ 188 w 188"/>
                <a:gd name="T7" fmla="*/ 0 h 21"/>
                <a:gd name="T8" fmla="*/ 36 w 18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21">
                  <a:moveTo>
                    <a:pt x="36" y="0"/>
                  </a:moveTo>
                  <a:cubicBezTo>
                    <a:pt x="29" y="12"/>
                    <a:pt x="15" y="21"/>
                    <a:pt x="0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68" y="21"/>
                    <a:pt x="181" y="12"/>
                    <a:pt x="188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EDA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6" name="文本框 215"/>
          <p:cNvSpPr txBox="1"/>
          <p:nvPr/>
        </p:nvSpPr>
        <p:spPr>
          <a:xfrm>
            <a:off x="3289704" y="1950609"/>
            <a:ext cx="5768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zh-CN" altLang="en-US" sz="28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 panose="020B0604020202020204" pitchFamily="34" charset="0"/>
                <a:sym typeface="+mn-ea"/>
              </a:rPr>
              <a:t>软工实验项目个人报告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1560325" y="5693181"/>
            <a:ext cx="9071351" cy="5679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The user print the presentation and make it into a it into a film to be used in a wider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 user print the presentation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andThe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 user print the presentation and make it into a it into a film to be used in a wider 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+mj-ea"/>
              </a:rPr>
              <a:t> user print user print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32" name="椭圆 231"/>
          <p:cNvSpPr/>
          <p:nvPr/>
        </p:nvSpPr>
        <p:spPr>
          <a:xfrm>
            <a:off x="3706627" y="3059469"/>
            <a:ext cx="322701" cy="322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文本框 232"/>
          <p:cNvSpPr txBox="1"/>
          <p:nvPr/>
        </p:nvSpPr>
        <p:spPr>
          <a:xfrm>
            <a:off x="4048175" y="3077875"/>
            <a:ext cx="20828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学号：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191220062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3699642" y="3602973"/>
            <a:ext cx="322701" cy="322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文本框 235"/>
          <p:cNvSpPr txBox="1"/>
          <p:nvPr/>
        </p:nvSpPr>
        <p:spPr>
          <a:xfrm>
            <a:off x="4062780" y="3597249"/>
            <a:ext cx="20828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姓名：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刘东旭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0" name="椭圆 237"/>
          <p:cNvSpPr/>
          <p:nvPr/>
        </p:nvSpPr>
        <p:spPr>
          <a:xfrm>
            <a:off x="3783975" y="3149889"/>
            <a:ext cx="166736" cy="148210"/>
          </a:xfrm>
          <a:custGeom>
            <a:avLst/>
            <a:gdLst>
              <a:gd name="connsiteX0" fmla="*/ 500255 w 600029"/>
              <a:gd name="connsiteY0" fmla="*/ 394272 h 533360"/>
              <a:gd name="connsiteX1" fmla="*/ 569914 w 600029"/>
              <a:gd name="connsiteY1" fmla="*/ 463816 h 533360"/>
              <a:gd name="connsiteX2" fmla="*/ 500255 w 600029"/>
              <a:gd name="connsiteY2" fmla="*/ 533360 h 533360"/>
              <a:gd name="connsiteX3" fmla="*/ 430596 w 600029"/>
              <a:gd name="connsiteY3" fmla="*/ 463816 h 533360"/>
              <a:gd name="connsiteX4" fmla="*/ 500255 w 600029"/>
              <a:gd name="connsiteY4" fmla="*/ 394272 h 533360"/>
              <a:gd name="connsiteX5" fmla="*/ 302199 w 600029"/>
              <a:gd name="connsiteY5" fmla="*/ 394272 h 533360"/>
              <a:gd name="connsiteX6" fmla="*/ 371743 w 600029"/>
              <a:gd name="connsiteY6" fmla="*/ 463816 h 533360"/>
              <a:gd name="connsiteX7" fmla="*/ 302199 w 600029"/>
              <a:gd name="connsiteY7" fmla="*/ 533360 h 533360"/>
              <a:gd name="connsiteX8" fmla="*/ 232655 w 600029"/>
              <a:gd name="connsiteY8" fmla="*/ 463816 h 533360"/>
              <a:gd name="connsiteX9" fmla="*/ 302199 w 600029"/>
              <a:gd name="connsiteY9" fmla="*/ 394272 h 533360"/>
              <a:gd name="connsiteX10" fmla="*/ 99775 w 600029"/>
              <a:gd name="connsiteY10" fmla="*/ 394272 h 533360"/>
              <a:gd name="connsiteX11" fmla="*/ 169434 w 600029"/>
              <a:gd name="connsiteY11" fmla="*/ 463816 h 533360"/>
              <a:gd name="connsiteX12" fmla="*/ 99775 w 600029"/>
              <a:gd name="connsiteY12" fmla="*/ 533360 h 533360"/>
              <a:gd name="connsiteX13" fmla="*/ 30116 w 600029"/>
              <a:gd name="connsiteY13" fmla="*/ 463816 h 533360"/>
              <a:gd name="connsiteX14" fmla="*/ 99775 w 600029"/>
              <a:gd name="connsiteY14" fmla="*/ 394272 h 533360"/>
              <a:gd name="connsiteX15" fmla="*/ 463701 w 600029"/>
              <a:gd name="connsiteY15" fmla="*/ 316797 h 533360"/>
              <a:gd name="connsiteX16" fmla="*/ 479334 w 600029"/>
              <a:gd name="connsiteY16" fmla="*/ 316797 h 533360"/>
              <a:gd name="connsiteX17" fmla="*/ 479334 w 600029"/>
              <a:gd name="connsiteY17" fmla="*/ 346913 h 533360"/>
              <a:gd name="connsiteX18" fmla="*/ 463701 w 600029"/>
              <a:gd name="connsiteY18" fmla="*/ 346913 h 533360"/>
              <a:gd name="connsiteX19" fmla="*/ 472272 w 600029"/>
              <a:gd name="connsiteY19" fmla="*/ 32971 h 533360"/>
              <a:gd name="connsiteX20" fmla="*/ 413417 w 600029"/>
              <a:gd name="connsiteY20" fmla="*/ 90312 h 533360"/>
              <a:gd name="connsiteX21" fmla="*/ 472272 w 600029"/>
              <a:gd name="connsiteY21" fmla="*/ 149087 h 533360"/>
              <a:gd name="connsiteX22" fmla="*/ 531126 w 600029"/>
              <a:gd name="connsiteY22" fmla="*/ 90312 h 533360"/>
              <a:gd name="connsiteX23" fmla="*/ 472272 w 600029"/>
              <a:gd name="connsiteY23" fmla="*/ 32971 h 533360"/>
              <a:gd name="connsiteX24" fmla="*/ 0 w 600029"/>
              <a:gd name="connsiteY24" fmla="*/ 0 h 533360"/>
              <a:gd name="connsiteX25" fmla="*/ 600029 w 600029"/>
              <a:gd name="connsiteY25" fmla="*/ 0 h 533360"/>
              <a:gd name="connsiteX26" fmla="*/ 600029 w 600029"/>
              <a:gd name="connsiteY26" fmla="*/ 346913 h 533360"/>
              <a:gd name="connsiteX27" fmla="*/ 521078 w 600029"/>
              <a:gd name="connsiteY27" fmla="*/ 346913 h 533360"/>
              <a:gd name="connsiteX28" fmla="*/ 521078 w 600029"/>
              <a:gd name="connsiteY28" fmla="*/ 316809 h 533360"/>
              <a:gd name="connsiteX29" fmla="*/ 521078 w 600029"/>
              <a:gd name="connsiteY29" fmla="*/ 306775 h 533360"/>
              <a:gd name="connsiteX30" fmla="*/ 521078 w 600029"/>
              <a:gd name="connsiteY30" fmla="*/ 293873 h 533360"/>
              <a:gd name="connsiteX31" fmla="*/ 523949 w 600029"/>
              <a:gd name="connsiteY31" fmla="*/ 293873 h 533360"/>
              <a:gd name="connsiteX32" fmla="*/ 525384 w 600029"/>
              <a:gd name="connsiteY32" fmla="*/ 272370 h 533360"/>
              <a:gd name="connsiteX33" fmla="*/ 545481 w 600029"/>
              <a:gd name="connsiteY33" fmla="*/ 272370 h 533360"/>
              <a:gd name="connsiteX34" fmla="*/ 542610 w 600029"/>
              <a:gd name="connsiteY34" fmla="*/ 163422 h 533360"/>
              <a:gd name="connsiteX35" fmla="*/ 495239 w 600029"/>
              <a:gd name="connsiteY35" fmla="*/ 157688 h 533360"/>
              <a:gd name="connsiteX36" fmla="*/ 473707 w 600029"/>
              <a:gd name="connsiteY36" fmla="*/ 183491 h 533360"/>
              <a:gd name="connsiteX37" fmla="*/ 450740 w 600029"/>
              <a:gd name="connsiteY37" fmla="*/ 157688 h 533360"/>
              <a:gd name="connsiteX38" fmla="*/ 426337 w 600029"/>
              <a:gd name="connsiteY38" fmla="*/ 157688 h 533360"/>
              <a:gd name="connsiteX39" fmla="*/ 411982 w 600029"/>
              <a:gd name="connsiteY39" fmla="*/ 157688 h 533360"/>
              <a:gd name="connsiteX40" fmla="*/ 312934 w 600029"/>
              <a:gd name="connsiteY40" fmla="*/ 157688 h 533360"/>
              <a:gd name="connsiteX41" fmla="*/ 312934 w 600029"/>
              <a:gd name="connsiteY41" fmla="*/ 186358 h 533360"/>
              <a:gd name="connsiteX42" fmla="*/ 413417 w 600029"/>
              <a:gd name="connsiteY42" fmla="*/ 186358 h 533360"/>
              <a:gd name="connsiteX43" fmla="*/ 419159 w 600029"/>
              <a:gd name="connsiteY43" fmla="*/ 293873 h 533360"/>
              <a:gd name="connsiteX44" fmla="*/ 422030 w 600029"/>
              <a:gd name="connsiteY44" fmla="*/ 293873 h 533360"/>
              <a:gd name="connsiteX45" fmla="*/ 422030 w 600029"/>
              <a:gd name="connsiteY45" fmla="*/ 306775 h 533360"/>
              <a:gd name="connsiteX46" fmla="*/ 422030 w 600029"/>
              <a:gd name="connsiteY46" fmla="*/ 316809 h 533360"/>
              <a:gd name="connsiteX47" fmla="*/ 422030 w 600029"/>
              <a:gd name="connsiteY47" fmla="*/ 346913 h 533360"/>
              <a:gd name="connsiteX48" fmla="*/ 0 w 600029"/>
              <a:gd name="connsiteY48" fmla="*/ 346913 h 53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00029" h="533360">
                <a:moveTo>
                  <a:pt x="500255" y="394272"/>
                </a:moveTo>
                <a:cubicBezTo>
                  <a:pt x="538727" y="394272"/>
                  <a:pt x="569914" y="425408"/>
                  <a:pt x="569914" y="463816"/>
                </a:cubicBezTo>
                <a:cubicBezTo>
                  <a:pt x="569914" y="502224"/>
                  <a:pt x="538727" y="533360"/>
                  <a:pt x="500255" y="533360"/>
                </a:cubicBezTo>
                <a:cubicBezTo>
                  <a:pt x="461783" y="533360"/>
                  <a:pt x="430596" y="502224"/>
                  <a:pt x="430596" y="463816"/>
                </a:cubicBezTo>
                <a:cubicBezTo>
                  <a:pt x="430596" y="425408"/>
                  <a:pt x="461783" y="394272"/>
                  <a:pt x="500255" y="394272"/>
                </a:cubicBezTo>
                <a:close/>
                <a:moveTo>
                  <a:pt x="302199" y="394272"/>
                </a:moveTo>
                <a:cubicBezTo>
                  <a:pt x="340607" y="394272"/>
                  <a:pt x="371743" y="425408"/>
                  <a:pt x="371743" y="463816"/>
                </a:cubicBezTo>
                <a:cubicBezTo>
                  <a:pt x="371743" y="502224"/>
                  <a:pt x="340607" y="533360"/>
                  <a:pt x="302199" y="533360"/>
                </a:cubicBezTo>
                <a:cubicBezTo>
                  <a:pt x="263791" y="533360"/>
                  <a:pt x="232655" y="502224"/>
                  <a:pt x="232655" y="463816"/>
                </a:cubicBezTo>
                <a:cubicBezTo>
                  <a:pt x="232655" y="425408"/>
                  <a:pt x="263791" y="394272"/>
                  <a:pt x="302199" y="394272"/>
                </a:cubicBezTo>
                <a:close/>
                <a:moveTo>
                  <a:pt x="99775" y="394272"/>
                </a:moveTo>
                <a:cubicBezTo>
                  <a:pt x="138247" y="394272"/>
                  <a:pt x="169434" y="425408"/>
                  <a:pt x="169434" y="463816"/>
                </a:cubicBezTo>
                <a:cubicBezTo>
                  <a:pt x="169434" y="502224"/>
                  <a:pt x="138247" y="533360"/>
                  <a:pt x="99775" y="533360"/>
                </a:cubicBezTo>
                <a:cubicBezTo>
                  <a:pt x="61303" y="533360"/>
                  <a:pt x="30116" y="502224"/>
                  <a:pt x="30116" y="463816"/>
                </a:cubicBezTo>
                <a:cubicBezTo>
                  <a:pt x="30116" y="425408"/>
                  <a:pt x="61303" y="394272"/>
                  <a:pt x="99775" y="394272"/>
                </a:cubicBezTo>
                <a:close/>
                <a:moveTo>
                  <a:pt x="463701" y="316797"/>
                </a:moveTo>
                <a:lnTo>
                  <a:pt x="479334" y="316797"/>
                </a:lnTo>
                <a:lnTo>
                  <a:pt x="479334" y="346913"/>
                </a:lnTo>
                <a:lnTo>
                  <a:pt x="463701" y="346913"/>
                </a:lnTo>
                <a:close/>
                <a:moveTo>
                  <a:pt x="472272" y="32971"/>
                </a:moveTo>
                <a:cubicBezTo>
                  <a:pt x="439256" y="32971"/>
                  <a:pt x="413417" y="58775"/>
                  <a:pt x="413417" y="90312"/>
                </a:cubicBezTo>
                <a:cubicBezTo>
                  <a:pt x="413417" y="123283"/>
                  <a:pt x="439256" y="149087"/>
                  <a:pt x="472272" y="149087"/>
                </a:cubicBezTo>
                <a:cubicBezTo>
                  <a:pt x="503852" y="149087"/>
                  <a:pt x="531126" y="123283"/>
                  <a:pt x="531126" y="90312"/>
                </a:cubicBezTo>
                <a:cubicBezTo>
                  <a:pt x="531126" y="58775"/>
                  <a:pt x="503852" y="32971"/>
                  <a:pt x="472272" y="32971"/>
                </a:cubicBezTo>
                <a:close/>
                <a:moveTo>
                  <a:pt x="0" y="0"/>
                </a:moveTo>
                <a:lnTo>
                  <a:pt x="600029" y="0"/>
                </a:lnTo>
                <a:lnTo>
                  <a:pt x="600029" y="346913"/>
                </a:lnTo>
                <a:lnTo>
                  <a:pt x="521078" y="346913"/>
                </a:lnTo>
                <a:lnTo>
                  <a:pt x="521078" y="316809"/>
                </a:lnTo>
                <a:lnTo>
                  <a:pt x="521078" y="306775"/>
                </a:lnTo>
                <a:lnTo>
                  <a:pt x="521078" y="293873"/>
                </a:lnTo>
                <a:lnTo>
                  <a:pt x="523949" y="293873"/>
                </a:lnTo>
                <a:lnTo>
                  <a:pt x="525384" y="272370"/>
                </a:lnTo>
                <a:lnTo>
                  <a:pt x="545481" y="272370"/>
                </a:lnTo>
                <a:lnTo>
                  <a:pt x="542610" y="163422"/>
                </a:lnTo>
                <a:lnTo>
                  <a:pt x="495239" y="157688"/>
                </a:lnTo>
                <a:lnTo>
                  <a:pt x="473707" y="183491"/>
                </a:lnTo>
                <a:lnTo>
                  <a:pt x="450740" y="157688"/>
                </a:lnTo>
                <a:lnTo>
                  <a:pt x="426337" y="157688"/>
                </a:lnTo>
                <a:lnTo>
                  <a:pt x="411982" y="157688"/>
                </a:lnTo>
                <a:lnTo>
                  <a:pt x="312934" y="157688"/>
                </a:lnTo>
                <a:lnTo>
                  <a:pt x="312934" y="186358"/>
                </a:lnTo>
                <a:lnTo>
                  <a:pt x="413417" y="186358"/>
                </a:lnTo>
                <a:lnTo>
                  <a:pt x="419159" y="293873"/>
                </a:lnTo>
                <a:lnTo>
                  <a:pt x="422030" y="293873"/>
                </a:lnTo>
                <a:lnTo>
                  <a:pt x="422030" y="306775"/>
                </a:lnTo>
                <a:lnTo>
                  <a:pt x="422030" y="316809"/>
                </a:lnTo>
                <a:lnTo>
                  <a:pt x="422030" y="346913"/>
                </a:lnTo>
                <a:lnTo>
                  <a:pt x="0" y="346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1" name="椭圆 238"/>
          <p:cNvSpPr/>
          <p:nvPr/>
        </p:nvSpPr>
        <p:spPr>
          <a:xfrm>
            <a:off x="3794124" y="3693020"/>
            <a:ext cx="148979" cy="166736"/>
          </a:xfrm>
          <a:custGeom>
            <a:avLst/>
            <a:gdLst>
              <a:gd name="connsiteX0" fmla="*/ 35878 w 499565"/>
              <a:gd name="connsiteY0" fmla="*/ 219321 h 559107"/>
              <a:gd name="connsiteX1" fmla="*/ 86106 w 499565"/>
              <a:gd name="connsiteY1" fmla="*/ 419991 h 559107"/>
              <a:gd name="connsiteX2" fmla="*/ 226747 w 499565"/>
              <a:gd name="connsiteY2" fmla="*/ 419991 h 559107"/>
              <a:gd name="connsiteX3" fmla="*/ 226747 w 499565"/>
              <a:gd name="connsiteY3" fmla="*/ 457258 h 559107"/>
              <a:gd name="connsiteX4" fmla="*/ 200915 w 499565"/>
              <a:gd name="connsiteY4" fmla="*/ 457258 h 559107"/>
              <a:gd name="connsiteX5" fmla="*/ 236793 w 499565"/>
              <a:gd name="connsiteY5" fmla="*/ 538959 h 559107"/>
              <a:gd name="connsiteX6" fmla="*/ 215266 w 499565"/>
              <a:gd name="connsiteY6" fmla="*/ 548992 h 559107"/>
              <a:gd name="connsiteX7" fmla="*/ 175083 w 499565"/>
              <a:gd name="connsiteY7" fmla="*/ 457258 h 559107"/>
              <a:gd name="connsiteX8" fmla="*/ 113374 w 499565"/>
              <a:gd name="connsiteY8" fmla="*/ 457258 h 559107"/>
              <a:gd name="connsiteX9" fmla="*/ 71755 w 499565"/>
              <a:gd name="connsiteY9" fmla="*/ 548992 h 559107"/>
              <a:gd name="connsiteX10" fmla="*/ 48794 w 499565"/>
              <a:gd name="connsiteY10" fmla="*/ 538959 h 559107"/>
              <a:gd name="connsiteX11" fmla="*/ 86106 w 499565"/>
              <a:gd name="connsiteY11" fmla="*/ 457258 h 559107"/>
              <a:gd name="connsiteX12" fmla="*/ 57404 w 499565"/>
              <a:gd name="connsiteY12" fmla="*/ 457258 h 559107"/>
              <a:gd name="connsiteX13" fmla="*/ 0 w 499565"/>
              <a:gd name="connsiteY13" fmla="*/ 227921 h 559107"/>
              <a:gd name="connsiteX14" fmla="*/ 472293 w 499565"/>
              <a:gd name="connsiteY14" fmla="*/ 184879 h 559107"/>
              <a:gd name="connsiteX15" fmla="*/ 387606 w 499565"/>
              <a:gd name="connsiteY15" fmla="*/ 192048 h 559107"/>
              <a:gd name="connsiteX16" fmla="*/ 358899 w 499565"/>
              <a:gd name="connsiteY16" fmla="*/ 229327 h 559107"/>
              <a:gd name="connsiteX17" fmla="*/ 373253 w 499565"/>
              <a:gd name="connsiteY17" fmla="*/ 263739 h 559107"/>
              <a:gd name="connsiteX18" fmla="*/ 311532 w 499565"/>
              <a:gd name="connsiteY18" fmla="*/ 289548 h 559107"/>
              <a:gd name="connsiteX19" fmla="*/ 304355 w 499565"/>
              <a:gd name="connsiteY19" fmla="*/ 298151 h 559107"/>
              <a:gd name="connsiteX20" fmla="*/ 390477 w 499565"/>
              <a:gd name="connsiteY20" fmla="*/ 290982 h 559107"/>
              <a:gd name="connsiteX21" fmla="*/ 472293 w 499565"/>
              <a:gd name="connsiteY21" fmla="*/ 123224 h 559107"/>
              <a:gd name="connsiteX22" fmla="*/ 499565 w 499565"/>
              <a:gd name="connsiteY22" fmla="*/ 170540 h 559107"/>
              <a:gd name="connsiteX23" fmla="*/ 396219 w 499565"/>
              <a:gd name="connsiteY23" fmla="*/ 303886 h 559107"/>
              <a:gd name="connsiteX24" fmla="*/ 278518 w 499565"/>
              <a:gd name="connsiteY24" fmla="*/ 312489 h 559107"/>
              <a:gd name="connsiteX25" fmla="*/ 288566 w 499565"/>
              <a:gd name="connsiteY25" fmla="*/ 299585 h 559107"/>
              <a:gd name="connsiteX26" fmla="*/ 282824 w 499565"/>
              <a:gd name="connsiteY26" fmla="*/ 302452 h 559107"/>
              <a:gd name="connsiteX27" fmla="*/ 212491 w 499565"/>
              <a:gd name="connsiteY27" fmla="*/ 237930 h 559107"/>
              <a:gd name="connsiteX28" fmla="*/ 212491 w 499565"/>
              <a:gd name="connsiteY28" fmla="*/ 358372 h 559107"/>
              <a:gd name="connsiteX29" fmla="*/ 242634 w 499565"/>
              <a:gd name="connsiteY29" fmla="*/ 358372 h 559107"/>
              <a:gd name="connsiteX30" fmla="*/ 282824 w 499565"/>
              <a:gd name="connsiteY30" fmla="*/ 358372 h 559107"/>
              <a:gd name="connsiteX31" fmla="*/ 343110 w 499565"/>
              <a:gd name="connsiteY31" fmla="*/ 358372 h 559107"/>
              <a:gd name="connsiteX32" fmla="*/ 347416 w 499565"/>
              <a:gd name="connsiteY32" fmla="*/ 358372 h 559107"/>
              <a:gd name="connsiteX33" fmla="*/ 347416 w 499565"/>
              <a:gd name="connsiteY33" fmla="*/ 559107 h 559107"/>
              <a:gd name="connsiteX34" fmla="*/ 282824 w 499565"/>
              <a:gd name="connsiteY34" fmla="*/ 559107 h 559107"/>
              <a:gd name="connsiteX35" fmla="*/ 282824 w 499565"/>
              <a:gd name="connsiteY35" fmla="*/ 408556 h 559107"/>
              <a:gd name="connsiteX36" fmla="*/ 251246 w 499565"/>
              <a:gd name="connsiteY36" fmla="*/ 408556 h 559107"/>
              <a:gd name="connsiteX37" fmla="*/ 222539 w 499565"/>
              <a:gd name="connsiteY37" fmla="*/ 408556 h 559107"/>
              <a:gd name="connsiteX38" fmla="*/ 219668 w 499565"/>
              <a:gd name="connsiteY38" fmla="*/ 408556 h 559107"/>
              <a:gd name="connsiteX39" fmla="*/ 167995 w 499565"/>
              <a:gd name="connsiteY39" fmla="*/ 408556 h 559107"/>
              <a:gd name="connsiteX40" fmla="*/ 150770 w 499565"/>
              <a:gd name="connsiteY40" fmla="*/ 408556 h 559107"/>
              <a:gd name="connsiteX41" fmla="*/ 139288 w 499565"/>
              <a:gd name="connsiteY41" fmla="*/ 408556 h 559107"/>
              <a:gd name="connsiteX42" fmla="*/ 110580 w 499565"/>
              <a:gd name="connsiteY42" fmla="*/ 408556 h 559107"/>
              <a:gd name="connsiteX43" fmla="*/ 122063 w 499565"/>
              <a:gd name="connsiteY43" fmla="*/ 164805 h 559107"/>
              <a:gd name="connsiteX44" fmla="*/ 203879 w 499565"/>
              <a:gd name="connsiteY44" fmla="*/ 164805 h 559107"/>
              <a:gd name="connsiteX45" fmla="*/ 284260 w 499565"/>
              <a:gd name="connsiteY45" fmla="*/ 259438 h 559107"/>
              <a:gd name="connsiteX46" fmla="*/ 337368 w 499565"/>
              <a:gd name="connsiteY46" fmla="*/ 237930 h 559107"/>
              <a:gd name="connsiteX47" fmla="*/ 381865 w 499565"/>
              <a:gd name="connsiteY47" fmla="*/ 180577 h 559107"/>
              <a:gd name="connsiteX48" fmla="*/ 437844 w 499565"/>
              <a:gd name="connsiteY48" fmla="*/ 176276 h 559107"/>
              <a:gd name="connsiteX49" fmla="*/ 157939 w 499565"/>
              <a:gd name="connsiteY49" fmla="*/ 0 h 559107"/>
              <a:gd name="connsiteX50" fmla="*/ 229667 w 499565"/>
              <a:gd name="connsiteY50" fmla="*/ 71613 h 559107"/>
              <a:gd name="connsiteX51" fmla="*/ 157939 w 499565"/>
              <a:gd name="connsiteY51" fmla="*/ 143226 h 559107"/>
              <a:gd name="connsiteX52" fmla="*/ 86211 w 499565"/>
              <a:gd name="connsiteY52" fmla="*/ 71613 h 559107"/>
              <a:gd name="connsiteX53" fmla="*/ 157939 w 499565"/>
              <a:gd name="connsiteY53" fmla="*/ 0 h 55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9565" h="559107">
                <a:moveTo>
                  <a:pt x="35878" y="219321"/>
                </a:moveTo>
                <a:lnTo>
                  <a:pt x="86106" y="419991"/>
                </a:lnTo>
                <a:lnTo>
                  <a:pt x="226747" y="419991"/>
                </a:lnTo>
                <a:lnTo>
                  <a:pt x="226747" y="457258"/>
                </a:lnTo>
                <a:lnTo>
                  <a:pt x="200915" y="457258"/>
                </a:lnTo>
                <a:lnTo>
                  <a:pt x="236793" y="538959"/>
                </a:lnTo>
                <a:lnTo>
                  <a:pt x="215266" y="548992"/>
                </a:lnTo>
                <a:lnTo>
                  <a:pt x="175083" y="457258"/>
                </a:lnTo>
                <a:lnTo>
                  <a:pt x="113374" y="457258"/>
                </a:lnTo>
                <a:lnTo>
                  <a:pt x="71755" y="548992"/>
                </a:lnTo>
                <a:lnTo>
                  <a:pt x="48794" y="538959"/>
                </a:lnTo>
                <a:lnTo>
                  <a:pt x="86106" y="457258"/>
                </a:lnTo>
                <a:lnTo>
                  <a:pt x="57404" y="457258"/>
                </a:lnTo>
                <a:lnTo>
                  <a:pt x="0" y="227921"/>
                </a:lnTo>
                <a:close/>
                <a:moveTo>
                  <a:pt x="472293" y="184879"/>
                </a:moveTo>
                <a:lnTo>
                  <a:pt x="387606" y="192048"/>
                </a:lnTo>
                <a:lnTo>
                  <a:pt x="358899" y="229327"/>
                </a:lnTo>
                <a:lnTo>
                  <a:pt x="373253" y="263739"/>
                </a:lnTo>
                <a:lnTo>
                  <a:pt x="311532" y="289548"/>
                </a:lnTo>
                <a:lnTo>
                  <a:pt x="304355" y="298151"/>
                </a:lnTo>
                <a:lnTo>
                  <a:pt x="390477" y="290982"/>
                </a:lnTo>
                <a:close/>
                <a:moveTo>
                  <a:pt x="472293" y="123224"/>
                </a:moveTo>
                <a:lnTo>
                  <a:pt x="499565" y="170540"/>
                </a:lnTo>
                <a:lnTo>
                  <a:pt x="396219" y="303886"/>
                </a:lnTo>
                <a:lnTo>
                  <a:pt x="278518" y="312489"/>
                </a:lnTo>
                <a:lnTo>
                  <a:pt x="288566" y="299585"/>
                </a:lnTo>
                <a:lnTo>
                  <a:pt x="282824" y="302452"/>
                </a:lnTo>
                <a:lnTo>
                  <a:pt x="212491" y="237930"/>
                </a:lnTo>
                <a:lnTo>
                  <a:pt x="212491" y="358372"/>
                </a:lnTo>
                <a:lnTo>
                  <a:pt x="242634" y="358372"/>
                </a:lnTo>
                <a:lnTo>
                  <a:pt x="282824" y="358372"/>
                </a:lnTo>
                <a:lnTo>
                  <a:pt x="343110" y="358372"/>
                </a:lnTo>
                <a:lnTo>
                  <a:pt x="347416" y="358372"/>
                </a:lnTo>
                <a:lnTo>
                  <a:pt x="347416" y="559107"/>
                </a:lnTo>
                <a:lnTo>
                  <a:pt x="282824" y="559107"/>
                </a:lnTo>
                <a:lnTo>
                  <a:pt x="282824" y="408556"/>
                </a:lnTo>
                <a:lnTo>
                  <a:pt x="251246" y="408556"/>
                </a:lnTo>
                <a:lnTo>
                  <a:pt x="222539" y="408556"/>
                </a:lnTo>
                <a:lnTo>
                  <a:pt x="219668" y="408556"/>
                </a:lnTo>
                <a:lnTo>
                  <a:pt x="167995" y="408556"/>
                </a:lnTo>
                <a:lnTo>
                  <a:pt x="150770" y="408556"/>
                </a:lnTo>
                <a:lnTo>
                  <a:pt x="139288" y="408556"/>
                </a:lnTo>
                <a:lnTo>
                  <a:pt x="110580" y="408556"/>
                </a:lnTo>
                <a:lnTo>
                  <a:pt x="122063" y="164805"/>
                </a:lnTo>
                <a:lnTo>
                  <a:pt x="203879" y="164805"/>
                </a:lnTo>
                <a:lnTo>
                  <a:pt x="284260" y="259438"/>
                </a:lnTo>
                <a:lnTo>
                  <a:pt x="337368" y="237930"/>
                </a:lnTo>
                <a:lnTo>
                  <a:pt x="381865" y="180577"/>
                </a:lnTo>
                <a:lnTo>
                  <a:pt x="437844" y="176276"/>
                </a:lnTo>
                <a:close/>
                <a:moveTo>
                  <a:pt x="157939" y="0"/>
                </a:moveTo>
                <a:cubicBezTo>
                  <a:pt x="197553" y="0"/>
                  <a:pt x="229667" y="32062"/>
                  <a:pt x="229667" y="71613"/>
                </a:cubicBezTo>
                <a:cubicBezTo>
                  <a:pt x="229667" y="111164"/>
                  <a:pt x="197553" y="143226"/>
                  <a:pt x="157939" y="143226"/>
                </a:cubicBezTo>
                <a:cubicBezTo>
                  <a:pt x="118325" y="143226"/>
                  <a:pt x="86211" y="111164"/>
                  <a:pt x="86211" y="71613"/>
                </a:cubicBezTo>
                <a:cubicBezTo>
                  <a:pt x="86211" y="32062"/>
                  <a:pt x="118325" y="0"/>
                  <a:pt x="1579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0" name="Piano Tribute Conservatory - The Best D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8000" y="-78014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5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0"/>
                </p:tgtEl>
              </p:cMediaNode>
            </p:audio>
          </p:childTnLst>
        </p:cTn>
      </p:par>
    </p:tnLst>
    <p:bldLst>
      <p:bldP spid="224" grpId="0" animBg="1"/>
      <p:bldP spid="225" grpId="0" animBg="1"/>
      <p:bldP spid="216" grpId="0"/>
      <p:bldP spid="217" grpId="0"/>
      <p:bldP spid="232" grpId="0" bldLvl="0" animBg="1"/>
      <p:bldP spid="233" grpId="0"/>
      <p:bldP spid="235" grpId="0" bldLvl="0" animBg="1"/>
      <p:bldP spid="236" grpId="0"/>
      <p:bldP spid="240" grpId="0" bldLvl="0" animBg="1"/>
      <p:bldP spid="24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3a401fc2-d0a3-4f3b-bec1-cb7f045183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582738" y="2494870"/>
            <a:ext cx="3580368" cy="2859088"/>
            <a:chOff x="3148807" y="2162175"/>
            <a:chExt cx="5894387" cy="4706938"/>
          </a:xfrm>
        </p:grpSpPr>
        <p:sp>
          <p:nvSpPr>
            <p:cNvPr id="3" name="íšlide"/>
            <p:cNvSpPr/>
            <p:nvPr/>
          </p:nvSpPr>
          <p:spPr bwMode="auto">
            <a:xfrm>
              <a:off x="7633494" y="4745038"/>
              <a:ext cx="1373187" cy="1316038"/>
            </a:xfrm>
            <a:custGeom>
              <a:avLst/>
              <a:gdLst>
                <a:gd name="T0" fmla="*/ 865 w 865"/>
                <a:gd name="T1" fmla="*/ 274 h 829"/>
                <a:gd name="T2" fmla="*/ 759 w 865"/>
                <a:gd name="T3" fmla="*/ 593 h 829"/>
                <a:gd name="T4" fmla="*/ 562 w 865"/>
                <a:gd name="T5" fmla="*/ 761 h 829"/>
                <a:gd name="T6" fmla="*/ 562 w 865"/>
                <a:gd name="T7" fmla="*/ 829 h 829"/>
                <a:gd name="T8" fmla="*/ 129 w 865"/>
                <a:gd name="T9" fmla="*/ 829 h 829"/>
                <a:gd name="T10" fmla="*/ 0 w 865"/>
                <a:gd name="T11" fmla="*/ 335 h 829"/>
                <a:gd name="T12" fmla="*/ 288 w 865"/>
                <a:gd name="T13" fmla="*/ 0 h 829"/>
                <a:gd name="T14" fmla="*/ 865 w 865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829">
                  <a:moveTo>
                    <a:pt x="865" y="274"/>
                  </a:moveTo>
                  <a:lnTo>
                    <a:pt x="759" y="593"/>
                  </a:lnTo>
                  <a:lnTo>
                    <a:pt x="562" y="761"/>
                  </a:lnTo>
                  <a:lnTo>
                    <a:pt x="562" y="829"/>
                  </a:lnTo>
                  <a:lnTo>
                    <a:pt x="129" y="829"/>
                  </a:lnTo>
                  <a:lnTo>
                    <a:pt x="0" y="335"/>
                  </a:lnTo>
                  <a:lnTo>
                    <a:pt x="288" y="0"/>
                  </a:lnTo>
                  <a:lnTo>
                    <a:pt x="865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íṩlídê"/>
            <p:cNvSpPr/>
            <p:nvPr/>
          </p:nvSpPr>
          <p:spPr bwMode="auto">
            <a:xfrm>
              <a:off x="7681119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ş1îḓe"/>
            <p:cNvSpPr/>
            <p:nvPr/>
          </p:nvSpPr>
          <p:spPr bwMode="auto">
            <a:xfrm>
              <a:off x="7549357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ṩ1ïďe"/>
            <p:cNvSpPr/>
            <p:nvPr/>
          </p:nvSpPr>
          <p:spPr bwMode="auto">
            <a:xfrm>
              <a:off x="3196432" y="4745038"/>
              <a:ext cx="1362075" cy="1316038"/>
            </a:xfrm>
            <a:custGeom>
              <a:avLst/>
              <a:gdLst>
                <a:gd name="T0" fmla="*/ 0 w 858"/>
                <a:gd name="T1" fmla="*/ 274 h 829"/>
                <a:gd name="T2" fmla="*/ 99 w 858"/>
                <a:gd name="T3" fmla="*/ 593 h 829"/>
                <a:gd name="T4" fmla="*/ 296 w 858"/>
                <a:gd name="T5" fmla="*/ 761 h 829"/>
                <a:gd name="T6" fmla="*/ 296 w 858"/>
                <a:gd name="T7" fmla="*/ 829 h 829"/>
                <a:gd name="T8" fmla="*/ 729 w 858"/>
                <a:gd name="T9" fmla="*/ 829 h 829"/>
                <a:gd name="T10" fmla="*/ 858 w 858"/>
                <a:gd name="T11" fmla="*/ 335 h 829"/>
                <a:gd name="T12" fmla="*/ 570 w 858"/>
                <a:gd name="T13" fmla="*/ 0 h 829"/>
                <a:gd name="T14" fmla="*/ 0 w 858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8" h="829">
                  <a:moveTo>
                    <a:pt x="0" y="274"/>
                  </a:moveTo>
                  <a:lnTo>
                    <a:pt x="99" y="593"/>
                  </a:lnTo>
                  <a:lnTo>
                    <a:pt x="296" y="761"/>
                  </a:lnTo>
                  <a:lnTo>
                    <a:pt x="296" y="829"/>
                  </a:lnTo>
                  <a:lnTo>
                    <a:pt x="729" y="829"/>
                  </a:lnTo>
                  <a:lnTo>
                    <a:pt x="858" y="335"/>
                  </a:lnTo>
                  <a:lnTo>
                    <a:pt x="570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ṡľïḋé"/>
            <p:cNvSpPr/>
            <p:nvPr/>
          </p:nvSpPr>
          <p:spPr bwMode="auto">
            <a:xfrm>
              <a:off x="3594894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ṡľîḓê"/>
            <p:cNvSpPr/>
            <p:nvPr/>
          </p:nvSpPr>
          <p:spPr bwMode="auto">
            <a:xfrm>
              <a:off x="3461544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îḓe"/>
            <p:cNvSpPr/>
            <p:nvPr/>
          </p:nvSpPr>
          <p:spPr bwMode="auto">
            <a:xfrm>
              <a:off x="6114257" y="2162175"/>
              <a:ext cx="1976437" cy="3597275"/>
            </a:xfrm>
            <a:custGeom>
              <a:avLst/>
              <a:gdLst>
                <a:gd name="T0" fmla="*/ 0 w 164"/>
                <a:gd name="T1" fmla="*/ 298 h 298"/>
                <a:gd name="T2" fmla="*/ 164 w 164"/>
                <a:gd name="T3" fmla="*/ 39 h 298"/>
                <a:gd name="T4" fmla="*/ 161 w 164"/>
                <a:gd name="T5" fmla="*/ 0 h 298"/>
                <a:gd name="T6" fmla="*/ 2 w 164"/>
                <a:gd name="T7" fmla="*/ 48 h 298"/>
                <a:gd name="T8" fmla="*/ 0 w 164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98">
                  <a:moveTo>
                    <a:pt x="0" y="298"/>
                  </a:moveTo>
                  <a:cubicBezTo>
                    <a:pt x="164" y="39"/>
                    <a:pt x="164" y="39"/>
                    <a:pt x="164" y="39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2" y="15"/>
                    <a:pt x="2" y="48"/>
                  </a:cubicBezTo>
                  <a:cubicBezTo>
                    <a:pt x="2" y="71"/>
                    <a:pt x="0" y="298"/>
                    <a:pt x="0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şḷídè"/>
            <p:cNvSpPr/>
            <p:nvPr/>
          </p:nvSpPr>
          <p:spPr bwMode="auto">
            <a:xfrm>
              <a:off x="6161882" y="2259013"/>
              <a:ext cx="2122487" cy="3500438"/>
            </a:xfrm>
            <a:custGeom>
              <a:avLst/>
              <a:gdLst>
                <a:gd name="T0" fmla="*/ 0 w 176"/>
                <a:gd name="T1" fmla="*/ 290 h 290"/>
                <a:gd name="T2" fmla="*/ 176 w 176"/>
                <a:gd name="T3" fmla="*/ 40 h 290"/>
                <a:gd name="T4" fmla="*/ 173 w 176"/>
                <a:gd name="T5" fmla="*/ 0 h 290"/>
                <a:gd name="T6" fmla="*/ 3 w 176"/>
                <a:gd name="T7" fmla="*/ 40 h 290"/>
                <a:gd name="T8" fmla="*/ 0 w 176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90">
                  <a:moveTo>
                    <a:pt x="0" y="290"/>
                  </a:moveTo>
                  <a:cubicBezTo>
                    <a:pt x="176" y="40"/>
                    <a:pt x="176" y="40"/>
                    <a:pt x="176" y="4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3" y="16"/>
                    <a:pt x="3" y="40"/>
                  </a:cubicBezTo>
                  <a:cubicBezTo>
                    <a:pt x="3" y="63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śḷiďé"/>
            <p:cNvSpPr/>
            <p:nvPr/>
          </p:nvSpPr>
          <p:spPr bwMode="auto">
            <a:xfrm>
              <a:off x="6161882" y="2343150"/>
              <a:ext cx="2206625" cy="3427413"/>
            </a:xfrm>
            <a:custGeom>
              <a:avLst/>
              <a:gdLst>
                <a:gd name="T0" fmla="*/ 0 w 183"/>
                <a:gd name="T1" fmla="*/ 284 h 284"/>
                <a:gd name="T2" fmla="*/ 183 w 183"/>
                <a:gd name="T3" fmla="*/ 27 h 284"/>
                <a:gd name="T4" fmla="*/ 183 w 183"/>
                <a:gd name="T5" fmla="*/ 0 h 284"/>
                <a:gd name="T6" fmla="*/ 10 w 183"/>
                <a:gd name="T7" fmla="*/ 35 h 284"/>
                <a:gd name="T8" fmla="*/ 0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284"/>
                  </a:moveTo>
                  <a:cubicBezTo>
                    <a:pt x="183" y="27"/>
                    <a:pt x="183" y="27"/>
                    <a:pt x="183" y="27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0" y="10"/>
                    <a:pt x="10" y="35"/>
                  </a:cubicBezTo>
                  <a:cubicBezTo>
                    <a:pt x="10" y="5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ṣḻíḑê"/>
            <p:cNvSpPr/>
            <p:nvPr/>
          </p:nvSpPr>
          <p:spPr bwMode="auto">
            <a:xfrm>
              <a:off x="6150769" y="2439988"/>
              <a:ext cx="2349500" cy="3379788"/>
            </a:xfrm>
            <a:custGeom>
              <a:avLst/>
              <a:gdLst>
                <a:gd name="T0" fmla="*/ 1 w 195"/>
                <a:gd name="T1" fmla="*/ 280 h 280"/>
                <a:gd name="T2" fmla="*/ 195 w 195"/>
                <a:gd name="T3" fmla="*/ 39 h 280"/>
                <a:gd name="T4" fmla="*/ 195 w 195"/>
                <a:gd name="T5" fmla="*/ 0 h 280"/>
                <a:gd name="T6" fmla="*/ 17 w 195"/>
                <a:gd name="T7" fmla="*/ 25 h 280"/>
                <a:gd name="T8" fmla="*/ 1 w 195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80">
                  <a:moveTo>
                    <a:pt x="1" y="280"/>
                  </a:moveTo>
                  <a:cubicBezTo>
                    <a:pt x="195" y="39"/>
                    <a:pt x="195" y="39"/>
                    <a:pt x="195" y="39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35" y="7"/>
                    <a:pt x="17" y="25"/>
                  </a:cubicBezTo>
                  <a:cubicBezTo>
                    <a:pt x="0" y="43"/>
                    <a:pt x="1" y="280"/>
                    <a:pt x="1" y="2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ṡlîdé"/>
            <p:cNvSpPr/>
            <p:nvPr/>
          </p:nvSpPr>
          <p:spPr bwMode="auto">
            <a:xfrm>
              <a:off x="3991769" y="2259013"/>
              <a:ext cx="2146300" cy="3500438"/>
            </a:xfrm>
            <a:custGeom>
              <a:avLst/>
              <a:gdLst>
                <a:gd name="T0" fmla="*/ 176 w 178"/>
                <a:gd name="T1" fmla="*/ 290 h 290"/>
                <a:gd name="T2" fmla="*/ 0 w 178"/>
                <a:gd name="T3" fmla="*/ 40 h 290"/>
                <a:gd name="T4" fmla="*/ 3 w 178"/>
                <a:gd name="T5" fmla="*/ 0 h 290"/>
                <a:gd name="T6" fmla="*/ 178 w 178"/>
                <a:gd name="T7" fmla="*/ 40 h 290"/>
                <a:gd name="T8" fmla="*/ 176 w 178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90">
                  <a:moveTo>
                    <a:pt x="176" y="29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78" y="16"/>
                    <a:pt x="178" y="40"/>
                  </a:cubicBezTo>
                  <a:cubicBezTo>
                    <a:pt x="178" y="63"/>
                    <a:pt x="176" y="290"/>
                    <a:pt x="17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1iḋe"/>
            <p:cNvSpPr/>
            <p:nvPr/>
          </p:nvSpPr>
          <p:spPr bwMode="auto">
            <a:xfrm>
              <a:off x="3907632" y="2343150"/>
              <a:ext cx="2206625" cy="3427413"/>
            </a:xfrm>
            <a:custGeom>
              <a:avLst/>
              <a:gdLst>
                <a:gd name="T0" fmla="*/ 183 w 183"/>
                <a:gd name="T1" fmla="*/ 284 h 284"/>
                <a:gd name="T2" fmla="*/ 0 w 183"/>
                <a:gd name="T3" fmla="*/ 27 h 284"/>
                <a:gd name="T4" fmla="*/ 0 w 183"/>
                <a:gd name="T5" fmla="*/ 0 h 284"/>
                <a:gd name="T6" fmla="*/ 181 w 183"/>
                <a:gd name="T7" fmla="*/ 35 h 284"/>
                <a:gd name="T8" fmla="*/ 183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183" y="28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1" y="10"/>
                    <a:pt x="181" y="35"/>
                  </a:cubicBezTo>
                  <a:cubicBezTo>
                    <a:pt x="181" y="59"/>
                    <a:pt x="183" y="284"/>
                    <a:pt x="183" y="28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ṣḷïḑê"/>
            <p:cNvSpPr/>
            <p:nvPr/>
          </p:nvSpPr>
          <p:spPr bwMode="auto">
            <a:xfrm>
              <a:off x="3775869" y="2439988"/>
              <a:ext cx="2459037" cy="3379788"/>
            </a:xfrm>
            <a:custGeom>
              <a:avLst/>
              <a:gdLst>
                <a:gd name="T0" fmla="*/ 194 w 204"/>
                <a:gd name="T1" fmla="*/ 280 h 280"/>
                <a:gd name="T2" fmla="*/ 0 w 204"/>
                <a:gd name="T3" fmla="*/ 39 h 280"/>
                <a:gd name="T4" fmla="*/ 0 w 204"/>
                <a:gd name="T5" fmla="*/ 0 h 280"/>
                <a:gd name="T6" fmla="*/ 186 w 204"/>
                <a:gd name="T7" fmla="*/ 25 h 280"/>
                <a:gd name="T8" fmla="*/ 194 w 204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0">
                  <a:moveTo>
                    <a:pt x="194" y="28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9" y="7"/>
                    <a:pt x="186" y="25"/>
                  </a:cubicBezTo>
                  <a:cubicBezTo>
                    <a:pt x="204" y="43"/>
                    <a:pt x="194" y="280"/>
                    <a:pt x="194" y="2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şlïḋê"/>
            <p:cNvSpPr/>
            <p:nvPr/>
          </p:nvSpPr>
          <p:spPr bwMode="auto">
            <a:xfrm>
              <a:off x="6487319" y="2571750"/>
              <a:ext cx="2146300" cy="3248025"/>
            </a:xfrm>
            <a:custGeom>
              <a:avLst/>
              <a:gdLst>
                <a:gd name="T0" fmla="*/ 0 w 178"/>
                <a:gd name="T1" fmla="*/ 269 h 269"/>
                <a:gd name="T2" fmla="*/ 170 w 178"/>
                <a:gd name="T3" fmla="*/ 255 h 269"/>
                <a:gd name="T4" fmla="*/ 178 w 178"/>
                <a:gd name="T5" fmla="*/ 246 h 269"/>
                <a:gd name="T6" fmla="*/ 178 w 178"/>
                <a:gd name="T7" fmla="*/ 9 h 269"/>
                <a:gd name="T8" fmla="*/ 169 w 178"/>
                <a:gd name="T9" fmla="*/ 0 h 269"/>
                <a:gd name="T10" fmla="*/ 0 w 178"/>
                <a:gd name="T11" fmla="*/ 14 h 269"/>
                <a:gd name="T12" fmla="*/ 0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0" y="269"/>
                  </a:moveTo>
                  <a:cubicBezTo>
                    <a:pt x="170" y="255"/>
                    <a:pt x="170" y="255"/>
                    <a:pt x="170" y="255"/>
                  </a:cubicBezTo>
                  <a:cubicBezTo>
                    <a:pt x="175" y="254"/>
                    <a:pt x="178" y="251"/>
                    <a:pt x="178" y="246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4"/>
                    <a:pt x="174" y="0"/>
                    <a:pt x="169" y="0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ļîďe"/>
            <p:cNvSpPr/>
            <p:nvPr/>
          </p:nvSpPr>
          <p:spPr bwMode="auto">
            <a:xfrm>
              <a:off x="3642519" y="2571750"/>
              <a:ext cx="2146300" cy="3248025"/>
            </a:xfrm>
            <a:custGeom>
              <a:avLst/>
              <a:gdLst>
                <a:gd name="T0" fmla="*/ 178 w 178"/>
                <a:gd name="T1" fmla="*/ 269 h 269"/>
                <a:gd name="T2" fmla="*/ 8 w 178"/>
                <a:gd name="T3" fmla="*/ 255 h 269"/>
                <a:gd name="T4" fmla="*/ 0 w 178"/>
                <a:gd name="T5" fmla="*/ 246 h 269"/>
                <a:gd name="T6" fmla="*/ 0 w 178"/>
                <a:gd name="T7" fmla="*/ 9 h 269"/>
                <a:gd name="T8" fmla="*/ 9 w 178"/>
                <a:gd name="T9" fmla="*/ 0 h 269"/>
                <a:gd name="T10" fmla="*/ 178 w 178"/>
                <a:gd name="T11" fmla="*/ 14 h 269"/>
                <a:gd name="T12" fmla="*/ 178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178" y="269"/>
                  </a:moveTo>
                  <a:cubicBezTo>
                    <a:pt x="8" y="255"/>
                    <a:pt x="8" y="255"/>
                    <a:pt x="8" y="255"/>
                  </a:cubicBezTo>
                  <a:cubicBezTo>
                    <a:pt x="4" y="254"/>
                    <a:pt x="0" y="251"/>
                    <a:pt x="0" y="2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8" y="14"/>
                    <a:pt x="178" y="14"/>
                    <a:pt x="178" y="14"/>
                  </a:cubicBezTo>
                  <a:lnTo>
                    <a:pt x="178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íďè"/>
            <p:cNvSpPr/>
            <p:nvPr/>
          </p:nvSpPr>
          <p:spPr bwMode="auto">
            <a:xfrm>
              <a:off x="5788819" y="2741613"/>
              <a:ext cx="698500" cy="4222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ḻïďè"/>
            <p:cNvSpPr/>
            <p:nvPr/>
          </p:nvSpPr>
          <p:spPr bwMode="auto">
            <a:xfrm>
              <a:off x="5788819" y="2741613"/>
              <a:ext cx="698500" cy="3222625"/>
            </a:xfrm>
            <a:custGeom>
              <a:avLst/>
              <a:gdLst>
                <a:gd name="T0" fmla="*/ 58 w 58"/>
                <a:gd name="T1" fmla="*/ 255 h 267"/>
                <a:gd name="T2" fmla="*/ 0 w 58"/>
                <a:gd name="T3" fmla="*/ 255 h 267"/>
                <a:gd name="T4" fmla="*/ 0 w 58"/>
                <a:gd name="T5" fmla="*/ 0 h 267"/>
                <a:gd name="T6" fmla="*/ 29 w 58"/>
                <a:gd name="T7" fmla="*/ 11 h 267"/>
                <a:gd name="T8" fmla="*/ 58 w 58"/>
                <a:gd name="T9" fmla="*/ 0 h 267"/>
                <a:gd name="T10" fmla="*/ 58 w 58"/>
                <a:gd name="T11" fmla="*/ 2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67">
                  <a:moveTo>
                    <a:pt x="58" y="255"/>
                  </a:moveTo>
                  <a:cubicBezTo>
                    <a:pt x="58" y="265"/>
                    <a:pt x="0" y="267"/>
                    <a:pt x="0" y="255"/>
                  </a:cubicBezTo>
                  <a:cubicBezTo>
                    <a:pt x="0" y="242"/>
                    <a:pt x="0" y="0"/>
                    <a:pt x="0" y="0"/>
                  </a:cubicBezTo>
                  <a:cubicBezTo>
                    <a:pt x="0" y="0"/>
                    <a:pt x="3" y="11"/>
                    <a:pt x="29" y="11"/>
                  </a:cubicBezTo>
                  <a:cubicBezTo>
                    <a:pt x="55" y="11"/>
                    <a:pt x="58" y="0"/>
                    <a:pt x="58" y="0"/>
                  </a:cubicBezTo>
                  <a:cubicBezTo>
                    <a:pt x="58" y="0"/>
                    <a:pt x="58" y="244"/>
                    <a:pt x="58" y="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ṩ1îde"/>
            <p:cNvSpPr/>
            <p:nvPr/>
          </p:nvSpPr>
          <p:spPr bwMode="auto">
            <a:xfrm>
              <a:off x="5788819" y="3332163"/>
              <a:ext cx="698500" cy="555625"/>
            </a:xfrm>
            <a:custGeom>
              <a:avLst/>
              <a:gdLst>
                <a:gd name="T0" fmla="*/ 0 w 58"/>
                <a:gd name="T1" fmla="*/ 0 h 46"/>
                <a:gd name="T2" fmla="*/ 0 w 58"/>
                <a:gd name="T3" fmla="*/ 41 h 46"/>
                <a:gd name="T4" fmla="*/ 29 w 58"/>
                <a:gd name="T5" fmla="*/ 46 h 46"/>
                <a:gd name="T6" fmla="*/ 58 w 58"/>
                <a:gd name="T7" fmla="*/ 41 h 46"/>
                <a:gd name="T8" fmla="*/ 58 w 58"/>
                <a:gd name="T9" fmla="*/ 0 h 46"/>
                <a:gd name="T10" fmla="*/ 29 w 58"/>
                <a:gd name="T11" fmla="*/ 6 h 46"/>
                <a:gd name="T12" fmla="*/ 0 w 5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0" y="0"/>
                  </a:moveTo>
                  <a:cubicBezTo>
                    <a:pt x="0" y="12"/>
                    <a:pt x="0" y="26"/>
                    <a:pt x="0" y="41"/>
                  </a:cubicBezTo>
                  <a:cubicBezTo>
                    <a:pt x="5" y="44"/>
                    <a:pt x="14" y="46"/>
                    <a:pt x="29" y="46"/>
                  </a:cubicBezTo>
                  <a:cubicBezTo>
                    <a:pt x="44" y="46"/>
                    <a:pt x="53" y="44"/>
                    <a:pt x="58" y="41"/>
                  </a:cubicBezTo>
                  <a:cubicBezTo>
                    <a:pt x="58" y="26"/>
                    <a:pt x="58" y="12"/>
                    <a:pt x="58" y="0"/>
                  </a:cubicBezTo>
                  <a:cubicBezTo>
                    <a:pt x="54" y="2"/>
                    <a:pt x="45" y="6"/>
                    <a:pt x="29" y="6"/>
                  </a:cubicBezTo>
                  <a:cubicBezTo>
                    <a:pt x="13" y="6"/>
                    <a:pt x="4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1ïďé"/>
            <p:cNvSpPr/>
            <p:nvPr/>
          </p:nvSpPr>
          <p:spPr bwMode="auto">
            <a:xfrm>
              <a:off x="5860257" y="4008438"/>
              <a:ext cx="555625" cy="180975"/>
            </a:xfrm>
            <a:custGeom>
              <a:avLst/>
              <a:gdLst>
                <a:gd name="T0" fmla="*/ 0 w 46"/>
                <a:gd name="T1" fmla="*/ 0 h 15"/>
                <a:gd name="T2" fmla="*/ 0 w 46"/>
                <a:gd name="T3" fmla="*/ 13 h 15"/>
                <a:gd name="T4" fmla="*/ 23 w 46"/>
                <a:gd name="T5" fmla="*/ 15 h 15"/>
                <a:gd name="T6" fmla="*/ 46 w 46"/>
                <a:gd name="T7" fmla="*/ 13 h 15"/>
                <a:gd name="T8" fmla="*/ 46 w 46"/>
                <a:gd name="T9" fmla="*/ 0 h 15"/>
                <a:gd name="T10" fmla="*/ 23 w 46"/>
                <a:gd name="T11" fmla="*/ 3 h 15"/>
                <a:gd name="T12" fmla="*/ 0 w 4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4"/>
                    <a:pt x="13" y="15"/>
                    <a:pt x="23" y="15"/>
                  </a:cubicBezTo>
                  <a:cubicBezTo>
                    <a:pt x="33" y="15"/>
                    <a:pt x="41" y="14"/>
                    <a:pt x="46" y="1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2"/>
                    <a:pt x="34" y="3"/>
                    <a:pt x="23" y="3"/>
                  </a:cubicBezTo>
                  <a:cubicBezTo>
                    <a:pt x="12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ṧlíḓe"/>
            <p:cNvSpPr/>
            <p:nvPr/>
          </p:nvSpPr>
          <p:spPr bwMode="auto">
            <a:xfrm>
              <a:off x="7898607" y="4335463"/>
              <a:ext cx="1000125" cy="265113"/>
            </a:xfrm>
            <a:custGeom>
              <a:avLst/>
              <a:gdLst>
                <a:gd name="T0" fmla="*/ 75 w 83"/>
                <a:gd name="T1" fmla="*/ 20 h 22"/>
                <a:gd name="T2" fmla="*/ 73 w 83"/>
                <a:gd name="T3" fmla="*/ 20 h 22"/>
                <a:gd name="T4" fmla="*/ 11 w 83"/>
                <a:gd name="T5" fmla="*/ 22 h 22"/>
                <a:gd name="T6" fmla="*/ 0 w 83"/>
                <a:gd name="T7" fmla="*/ 12 h 22"/>
                <a:gd name="T8" fmla="*/ 10 w 83"/>
                <a:gd name="T9" fmla="*/ 1 h 22"/>
                <a:gd name="T10" fmla="*/ 72 w 83"/>
                <a:gd name="T11" fmla="*/ 0 h 22"/>
                <a:gd name="T12" fmla="*/ 83 w 83"/>
                <a:gd name="T13" fmla="*/ 10 h 22"/>
                <a:gd name="T14" fmla="*/ 75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75" y="20"/>
                  </a:moveTo>
                  <a:cubicBezTo>
                    <a:pt x="75" y="20"/>
                    <a:pt x="74" y="20"/>
                    <a:pt x="73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1" y="17"/>
                    <a:pt x="0" y="12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4"/>
                    <a:pt x="80" y="18"/>
                    <a:pt x="75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šḷiḋe"/>
            <p:cNvSpPr/>
            <p:nvPr/>
          </p:nvSpPr>
          <p:spPr bwMode="auto">
            <a:xfrm>
              <a:off x="7970044" y="4516438"/>
              <a:ext cx="1001712" cy="373063"/>
            </a:xfrm>
            <a:custGeom>
              <a:avLst/>
              <a:gdLst>
                <a:gd name="T0" fmla="*/ 75 w 83"/>
                <a:gd name="T1" fmla="*/ 21 h 31"/>
                <a:gd name="T2" fmla="*/ 73 w 83"/>
                <a:gd name="T3" fmla="*/ 21 h 31"/>
                <a:gd name="T4" fmla="*/ 12 w 83"/>
                <a:gd name="T5" fmla="*/ 30 h 31"/>
                <a:gd name="T6" fmla="*/ 1 w 83"/>
                <a:gd name="T7" fmla="*/ 21 h 31"/>
                <a:gd name="T8" fmla="*/ 9 w 83"/>
                <a:gd name="T9" fmla="*/ 10 h 31"/>
                <a:gd name="T10" fmla="*/ 71 w 83"/>
                <a:gd name="T11" fmla="*/ 1 h 31"/>
                <a:gd name="T12" fmla="*/ 82 w 83"/>
                <a:gd name="T13" fmla="*/ 10 h 31"/>
                <a:gd name="T14" fmla="*/ 75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75" y="21"/>
                  </a:moveTo>
                  <a:cubicBezTo>
                    <a:pt x="74" y="21"/>
                    <a:pt x="74" y="21"/>
                    <a:pt x="73" y="2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31"/>
                    <a:pt x="2" y="27"/>
                    <a:pt x="1" y="21"/>
                  </a:cubicBezTo>
                  <a:cubicBezTo>
                    <a:pt x="0" y="16"/>
                    <a:pt x="4" y="10"/>
                    <a:pt x="9" y="1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6" y="0"/>
                    <a:pt x="81" y="4"/>
                    <a:pt x="82" y="10"/>
                  </a:cubicBezTo>
                  <a:cubicBezTo>
                    <a:pt x="83" y="15"/>
                    <a:pt x="80" y="19"/>
                    <a:pt x="75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ṥļíďê"/>
            <p:cNvSpPr/>
            <p:nvPr/>
          </p:nvSpPr>
          <p:spPr bwMode="auto">
            <a:xfrm>
              <a:off x="8043069" y="4733925"/>
              <a:ext cx="963612" cy="422275"/>
            </a:xfrm>
            <a:custGeom>
              <a:avLst/>
              <a:gdLst>
                <a:gd name="T0" fmla="*/ 72 w 80"/>
                <a:gd name="T1" fmla="*/ 21 h 35"/>
                <a:gd name="T2" fmla="*/ 71 w 80"/>
                <a:gd name="T3" fmla="*/ 21 h 35"/>
                <a:gd name="T4" fmla="*/ 13 w 80"/>
                <a:gd name="T5" fmla="*/ 34 h 35"/>
                <a:gd name="T6" fmla="*/ 1 w 80"/>
                <a:gd name="T7" fmla="*/ 26 h 35"/>
                <a:gd name="T8" fmla="*/ 9 w 80"/>
                <a:gd name="T9" fmla="*/ 14 h 35"/>
                <a:gd name="T10" fmla="*/ 67 w 80"/>
                <a:gd name="T11" fmla="*/ 1 h 35"/>
                <a:gd name="T12" fmla="*/ 79 w 80"/>
                <a:gd name="T13" fmla="*/ 9 h 35"/>
                <a:gd name="T14" fmla="*/ 72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72" y="21"/>
                  </a:moveTo>
                  <a:cubicBezTo>
                    <a:pt x="72" y="21"/>
                    <a:pt x="72" y="21"/>
                    <a:pt x="71" y="2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8" y="35"/>
                    <a:pt x="2" y="31"/>
                    <a:pt x="1" y="26"/>
                  </a:cubicBezTo>
                  <a:cubicBezTo>
                    <a:pt x="0" y="20"/>
                    <a:pt x="3" y="15"/>
                    <a:pt x="9" y="14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3" y="0"/>
                    <a:pt x="78" y="4"/>
                    <a:pt x="79" y="9"/>
                  </a:cubicBezTo>
                  <a:cubicBezTo>
                    <a:pt x="80" y="15"/>
                    <a:pt x="77" y="20"/>
                    <a:pt x="72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1ïḑé"/>
            <p:cNvSpPr/>
            <p:nvPr/>
          </p:nvSpPr>
          <p:spPr bwMode="auto">
            <a:xfrm>
              <a:off x="8151019" y="4962525"/>
              <a:ext cx="892175" cy="434975"/>
            </a:xfrm>
            <a:custGeom>
              <a:avLst/>
              <a:gdLst>
                <a:gd name="T0" fmla="*/ 66 w 74"/>
                <a:gd name="T1" fmla="*/ 21 h 36"/>
                <a:gd name="T2" fmla="*/ 66 w 74"/>
                <a:gd name="T3" fmla="*/ 21 h 36"/>
                <a:gd name="T4" fmla="*/ 13 w 74"/>
                <a:gd name="T5" fmla="*/ 35 h 36"/>
                <a:gd name="T6" fmla="*/ 1 w 74"/>
                <a:gd name="T7" fmla="*/ 27 h 36"/>
                <a:gd name="T8" fmla="*/ 8 w 74"/>
                <a:gd name="T9" fmla="*/ 15 h 36"/>
                <a:gd name="T10" fmla="*/ 61 w 74"/>
                <a:gd name="T11" fmla="*/ 1 h 36"/>
                <a:gd name="T12" fmla="*/ 73 w 74"/>
                <a:gd name="T13" fmla="*/ 9 h 36"/>
                <a:gd name="T14" fmla="*/ 66 w 74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6">
                  <a:moveTo>
                    <a:pt x="66" y="21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6"/>
                    <a:pt x="2" y="33"/>
                    <a:pt x="1" y="27"/>
                  </a:cubicBezTo>
                  <a:cubicBezTo>
                    <a:pt x="0" y="22"/>
                    <a:pt x="3" y="16"/>
                    <a:pt x="8" y="15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6" y="0"/>
                    <a:pt x="72" y="3"/>
                    <a:pt x="73" y="9"/>
                  </a:cubicBezTo>
                  <a:cubicBezTo>
                    <a:pt x="74" y="14"/>
                    <a:pt x="71" y="20"/>
                    <a:pt x="66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$ḻíḓè"/>
            <p:cNvSpPr/>
            <p:nvPr/>
          </p:nvSpPr>
          <p:spPr bwMode="auto">
            <a:xfrm>
              <a:off x="3293269" y="4335463"/>
              <a:ext cx="1000125" cy="265113"/>
            </a:xfrm>
            <a:custGeom>
              <a:avLst/>
              <a:gdLst>
                <a:gd name="T0" fmla="*/ 8 w 83"/>
                <a:gd name="T1" fmla="*/ 20 h 22"/>
                <a:gd name="T2" fmla="*/ 11 w 83"/>
                <a:gd name="T3" fmla="*/ 20 h 22"/>
                <a:gd name="T4" fmla="*/ 72 w 83"/>
                <a:gd name="T5" fmla="*/ 22 h 22"/>
                <a:gd name="T6" fmla="*/ 83 w 83"/>
                <a:gd name="T7" fmla="*/ 12 h 22"/>
                <a:gd name="T8" fmla="*/ 73 w 83"/>
                <a:gd name="T9" fmla="*/ 1 h 22"/>
                <a:gd name="T10" fmla="*/ 11 w 83"/>
                <a:gd name="T11" fmla="*/ 0 h 22"/>
                <a:gd name="T12" fmla="*/ 1 w 83"/>
                <a:gd name="T13" fmla="*/ 10 h 22"/>
                <a:gd name="T14" fmla="*/ 8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8" y="20"/>
                  </a:moveTo>
                  <a:cubicBezTo>
                    <a:pt x="9" y="20"/>
                    <a:pt x="10" y="20"/>
                    <a:pt x="1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8" y="22"/>
                    <a:pt x="83" y="17"/>
                    <a:pt x="83" y="12"/>
                  </a:cubicBezTo>
                  <a:cubicBezTo>
                    <a:pt x="83" y="6"/>
                    <a:pt x="78" y="1"/>
                    <a:pt x="7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4"/>
                    <a:pt x="1" y="10"/>
                  </a:cubicBezTo>
                  <a:cubicBezTo>
                    <a:pt x="0" y="14"/>
                    <a:pt x="4" y="18"/>
                    <a:pt x="8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lîďe"/>
            <p:cNvSpPr/>
            <p:nvPr/>
          </p:nvSpPr>
          <p:spPr bwMode="auto">
            <a:xfrm>
              <a:off x="3220244" y="4516438"/>
              <a:ext cx="1001712" cy="373063"/>
            </a:xfrm>
            <a:custGeom>
              <a:avLst/>
              <a:gdLst>
                <a:gd name="T0" fmla="*/ 8 w 83"/>
                <a:gd name="T1" fmla="*/ 21 h 31"/>
                <a:gd name="T2" fmla="*/ 10 w 83"/>
                <a:gd name="T3" fmla="*/ 21 h 31"/>
                <a:gd name="T4" fmla="*/ 71 w 83"/>
                <a:gd name="T5" fmla="*/ 30 h 31"/>
                <a:gd name="T6" fmla="*/ 82 w 83"/>
                <a:gd name="T7" fmla="*/ 21 h 31"/>
                <a:gd name="T8" fmla="*/ 74 w 83"/>
                <a:gd name="T9" fmla="*/ 10 h 31"/>
                <a:gd name="T10" fmla="*/ 13 w 83"/>
                <a:gd name="T11" fmla="*/ 1 h 31"/>
                <a:gd name="T12" fmla="*/ 1 w 83"/>
                <a:gd name="T13" fmla="*/ 10 h 31"/>
                <a:gd name="T14" fmla="*/ 8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8" y="21"/>
                  </a:moveTo>
                  <a:cubicBezTo>
                    <a:pt x="9" y="21"/>
                    <a:pt x="9" y="21"/>
                    <a:pt x="10" y="2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1"/>
                    <a:pt x="82" y="27"/>
                    <a:pt x="82" y="21"/>
                  </a:cubicBezTo>
                  <a:cubicBezTo>
                    <a:pt x="83" y="16"/>
                    <a:pt x="79" y="10"/>
                    <a:pt x="74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ubicBezTo>
                    <a:pt x="0" y="15"/>
                    <a:pt x="3" y="19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ṣḷîḓe"/>
            <p:cNvSpPr/>
            <p:nvPr/>
          </p:nvSpPr>
          <p:spPr bwMode="auto">
            <a:xfrm>
              <a:off x="3183732" y="4733925"/>
              <a:ext cx="965200" cy="422275"/>
            </a:xfrm>
            <a:custGeom>
              <a:avLst/>
              <a:gdLst>
                <a:gd name="T0" fmla="*/ 8 w 80"/>
                <a:gd name="T1" fmla="*/ 21 h 35"/>
                <a:gd name="T2" fmla="*/ 9 w 80"/>
                <a:gd name="T3" fmla="*/ 21 h 35"/>
                <a:gd name="T4" fmla="*/ 67 w 80"/>
                <a:gd name="T5" fmla="*/ 34 h 35"/>
                <a:gd name="T6" fmla="*/ 79 w 80"/>
                <a:gd name="T7" fmla="*/ 26 h 35"/>
                <a:gd name="T8" fmla="*/ 71 w 80"/>
                <a:gd name="T9" fmla="*/ 14 h 35"/>
                <a:gd name="T10" fmla="*/ 13 w 80"/>
                <a:gd name="T11" fmla="*/ 1 h 35"/>
                <a:gd name="T12" fmla="*/ 1 w 80"/>
                <a:gd name="T13" fmla="*/ 9 h 35"/>
                <a:gd name="T14" fmla="*/ 8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3" y="35"/>
                    <a:pt x="78" y="31"/>
                    <a:pt x="79" y="26"/>
                  </a:cubicBezTo>
                  <a:cubicBezTo>
                    <a:pt x="80" y="20"/>
                    <a:pt x="77" y="15"/>
                    <a:pt x="71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9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ślïďé"/>
            <p:cNvSpPr/>
            <p:nvPr/>
          </p:nvSpPr>
          <p:spPr bwMode="auto">
            <a:xfrm>
              <a:off x="3148807" y="4962525"/>
              <a:ext cx="903287" cy="434975"/>
            </a:xfrm>
            <a:custGeom>
              <a:avLst/>
              <a:gdLst>
                <a:gd name="T0" fmla="*/ 8 w 75"/>
                <a:gd name="T1" fmla="*/ 21 h 36"/>
                <a:gd name="T2" fmla="*/ 9 w 75"/>
                <a:gd name="T3" fmla="*/ 21 h 36"/>
                <a:gd name="T4" fmla="*/ 61 w 75"/>
                <a:gd name="T5" fmla="*/ 35 h 36"/>
                <a:gd name="T6" fmla="*/ 73 w 75"/>
                <a:gd name="T7" fmla="*/ 27 h 36"/>
                <a:gd name="T8" fmla="*/ 66 w 75"/>
                <a:gd name="T9" fmla="*/ 15 h 36"/>
                <a:gd name="T10" fmla="*/ 14 w 75"/>
                <a:gd name="T11" fmla="*/ 1 h 36"/>
                <a:gd name="T12" fmla="*/ 1 w 75"/>
                <a:gd name="T13" fmla="*/ 9 h 36"/>
                <a:gd name="T14" fmla="*/ 8 w 75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6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6"/>
                    <a:pt x="72" y="33"/>
                    <a:pt x="73" y="27"/>
                  </a:cubicBezTo>
                  <a:cubicBezTo>
                    <a:pt x="75" y="22"/>
                    <a:pt x="71" y="16"/>
                    <a:pt x="66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ṩḷiḓé"/>
            <p:cNvSpPr/>
            <p:nvPr/>
          </p:nvSpPr>
          <p:spPr bwMode="auto">
            <a:xfrm>
              <a:off x="4763294" y="2620963"/>
              <a:ext cx="277812" cy="1436688"/>
            </a:xfrm>
            <a:custGeom>
              <a:avLst/>
              <a:gdLst>
                <a:gd name="T0" fmla="*/ 175 w 175"/>
                <a:gd name="T1" fmla="*/ 775 h 905"/>
                <a:gd name="T2" fmla="*/ 0 w 175"/>
                <a:gd name="T3" fmla="*/ 905 h 905"/>
                <a:gd name="T4" fmla="*/ 0 w 175"/>
                <a:gd name="T5" fmla="*/ 0 h 905"/>
                <a:gd name="T6" fmla="*/ 175 w 175"/>
                <a:gd name="T7" fmla="*/ 23 h 905"/>
                <a:gd name="T8" fmla="*/ 175 w 175"/>
                <a:gd name="T9" fmla="*/ 77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905">
                  <a:moveTo>
                    <a:pt x="175" y="775"/>
                  </a:moveTo>
                  <a:lnTo>
                    <a:pt x="0" y="905"/>
                  </a:lnTo>
                  <a:lnTo>
                    <a:pt x="0" y="0"/>
                  </a:lnTo>
                  <a:lnTo>
                    <a:pt x="175" y="23"/>
                  </a:lnTo>
                  <a:lnTo>
                    <a:pt x="175" y="7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91905" y="1581938"/>
            <a:ext cx="4956634" cy="3175148"/>
            <a:chOff x="5691905" y="1581938"/>
            <a:chExt cx="4956634" cy="3175148"/>
          </a:xfrm>
        </p:grpSpPr>
        <p:sp>
          <p:nvSpPr>
            <p:cNvPr id="32" name="思想气泡: 云 31"/>
            <p:cNvSpPr/>
            <p:nvPr/>
          </p:nvSpPr>
          <p:spPr>
            <a:xfrm>
              <a:off x="5691905" y="1581938"/>
              <a:ext cx="4956634" cy="3175148"/>
            </a:xfrm>
            <a:prstGeom prst="cloudCallout">
              <a:avLst>
                <a:gd name="adj1" fmla="val -53123"/>
                <a:gd name="adj2" fmla="val 5453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思想气泡: 云 30"/>
            <p:cNvSpPr/>
            <p:nvPr/>
          </p:nvSpPr>
          <p:spPr>
            <a:xfrm>
              <a:off x="5691905" y="1716027"/>
              <a:ext cx="4659325" cy="2984696"/>
            </a:xfrm>
            <a:prstGeom prst="cloudCallout">
              <a:avLst>
                <a:gd name="adj1" fmla="val -58574"/>
                <a:gd name="adj2" fmla="val 524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72707" y="2301006"/>
            <a:ext cx="3630930" cy="1241425"/>
            <a:chOff x="3389687" y="1489526"/>
            <a:chExt cx="3630930" cy="1241425"/>
          </a:xfrm>
        </p:grpSpPr>
        <p:sp>
          <p:nvSpPr>
            <p:cNvPr id="34" name="文本框 33"/>
            <p:cNvSpPr txBox="1"/>
            <p:nvPr/>
          </p:nvSpPr>
          <p:spPr>
            <a:xfrm>
              <a:off x="3389687" y="2085791"/>
              <a:ext cx="36309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600" dirty="0">
                  <a:sym typeface="+mn-ea"/>
                </a:rPr>
                <a:t>使用的辅助</a:t>
              </a:r>
              <a:r>
                <a:rPr lang="zh-CN" altLang="zh-CN" sz="3600" dirty="0" smtClean="0">
                  <a:sym typeface="+mn-ea"/>
                </a:rPr>
                <a:t>工具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89687" y="1489526"/>
              <a:ext cx="330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03 </a:t>
              </a: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&gt;&gt;</a:t>
              </a:r>
              <a:endParaRPr lang="zh-CN" alt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752693" y="1912047"/>
            <a:ext cx="5707926" cy="4209291"/>
            <a:chOff x="1292453" y="1684717"/>
            <a:chExt cx="5707926" cy="4209291"/>
          </a:xfrm>
        </p:grpSpPr>
        <p:sp>
          <p:nvSpPr>
            <p:cNvPr id="3" name="iSľîḓé"/>
            <p:cNvSpPr/>
            <p:nvPr/>
          </p:nvSpPr>
          <p:spPr bwMode="auto">
            <a:xfrm>
              <a:off x="3981957" y="5236174"/>
              <a:ext cx="3018422" cy="247481"/>
            </a:xfrm>
            <a:custGeom>
              <a:avLst/>
              <a:gdLst>
                <a:gd name="T0" fmla="*/ 884 w 1207"/>
                <a:gd name="T1" fmla="*/ 6 h 99"/>
                <a:gd name="T2" fmla="*/ 883 w 1207"/>
                <a:gd name="T3" fmla="*/ 6 h 99"/>
                <a:gd name="T4" fmla="*/ 883 w 1207"/>
                <a:gd name="T5" fmla="*/ 6 h 99"/>
                <a:gd name="T6" fmla="*/ 884 w 1207"/>
                <a:gd name="T7" fmla="*/ 6 h 99"/>
                <a:gd name="T8" fmla="*/ 875 w 1207"/>
                <a:gd name="T9" fmla="*/ 5 h 99"/>
                <a:gd name="T10" fmla="*/ 875 w 1207"/>
                <a:gd name="T11" fmla="*/ 5 h 99"/>
                <a:gd name="T12" fmla="*/ 883 w 1207"/>
                <a:gd name="T13" fmla="*/ 6 h 99"/>
                <a:gd name="T14" fmla="*/ 875 w 1207"/>
                <a:gd name="T15" fmla="*/ 5 h 99"/>
                <a:gd name="T16" fmla="*/ 875 w 1207"/>
                <a:gd name="T17" fmla="*/ 5 h 99"/>
                <a:gd name="T18" fmla="*/ 875 w 1207"/>
                <a:gd name="T19" fmla="*/ 5 h 99"/>
                <a:gd name="T20" fmla="*/ 875 w 1207"/>
                <a:gd name="T21" fmla="*/ 5 h 99"/>
                <a:gd name="T22" fmla="*/ 875 w 1207"/>
                <a:gd name="T23" fmla="*/ 5 h 99"/>
                <a:gd name="T24" fmla="*/ 874 w 1207"/>
                <a:gd name="T25" fmla="*/ 5 h 99"/>
                <a:gd name="T26" fmla="*/ 874 w 1207"/>
                <a:gd name="T27" fmla="*/ 5 h 99"/>
                <a:gd name="T28" fmla="*/ 874 w 1207"/>
                <a:gd name="T29" fmla="*/ 5 h 99"/>
                <a:gd name="T30" fmla="*/ 874 w 1207"/>
                <a:gd name="T31" fmla="*/ 5 h 99"/>
                <a:gd name="T32" fmla="*/ 874 w 1207"/>
                <a:gd name="T33" fmla="*/ 5 h 99"/>
                <a:gd name="T34" fmla="*/ 874 w 1207"/>
                <a:gd name="T35" fmla="*/ 5 h 99"/>
                <a:gd name="T36" fmla="*/ 85 w 1207"/>
                <a:gd name="T37" fmla="*/ 0 h 99"/>
                <a:gd name="T38" fmla="*/ 0 w 1207"/>
                <a:gd name="T39" fmla="*/ 10 h 99"/>
                <a:gd name="T40" fmla="*/ 0 w 1207"/>
                <a:gd name="T41" fmla="*/ 72 h 99"/>
                <a:gd name="T42" fmla="*/ 551 w 1207"/>
                <a:gd name="T43" fmla="*/ 99 h 99"/>
                <a:gd name="T44" fmla="*/ 1207 w 1207"/>
                <a:gd name="T45" fmla="*/ 41 h 99"/>
                <a:gd name="T46" fmla="*/ 1042 w 1207"/>
                <a:gd name="T47" fmla="*/ 2 h 99"/>
                <a:gd name="T48" fmla="*/ 882 w 1207"/>
                <a:gd name="T49" fmla="*/ 62 h 99"/>
                <a:gd name="T50" fmla="*/ 873 w 1207"/>
                <a:gd name="T51" fmla="*/ 62 h 99"/>
                <a:gd name="T52" fmla="*/ 744 w 1207"/>
                <a:gd name="T53" fmla="*/ 51 h 99"/>
                <a:gd name="T54" fmla="*/ 430 w 1207"/>
                <a:gd name="T55" fmla="*/ 27 h 99"/>
                <a:gd name="T56" fmla="*/ 334 w 1207"/>
                <a:gd name="T57" fmla="*/ 26 h 99"/>
                <a:gd name="T58" fmla="*/ 229 w 1207"/>
                <a:gd name="T59" fmla="*/ 28 h 99"/>
                <a:gd name="T60" fmla="*/ 209 w 1207"/>
                <a:gd name="T61" fmla="*/ 29 h 99"/>
                <a:gd name="T62" fmla="*/ 197 w 1207"/>
                <a:gd name="T63" fmla="*/ 29 h 99"/>
                <a:gd name="T64" fmla="*/ 85 w 1207"/>
                <a:gd name="T6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7" h="99">
                  <a:moveTo>
                    <a:pt x="884" y="6"/>
                  </a:moveTo>
                  <a:cubicBezTo>
                    <a:pt x="884" y="6"/>
                    <a:pt x="883" y="6"/>
                    <a:pt x="883" y="6"/>
                  </a:cubicBezTo>
                  <a:cubicBezTo>
                    <a:pt x="883" y="6"/>
                    <a:pt x="883" y="6"/>
                    <a:pt x="883" y="6"/>
                  </a:cubicBezTo>
                  <a:cubicBezTo>
                    <a:pt x="883" y="6"/>
                    <a:pt x="884" y="6"/>
                    <a:pt x="884" y="6"/>
                  </a:cubicBezTo>
                  <a:moveTo>
                    <a:pt x="875" y="5"/>
                  </a:moveTo>
                  <a:cubicBezTo>
                    <a:pt x="875" y="5"/>
                    <a:pt x="875" y="5"/>
                    <a:pt x="875" y="5"/>
                  </a:cubicBezTo>
                  <a:cubicBezTo>
                    <a:pt x="878" y="6"/>
                    <a:pt x="880" y="6"/>
                    <a:pt x="883" y="6"/>
                  </a:cubicBezTo>
                  <a:cubicBezTo>
                    <a:pt x="880" y="6"/>
                    <a:pt x="878" y="6"/>
                    <a:pt x="875" y="5"/>
                  </a:cubicBezTo>
                  <a:cubicBezTo>
                    <a:pt x="875" y="5"/>
                    <a:pt x="875" y="5"/>
                    <a:pt x="875" y="5"/>
                  </a:cubicBezTo>
                  <a:moveTo>
                    <a:pt x="875" y="5"/>
                  </a:moveTo>
                  <a:cubicBezTo>
                    <a:pt x="875" y="5"/>
                    <a:pt x="875" y="5"/>
                    <a:pt x="875" y="5"/>
                  </a:cubicBezTo>
                  <a:cubicBezTo>
                    <a:pt x="875" y="5"/>
                    <a:pt x="875" y="5"/>
                    <a:pt x="875" y="5"/>
                  </a:cubicBezTo>
                  <a:moveTo>
                    <a:pt x="874" y="5"/>
                  </a:moveTo>
                  <a:cubicBezTo>
                    <a:pt x="874" y="5"/>
                    <a:pt x="874" y="5"/>
                    <a:pt x="874" y="5"/>
                  </a:cubicBezTo>
                  <a:cubicBezTo>
                    <a:pt x="874" y="5"/>
                    <a:pt x="874" y="5"/>
                    <a:pt x="874" y="5"/>
                  </a:cubicBezTo>
                  <a:moveTo>
                    <a:pt x="874" y="5"/>
                  </a:moveTo>
                  <a:cubicBezTo>
                    <a:pt x="874" y="5"/>
                    <a:pt x="874" y="5"/>
                    <a:pt x="874" y="5"/>
                  </a:cubicBezTo>
                  <a:cubicBezTo>
                    <a:pt x="874" y="5"/>
                    <a:pt x="874" y="5"/>
                    <a:pt x="874" y="5"/>
                  </a:cubicBezTo>
                  <a:moveTo>
                    <a:pt x="85" y="0"/>
                  </a:moveTo>
                  <a:cubicBezTo>
                    <a:pt x="53" y="3"/>
                    <a:pt x="24" y="6"/>
                    <a:pt x="0" y="1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6" y="89"/>
                    <a:pt x="320" y="99"/>
                    <a:pt x="551" y="99"/>
                  </a:cubicBezTo>
                  <a:cubicBezTo>
                    <a:pt x="913" y="99"/>
                    <a:pt x="1207" y="73"/>
                    <a:pt x="1207" y="41"/>
                  </a:cubicBezTo>
                  <a:cubicBezTo>
                    <a:pt x="1207" y="26"/>
                    <a:pt x="1144" y="13"/>
                    <a:pt x="1042" y="2"/>
                  </a:cubicBezTo>
                  <a:cubicBezTo>
                    <a:pt x="986" y="50"/>
                    <a:pt x="927" y="62"/>
                    <a:pt x="882" y="62"/>
                  </a:cubicBezTo>
                  <a:cubicBezTo>
                    <a:pt x="879" y="62"/>
                    <a:pt x="876" y="62"/>
                    <a:pt x="873" y="62"/>
                  </a:cubicBezTo>
                  <a:cubicBezTo>
                    <a:pt x="843" y="60"/>
                    <a:pt x="799" y="56"/>
                    <a:pt x="744" y="51"/>
                  </a:cubicBezTo>
                  <a:cubicBezTo>
                    <a:pt x="656" y="42"/>
                    <a:pt x="546" y="32"/>
                    <a:pt x="430" y="27"/>
                  </a:cubicBezTo>
                  <a:cubicBezTo>
                    <a:pt x="396" y="26"/>
                    <a:pt x="365" y="26"/>
                    <a:pt x="334" y="26"/>
                  </a:cubicBezTo>
                  <a:cubicBezTo>
                    <a:pt x="297" y="26"/>
                    <a:pt x="262" y="27"/>
                    <a:pt x="229" y="28"/>
                  </a:cubicBezTo>
                  <a:cubicBezTo>
                    <a:pt x="222" y="29"/>
                    <a:pt x="216" y="29"/>
                    <a:pt x="209" y="29"/>
                  </a:cubicBezTo>
                  <a:cubicBezTo>
                    <a:pt x="205" y="29"/>
                    <a:pt x="201" y="29"/>
                    <a:pt x="197" y="29"/>
                  </a:cubicBezTo>
                  <a:cubicBezTo>
                    <a:pt x="155" y="27"/>
                    <a:pt x="118" y="18"/>
                    <a:pt x="85" y="0"/>
                  </a:cubicBezTo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ïšḷiḑé"/>
            <p:cNvSpPr/>
            <p:nvPr/>
          </p:nvSpPr>
          <p:spPr bwMode="auto">
            <a:xfrm>
              <a:off x="3736592" y="3126240"/>
              <a:ext cx="3263787" cy="2269633"/>
            </a:xfrm>
            <a:custGeom>
              <a:avLst/>
              <a:gdLst>
                <a:gd name="T0" fmla="*/ 427 w 1305"/>
                <a:gd name="T1" fmla="*/ 63 h 907"/>
                <a:gd name="T2" fmla="*/ 504 w 1305"/>
                <a:gd name="T3" fmla="*/ 72 h 907"/>
                <a:gd name="T4" fmla="*/ 775 w 1305"/>
                <a:gd name="T5" fmla="*/ 99 h 907"/>
                <a:gd name="T6" fmla="*/ 934 w 1305"/>
                <a:gd name="T7" fmla="*/ 101 h 907"/>
                <a:gd name="T8" fmla="*/ 1237 w 1305"/>
                <a:gd name="T9" fmla="*/ 446 h 907"/>
                <a:gd name="T10" fmla="*/ 973 w 1305"/>
                <a:gd name="T11" fmla="*/ 848 h 907"/>
                <a:gd name="T12" fmla="*/ 530 w 1305"/>
                <a:gd name="T13" fmla="*/ 814 h 907"/>
                <a:gd name="T14" fmla="*/ 326 w 1305"/>
                <a:gd name="T15" fmla="*/ 815 h 907"/>
                <a:gd name="T16" fmla="*/ 298 w 1305"/>
                <a:gd name="T17" fmla="*/ 816 h 907"/>
                <a:gd name="T18" fmla="*/ 66 w 1305"/>
                <a:gd name="T19" fmla="*/ 314 h 907"/>
                <a:gd name="T20" fmla="*/ 427 w 1305"/>
                <a:gd name="T21" fmla="*/ 63 h 907"/>
                <a:gd name="T22" fmla="*/ 430 w 1305"/>
                <a:gd name="T23" fmla="*/ 7 h 907"/>
                <a:gd name="T24" fmla="*/ 18 w 1305"/>
                <a:gd name="T25" fmla="*/ 309 h 907"/>
                <a:gd name="T26" fmla="*/ 100 w 1305"/>
                <a:gd name="T27" fmla="*/ 772 h 907"/>
                <a:gd name="T28" fmla="*/ 295 w 1305"/>
                <a:gd name="T29" fmla="*/ 872 h 907"/>
                <a:gd name="T30" fmla="*/ 327 w 1305"/>
                <a:gd name="T31" fmla="*/ 871 h 907"/>
                <a:gd name="T32" fmla="*/ 528 w 1305"/>
                <a:gd name="T33" fmla="*/ 870 h 907"/>
                <a:gd name="T34" fmla="*/ 842 w 1305"/>
                <a:gd name="T35" fmla="*/ 894 h 907"/>
                <a:gd name="T36" fmla="*/ 971 w 1305"/>
                <a:gd name="T37" fmla="*/ 905 h 907"/>
                <a:gd name="T38" fmla="*/ 1169 w 1305"/>
                <a:gd name="T39" fmla="*/ 816 h 907"/>
                <a:gd name="T40" fmla="*/ 1285 w 1305"/>
                <a:gd name="T41" fmla="*/ 448 h 907"/>
                <a:gd name="T42" fmla="*/ 986 w 1305"/>
                <a:gd name="T43" fmla="*/ 53 h 907"/>
                <a:gd name="T44" fmla="*/ 943 w 1305"/>
                <a:gd name="T45" fmla="*/ 46 h 907"/>
                <a:gd name="T46" fmla="*/ 936 w 1305"/>
                <a:gd name="T47" fmla="*/ 45 h 907"/>
                <a:gd name="T48" fmla="*/ 934 w 1305"/>
                <a:gd name="T49" fmla="*/ 45 h 907"/>
                <a:gd name="T50" fmla="*/ 777 w 1305"/>
                <a:gd name="T51" fmla="*/ 43 h 907"/>
                <a:gd name="T52" fmla="*/ 513 w 1305"/>
                <a:gd name="T53" fmla="*/ 16 h 907"/>
                <a:gd name="T54" fmla="*/ 430 w 1305"/>
                <a:gd name="T55" fmla="*/ 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5" h="907">
                  <a:moveTo>
                    <a:pt x="427" y="63"/>
                  </a:moveTo>
                  <a:cubicBezTo>
                    <a:pt x="454" y="64"/>
                    <a:pt x="480" y="67"/>
                    <a:pt x="504" y="72"/>
                  </a:cubicBezTo>
                  <a:cubicBezTo>
                    <a:pt x="586" y="88"/>
                    <a:pt x="690" y="96"/>
                    <a:pt x="775" y="99"/>
                  </a:cubicBezTo>
                  <a:cubicBezTo>
                    <a:pt x="865" y="102"/>
                    <a:pt x="934" y="101"/>
                    <a:pt x="934" y="101"/>
                  </a:cubicBezTo>
                  <a:cubicBezTo>
                    <a:pt x="1042" y="124"/>
                    <a:pt x="1256" y="104"/>
                    <a:pt x="1237" y="446"/>
                  </a:cubicBezTo>
                  <a:cubicBezTo>
                    <a:pt x="1218" y="787"/>
                    <a:pt x="1074" y="852"/>
                    <a:pt x="973" y="848"/>
                  </a:cubicBezTo>
                  <a:cubicBezTo>
                    <a:pt x="899" y="846"/>
                    <a:pt x="721" y="821"/>
                    <a:pt x="530" y="814"/>
                  </a:cubicBezTo>
                  <a:cubicBezTo>
                    <a:pt x="462" y="812"/>
                    <a:pt x="393" y="812"/>
                    <a:pt x="326" y="815"/>
                  </a:cubicBezTo>
                  <a:cubicBezTo>
                    <a:pt x="316" y="816"/>
                    <a:pt x="307" y="816"/>
                    <a:pt x="298" y="816"/>
                  </a:cubicBezTo>
                  <a:cubicBezTo>
                    <a:pt x="69" y="807"/>
                    <a:pt x="49" y="525"/>
                    <a:pt x="66" y="314"/>
                  </a:cubicBezTo>
                  <a:cubicBezTo>
                    <a:pt x="81" y="125"/>
                    <a:pt x="269" y="57"/>
                    <a:pt x="427" y="63"/>
                  </a:cubicBezTo>
                  <a:moveTo>
                    <a:pt x="430" y="7"/>
                  </a:moveTo>
                  <a:cubicBezTo>
                    <a:pt x="238" y="0"/>
                    <a:pt x="36" y="90"/>
                    <a:pt x="18" y="309"/>
                  </a:cubicBezTo>
                  <a:cubicBezTo>
                    <a:pt x="0" y="521"/>
                    <a:pt x="28" y="677"/>
                    <a:pt x="100" y="772"/>
                  </a:cubicBezTo>
                  <a:cubicBezTo>
                    <a:pt x="148" y="835"/>
                    <a:pt x="213" y="869"/>
                    <a:pt x="295" y="872"/>
                  </a:cubicBezTo>
                  <a:cubicBezTo>
                    <a:pt x="305" y="872"/>
                    <a:pt x="316" y="872"/>
                    <a:pt x="327" y="871"/>
                  </a:cubicBezTo>
                  <a:cubicBezTo>
                    <a:pt x="386" y="868"/>
                    <a:pt x="454" y="868"/>
                    <a:pt x="528" y="870"/>
                  </a:cubicBezTo>
                  <a:cubicBezTo>
                    <a:pt x="644" y="875"/>
                    <a:pt x="754" y="885"/>
                    <a:pt x="842" y="894"/>
                  </a:cubicBezTo>
                  <a:cubicBezTo>
                    <a:pt x="897" y="899"/>
                    <a:pt x="941" y="903"/>
                    <a:pt x="971" y="905"/>
                  </a:cubicBezTo>
                  <a:cubicBezTo>
                    <a:pt x="1024" y="907"/>
                    <a:pt x="1102" y="893"/>
                    <a:pt x="1169" y="816"/>
                  </a:cubicBezTo>
                  <a:cubicBezTo>
                    <a:pt x="1237" y="738"/>
                    <a:pt x="1276" y="615"/>
                    <a:pt x="1285" y="448"/>
                  </a:cubicBezTo>
                  <a:cubicBezTo>
                    <a:pt x="1305" y="98"/>
                    <a:pt x="1098" y="68"/>
                    <a:pt x="986" y="53"/>
                  </a:cubicBezTo>
                  <a:cubicBezTo>
                    <a:pt x="971" y="50"/>
                    <a:pt x="956" y="48"/>
                    <a:pt x="943" y="46"/>
                  </a:cubicBezTo>
                  <a:cubicBezTo>
                    <a:pt x="941" y="45"/>
                    <a:pt x="939" y="45"/>
                    <a:pt x="936" y="45"/>
                  </a:cubicBezTo>
                  <a:cubicBezTo>
                    <a:pt x="936" y="45"/>
                    <a:pt x="935" y="45"/>
                    <a:pt x="934" y="45"/>
                  </a:cubicBezTo>
                  <a:cubicBezTo>
                    <a:pt x="933" y="45"/>
                    <a:pt x="865" y="46"/>
                    <a:pt x="777" y="43"/>
                  </a:cubicBezTo>
                  <a:cubicBezTo>
                    <a:pt x="669" y="39"/>
                    <a:pt x="578" y="30"/>
                    <a:pt x="513" y="16"/>
                  </a:cubicBezTo>
                  <a:cubicBezTo>
                    <a:pt x="487" y="11"/>
                    <a:pt x="459" y="8"/>
                    <a:pt x="430" y="7"/>
                  </a:cubicBezTo>
                </a:path>
              </a:pathLst>
            </a:custGeom>
            <a:solidFill>
              <a:srgbClr val="AE8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任意多边形: 形状 102"/>
            <p:cNvSpPr/>
            <p:nvPr/>
          </p:nvSpPr>
          <p:spPr bwMode="auto">
            <a:xfrm>
              <a:off x="3890393" y="3281709"/>
              <a:ext cx="2942760" cy="1967089"/>
            </a:xfrm>
            <a:custGeom>
              <a:avLst/>
              <a:gdLst>
                <a:gd name="connsiteX0" fmla="*/ 869484 w 2942760"/>
                <a:gd name="connsiteY0" fmla="*/ 0 h 1967089"/>
                <a:gd name="connsiteX1" fmla="*/ 932490 w 2942760"/>
                <a:gd name="connsiteY1" fmla="*/ 3564 h 1967089"/>
                <a:gd name="connsiteX2" fmla="*/ 941149 w 2942760"/>
                <a:gd name="connsiteY2" fmla="*/ 3467 h 1967089"/>
                <a:gd name="connsiteX3" fmla="*/ 949036 w 2942760"/>
                <a:gd name="connsiteY3" fmla="*/ 4499 h 1967089"/>
                <a:gd name="connsiteX4" fmla="*/ 991112 w 2942760"/>
                <a:gd name="connsiteY4" fmla="*/ 6879 h 1967089"/>
                <a:gd name="connsiteX5" fmla="*/ 1107112 w 2942760"/>
                <a:gd name="connsiteY5" fmla="*/ 25015 h 1967089"/>
                <a:gd name="connsiteX6" fmla="*/ 1109613 w 2942760"/>
                <a:gd name="connsiteY6" fmla="*/ 25015 h 1967089"/>
                <a:gd name="connsiteX7" fmla="*/ 1222944 w 2942760"/>
                <a:gd name="connsiteY7" fmla="*/ 44317 h 1967089"/>
                <a:gd name="connsiteX8" fmla="*/ 1273777 w 2942760"/>
                <a:gd name="connsiteY8" fmla="*/ 52709 h 1967089"/>
                <a:gd name="connsiteX9" fmla="*/ 1452187 w 2942760"/>
                <a:gd name="connsiteY9" fmla="*/ 72393 h 1967089"/>
                <a:gd name="connsiteX10" fmla="*/ 1629327 w 2942760"/>
                <a:gd name="connsiteY10" fmla="*/ 85330 h 1967089"/>
                <a:gd name="connsiteX11" fmla="*/ 1784977 w 2942760"/>
                <a:gd name="connsiteY11" fmla="*/ 92554 h 1967089"/>
                <a:gd name="connsiteX12" fmla="*/ 2087640 w 2942760"/>
                <a:gd name="connsiteY12" fmla="*/ 97557 h 1967089"/>
                <a:gd name="connsiteX13" fmla="*/ 2182691 w 2942760"/>
                <a:gd name="connsiteY13" fmla="*/ 97557 h 1967089"/>
                <a:gd name="connsiteX14" fmla="*/ 2185193 w 2942760"/>
                <a:gd name="connsiteY14" fmla="*/ 97557 h 1967089"/>
                <a:gd name="connsiteX15" fmla="*/ 2520061 w 2942760"/>
                <a:gd name="connsiteY15" fmla="*/ 159117 h 1967089"/>
                <a:gd name="connsiteX16" fmla="*/ 2541837 w 2942760"/>
                <a:gd name="connsiteY16" fmla="*/ 167616 h 1967089"/>
                <a:gd name="connsiteX17" fmla="*/ 2553081 w 2942760"/>
                <a:gd name="connsiteY17" fmla="*/ 170510 h 1967089"/>
                <a:gd name="connsiteX18" fmla="*/ 2617811 w 2942760"/>
                <a:gd name="connsiteY18" fmla="*/ 196328 h 1967089"/>
                <a:gd name="connsiteX19" fmla="*/ 2624027 w 2942760"/>
                <a:gd name="connsiteY19" fmla="*/ 199692 h 1967089"/>
                <a:gd name="connsiteX20" fmla="*/ 2637937 w 2942760"/>
                <a:gd name="connsiteY20" fmla="*/ 205120 h 1967089"/>
                <a:gd name="connsiteX21" fmla="*/ 2662264 w 2942760"/>
                <a:gd name="connsiteY21" fmla="*/ 220383 h 1967089"/>
                <a:gd name="connsiteX22" fmla="*/ 2680061 w 2942760"/>
                <a:gd name="connsiteY22" fmla="*/ 230014 h 1967089"/>
                <a:gd name="connsiteX23" fmla="*/ 2694285 w 2942760"/>
                <a:gd name="connsiteY23" fmla="*/ 240474 h 1967089"/>
                <a:gd name="connsiteX24" fmla="*/ 2720169 w 2942760"/>
                <a:gd name="connsiteY24" fmla="*/ 256713 h 1967089"/>
                <a:gd name="connsiteX25" fmla="*/ 2733823 w 2942760"/>
                <a:gd name="connsiteY25" fmla="*/ 269548 h 1967089"/>
                <a:gd name="connsiteX26" fmla="*/ 2738590 w 2942760"/>
                <a:gd name="connsiteY26" fmla="*/ 273053 h 1967089"/>
                <a:gd name="connsiteX27" fmla="*/ 2753407 w 2942760"/>
                <a:gd name="connsiteY27" fmla="*/ 287956 h 1967089"/>
                <a:gd name="connsiteX28" fmla="*/ 2793020 w 2942760"/>
                <a:gd name="connsiteY28" fmla="*/ 325191 h 1967089"/>
                <a:gd name="connsiteX29" fmla="*/ 2888071 w 2942760"/>
                <a:gd name="connsiteY29" fmla="*/ 487786 h 1967089"/>
                <a:gd name="connsiteX30" fmla="*/ 2900578 w 2942760"/>
                <a:gd name="connsiteY30" fmla="*/ 527810 h 1967089"/>
                <a:gd name="connsiteX31" fmla="*/ 2896351 w 2942760"/>
                <a:gd name="connsiteY31" fmla="*/ 524762 h 1967089"/>
                <a:gd name="connsiteX32" fmla="*/ 2910659 w 2942760"/>
                <a:gd name="connsiteY32" fmla="*/ 568425 h 1967089"/>
                <a:gd name="connsiteX33" fmla="*/ 2939795 w 2942760"/>
                <a:gd name="connsiteY33" fmla="*/ 960891 h 1967089"/>
                <a:gd name="connsiteX34" fmla="*/ 2279678 w 2942760"/>
                <a:gd name="connsiteY34" fmla="*/ 1966666 h 1967089"/>
                <a:gd name="connsiteX35" fmla="*/ 661891 w 2942760"/>
                <a:gd name="connsiteY35" fmla="*/ 1884103 h 1967089"/>
                <a:gd name="connsiteX36" fmla="*/ 603659 w 2942760"/>
                <a:gd name="connsiteY36" fmla="*/ 1882924 h 1967089"/>
                <a:gd name="connsiteX37" fmla="*/ 604341 w 2942760"/>
                <a:gd name="connsiteY37" fmla="*/ 1883605 h 1967089"/>
                <a:gd name="connsiteX38" fmla="*/ 593790 w 2942760"/>
                <a:gd name="connsiteY38" fmla="*/ 1882724 h 1967089"/>
                <a:gd name="connsiteX39" fmla="*/ 549020 w 2942760"/>
                <a:gd name="connsiteY39" fmla="*/ 1881818 h 1967089"/>
                <a:gd name="connsiteX40" fmla="*/ 522537 w 2942760"/>
                <a:gd name="connsiteY40" fmla="*/ 1876773 h 1967089"/>
                <a:gd name="connsiteX41" fmla="*/ 508234 w 2942760"/>
                <a:gd name="connsiteY41" fmla="*/ 1875578 h 1967089"/>
                <a:gd name="connsiteX42" fmla="*/ 482404 w 2942760"/>
                <a:gd name="connsiteY42" fmla="*/ 1869127 h 1967089"/>
                <a:gd name="connsiteX43" fmla="*/ 449045 w 2942760"/>
                <a:gd name="connsiteY43" fmla="*/ 1862773 h 1967089"/>
                <a:gd name="connsiteX44" fmla="*/ 435133 w 2942760"/>
                <a:gd name="connsiteY44" fmla="*/ 1857322 h 1967089"/>
                <a:gd name="connsiteX45" fmla="*/ 422211 w 2942760"/>
                <a:gd name="connsiteY45" fmla="*/ 1854096 h 1967089"/>
                <a:gd name="connsiteX46" fmla="*/ 386447 w 2942760"/>
                <a:gd name="connsiteY46" fmla="*/ 1838250 h 1967089"/>
                <a:gd name="connsiteX47" fmla="*/ 361268 w 2942760"/>
                <a:gd name="connsiteY47" fmla="*/ 1828387 h 1967089"/>
                <a:gd name="connsiteX48" fmla="*/ 354478 w 2942760"/>
                <a:gd name="connsiteY48" fmla="*/ 1824086 h 1967089"/>
                <a:gd name="connsiteX49" fmla="*/ 345803 w 2942760"/>
                <a:gd name="connsiteY49" fmla="*/ 1820243 h 1967089"/>
                <a:gd name="connsiteX50" fmla="*/ 302096 w 2942760"/>
                <a:gd name="connsiteY50" fmla="*/ 1790912 h 1967089"/>
                <a:gd name="connsiteX51" fmla="*/ 284988 w 2942760"/>
                <a:gd name="connsiteY51" fmla="*/ 1780077 h 1967089"/>
                <a:gd name="connsiteX52" fmla="*/ 282480 w 2942760"/>
                <a:gd name="connsiteY52" fmla="*/ 1777748 h 1967089"/>
                <a:gd name="connsiteX53" fmla="*/ 278540 w 2942760"/>
                <a:gd name="connsiteY53" fmla="*/ 1775104 h 1967089"/>
                <a:gd name="connsiteX54" fmla="*/ 219954 w 2942760"/>
                <a:gd name="connsiteY54" fmla="*/ 1719764 h 1967089"/>
                <a:gd name="connsiteX55" fmla="*/ 219712 w 2942760"/>
                <a:gd name="connsiteY55" fmla="*/ 1719455 h 1967089"/>
                <a:gd name="connsiteX56" fmla="*/ 219506 w 2942760"/>
                <a:gd name="connsiteY56" fmla="*/ 1719263 h 1967089"/>
                <a:gd name="connsiteX57" fmla="*/ 215650 w 2942760"/>
                <a:gd name="connsiteY57" fmla="*/ 1714258 h 1967089"/>
                <a:gd name="connsiteX58" fmla="*/ 169575 w 2942760"/>
                <a:gd name="connsiteY58" fmla="*/ 1655307 h 1967089"/>
                <a:gd name="connsiteX59" fmla="*/ 167422 w 2942760"/>
                <a:gd name="connsiteY59" fmla="*/ 1651647 h 1967089"/>
                <a:gd name="connsiteX60" fmla="*/ 164122 w 2942760"/>
                <a:gd name="connsiteY60" fmla="*/ 1647362 h 1967089"/>
                <a:gd name="connsiteX61" fmla="*/ 146151 w 2942760"/>
                <a:gd name="connsiteY61" fmla="*/ 1615485 h 1967089"/>
                <a:gd name="connsiteX62" fmla="*/ 126935 w 2942760"/>
                <a:gd name="connsiteY62" fmla="*/ 1582818 h 1967089"/>
                <a:gd name="connsiteX63" fmla="*/ 123931 w 2942760"/>
                <a:gd name="connsiteY63" fmla="*/ 1576072 h 1967089"/>
                <a:gd name="connsiteX64" fmla="*/ 118136 w 2942760"/>
                <a:gd name="connsiteY64" fmla="*/ 1565794 h 1967089"/>
                <a:gd name="connsiteX65" fmla="*/ 101361 w 2942760"/>
                <a:gd name="connsiteY65" fmla="*/ 1525385 h 1967089"/>
                <a:gd name="connsiteX66" fmla="*/ 91564 w 2942760"/>
                <a:gd name="connsiteY66" fmla="*/ 1503382 h 1967089"/>
                <a:gd name="connsiteX67" fmla="*/ 91564 w 2942760"/>
                <a:gd name="connsiteY67" fmla="*/ 1501785 h 1967089"/>
                <a:gd name="connsiteX68" fmla="*/ 80850 w 2942760"/>
                <a:gd name="connsiteY68" fmla="*/ 1475975 h 1967089"/>
                <a:gd name="connsiteX69" fmla="*/ 11775 w 2942760"/>
                <a:gd name="connsiteY69" fmla="*/ 630636 h 1967089"/>
                <a:gd name="connsiteX70" fmla="*/ 54527 w 2942760"/>
                <a:gd name="connsiteY70" fmla="*/ 442996 h 1967089"/>
                <a:gd name="connsiteX71" fmla="*/ 91564 w 2942760"/>
                <a:gd name="connsiteY71" fmla="*/ 366962 h 1967089"/>
                <a:gd name="connsiteX72" fmla="*/ 91564 w 2942760"/>
                <a:gd name="connsiteY72" fmla="*/ 365214 h 1967089"/>
                <a:gd name="connsiteX73" fmla="*/ 101727 w 2942760"/>
                <a:gd name="connsiteY73" fmla="*/ 351032 h 1967089"/>
                <a:gd name="connsiteX74" fmla="*/ 142814 w 2942760"/>
                <a:gd name="connsiteY74" fmla="*/ 291507 h 1967089"/>
                <a:gd name="connsiteX75" fmla="*/ 149696 w 2942760"/>
                <a:gd name="connsiteY75" fmla="*/ 284090 h 1967089"/>
                <a:gd name="connsiteX76" fmla="*/ 160351 w 2942760"/>
                <a:gd name="connsiteY76" fmla="*/ 269221 h 1967089"/>
                <a:gd name="connsiteX77" fmla="*/ 185692 w 2942760"/>
                <a:gd name="connsiteY77" fmla="*/ 245297 h 1967089"/>
                <a:gd name="connsiteX78" fmla="*/ 201122 w 2942760"/>
                <a:gd name="connsiteY78" fmla="*/ 228669 h 1967089"/>
                <a:gd name="connsiteX79" fmla="*/ 218369 w 2942760"/>
                <a:gd name="connsiteY79" fmla="*/ 214448 h 1967089"/>
                <a:gd name="connsiteX80" fmla="*/ 244146 w 2942760"/>
                <a:gd name="connsiteY80" fmla="*/ 190112 h 1967089"/>
                <a:gd name="connsiteX81" fmla="*/ 259087 w 2942760"/>
                <a:gd name="connsiteY81" fmla="*/ 180875 h 1967089"/>
                <a:gd name="connsiteX82" fmla="*/ 267319 w 2942760"/>
                <a:gd name="connsiteY82" fmla="*/ 174087 h 1967089"/>
                <a:gd name="connsiteX83" fmla="*/ 340241 w 2942760"/>
                <a:gd name="connsiteY83" fmla="*/ 127503 h 1967089"/>
                <a:gd name="connsiteX84" fmla="*/ 366183 w 2942760"/>
                <a:gd name="connsiteY84" fmla="*/ 114661 h 1967089"/>
                <a:gd name="connsiteX85" fmla="*/ 382659 w 2942760"/>
                <a:gd name="connsiteY85" fmla="*/ 104476 h 1967089"/>
                <a:gd name="connsiteX86" fmla="*/ 400405 w 2942760"/>
                <a:gd name="connsiteY86" fmla="*/ 97722 h 1967089"/>
                <a:gd name="connsiteX87" fmla="*/ 418723 w 2942760"/>
                <a:gd name="connsiteY87" fmla="*/ 88655 h 1967089"/>
                <a:gd name="connsiteX88" fmla="*/ 459061 w 2942760"/>
                <a:gd name="connsiteY88" fmla="*/ 75401 h 1967089"/>
                <a:gd name="connsiteX89" fmla="*/ 538055 w 2942760"/>
                <a:gd name="connsiteY89" fmla="*/ 45339 h 1967089"/>
                <a:gd name="connsiteX90" fmla="*/ 572104 w 2942760"/>
                <a:gd name="connsiteY90" fmla="*/ 38256 h 1967089"/>
                <a:gd name="connsiteX91" fmla="*/ 587708 w 2942760"/>
                <a:gd name="connsiteY91" fmla="*/ 33129 h 1967089"/>
                <a:gd name="connsiteX92" fmla="*/ 624068 w 2942760"/>
                <a:gd name="connsiteY92" fmla="*/ 27446 h 1967089"/>
                <a:gd name="connsiteX93" fmla="*/ 702831 w 2942760"/>
                <a:gd name="connsiteY93" fmla="*/ 11061 h 1967089"/>
                <a:gd name="connsiteX94" fmla="*/ 748151 w 2942760"/>
                <a:gd name="connsiteY94" fmla="*/ 8053 h 1967089"/>
                <a:gd name="connsiteX95" fmla="*/ 764956 w 2942760"/>
                <a:gd name="connsiteY95" fmla="*/ 5427 h 1967089"/>
                <a:gd name="connsiteX96" fmla="*/ 792305 w 2942760"/>
                <a:gd name="connsiteY96" fmla="*/ 5123 h 1967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942760" h="1967089">
                  <a:moveTo>
                    <a:pt x="869484" y="0"/>
                  </a:moveTo>
                  <a:lnTo>
                    <a:pt x="932490" y="3564"/>
                  </a:lnTo>
                  <a:lnTo>
                    <a:pt x="941149" y="3467"/>
                  </a:lnTo>
                  <a:lnTo>
                    <a:pt x="949036" y="4499"/>
                  </a:lnTo>
                  <a:lnTo>
                    <a:pt x="991112" y="6879"/>
                  </a:lnTo>
                  <a:cubicBezTo>
                    <a:pt x="1030821" y="11257"/>
                    <a:pt x="1069592" y="17510"/>
                    <a:pt x="1107112" y="25015"/>
                  </a:cubicBezTo>
                  <a:cubicBezTo>
                    <a:pt x="1107112" y="25015"/>
                    <a:pt x="1109613" y="25015"/>
                    <a:pt x="1109613" y="25015"/>
                  </a:cubicBezTo>
                  <a:lnTo>
                    <a:pt x="1222944" y="44317"/>
                  </a:lnTo>
                  <a:lnTo>
                    <a:pt x="1273777" y="52709"/>
                  </a:lnTo>
                  <a:cubicBezTo>
                    <a:pt x="1331892" y="60508"/>
                    <a:pt x="1391942" y="66998"/>
                    <a:pt x="1452187" y="72393"/>
                  </a:cubicBezTo>
                  <a:lnTo>
                    <a:pt x="1629327" y="85330"/>
                  </a:lnTo>
                  <a:lnTo>
                    <a:pt x="1784977" y="92554"/>
                  </a:lnTo>
                  <a:cubicBezTo>
                    <a:pt x="1907543" y="97557"/>
                    <a:pt x="2015101" y="97557"/>
                    <a:pt x="2087640" y="97557"/>
                  </a:cubicBezTo>
                  <a:cubicBezTo>
                    <a:pt x="2147672" y="97557"/>
                    <a:pt x="2182691" y="97557"/>
                    <a:pt x="2182691" y="97557"/>
                  </a:cubicBezTo>
                  <a:cubicBezTo>
                    <a:pt x="2182691" y="97557"/>
                    <a:pt x="2185193" y="97557"/>
                    <a:pt x="2185193" y="97557"/>
                  </a:cubicBezTo>
                  <a:cubicBezTo>
                    <a:pt x="2277117" y="116318"/>
                    <a:pt x="2399996" y="123823"/>
                    <a:pt x="2520061" y="159117"/>
                  </a:cubicBezTo>
                  <a:lnTo>
                    <a:pt x="2541837" y="167616"/>
                  </a:lnTo>
                  <a:lnTo>
                    <a:pt x="2553081" y="170510"/>
                  </a:lnTo>
                  <a:cubicBezTo>
                    <a:pt x="2574933" y="177970"/>
                    <a:pt x="2596578" y="186493"/>
                    <a:pt x="2617811" y="196328"/>
                  </a:cubicBezTo>
                  <a:lnTo>
                    <a:pt x="2624027" y="199692"/>
                  </a:lnTo>
                  <a:lnTo>
                    <a:pt x="2637937" y="205120"/>
                  </a:lnTo>
                  <a:lnTo>
                    <a:pt x="2662264" y="220383"/>
                  </a:lnTo>
                  <a:lnTo>
                    <a:pt x="2680061" y="230014"/>
                  </a:lnTo>
                  <a:lnTo>
                    <a:pt x="2694285" y="240474"/>
                  </a:lnTo>
                  <a:lnTo>
                    <a:pt x="2720169" y="256713"/>
                  </a:lnTo>
                  <a:lnTo>
                    <a:pt x="2733823" y="269548"/>
                  </a:lnTo>
                  <a:lnTo>
                    <a:pt x="2738590" y="273053"/>
                  </a:lnTo>
                  <a:lnTo>
                    <a:pt x="2753407" y="287956"/>
                  </a:lnTo>
                  <a:lnTo>
                    <a:pt x="2793020" y="325191"/>
                  </a:lnTo>
                  <a:cubicBezTo>
                    <a:pt x="2830540" y="370217"/>
                    <a:pt x="2863058" y="422748"/>
                    <a:pt x="2888071" y="487786"/>
                  </a:cubicBezTo>
                  <a:cubicBezTo>
                    <a:pt x="2890573" y="500294"/>
                    <a:pt x="2895575" y="515302"/>
                    <a:pt x="2900578" y="527810"/>
                  </a:cubicBezTo>
                  <a:lnTo>
                    <a:pt x="2896351" y="524762"/>
                  </a:lnTo>
                  <a:lnTo>
                    <a:pt x="2910659" y="568425"/>
                  </a:lnTo>
                  <a:cubicBezTo>
                    <a:pt x="2937128" y="671859"/>
                    <a:pt x="2948703" y="800454"/>
                    <a:pt x="2939795" y="960891"/>
                  </a:cubicBezTo>
                  <a:cubicBezTo>
                    <a:pt x="2892286" y="1814049"/>
                    <a:pt x="2532222" y="1976674"/>
                    <a:pt x="2279678" y="1966666"/>
                  </a:cubicBezTo>
                  <a:cubicBezTo>
                    <a:pt x="2027133" y="1959161"/>
                    <a:pt x="1297003" y="1849076"/>
                    <a:pt x="661891" y="1884103"/>
                  </a:cubicBezTo>
                  <a:lnTo>
                    <a:pt x="603659" y="1882924"/>
                  </a:lnTo>
                  <a:lnTo>
                    <a:pt x="604341" y="1883605"/>
                  </a:lnTo>
                  <a:lnTo>
                    <a:pt x="593790" y="1882724"/>
                  </a:lnTo>
                  <a:lnTo>
                    <a:pt x="549020" y="1881818"/>
                  </a:lnTo>
                  <a:lnTo>
                    <a:pt x="522537" y="1876773"/>
                  </a:lnTo>
                  <a:lnTo>
                    <a:pt x="508234" y="1875578"/>
                  </a:lnTo>
                  <a:lnTo>
                    <a:pt x="482404" y="1869127"/>
                  </a:lnTo>
                  <a:lnTo>
                    <a:pt x="449045" y="1862773"/>
                  </a:lnTo>
                  <a:lnTo>
                    <a:pt x="435133" y="1857322"/>
                  </a:lnTo>
                  <a:lnTo>
                    <a:pt x="422211" y="1854096"/>
                  </a:lnTo>
                  <a:lnTo>
                    <a:pt x="386447" y="1838250"/>
                  </a:lnTo>
                  <a:lnTo>
                    <a:pt x="361268" y="1828387"/>
                  </a:lnTo>
                  <a:lnTo>
                    <a:pt x="354478" y="1824086"/>
                  </a:lnTo>
                  <a:lnTo>
                    <a:pt x="345803" y="1820243"/>
                  </a:lnTo>
                  <a:lnTo>
                    <a:pt x="302096" y="1790912"/>
                  </a:lnTo>
                  <a:lnTo>
                    <a:pt x="284988" y="1780077"/>
                  </a:lnTo>
                  <a:lnTo>
                    <a:pt x="282480" y="1777748"/>
                  </a:lnTo>
                  <a:lnTo>
                    <a:pt x="278540" y="1775104"/>
                  </a:lnTo>
                  <a:cubicBezTo>
                    <a:pt x="257591" y="1758297"/>
                    <a:pt x="238088" y="1739790"/>
                    <a:pt x="219954" y="1719764"/>
                  </a:cubicBezTo>
                  <a:lnTo>
                    <a:pt x="219712" y="1719455"/>
                  </a:lnTo>
                  <a:lnTo>
                    <a:pt x="219506" y="1719263"/>
                  </a:lnTo>
                  <a:lnTo>
                    <a:pt x="215650" y="1714258"/>
                  </a:lnTo>
                  <a:lnTo>
                    <a:pt x="169575" y="1655307"/>
                  </a:lnTo>
                  <a:lnTo>
                    <a:pt x="167422" y="1651647"/>
                  </a:lnTo>
                  <a:lnTo>
                    <a:pt x="164122" y="1647362"/>
                  </a:lnTo>
                  <a:lnTo>
                    <a:pt x="146151" y="1615485"/>
                  </a:lnTo>
                  <a:lnTo>
                    <a:pt x="126935" y="1582818"/>
                  </a:lnTo>
                  <a:lnTo>
                    <a:pt x="123931" y="1576072"/>
                  </a:lnTo>
                  <a:lnTo>
                    <a:pt x="118136" y="1565794"/>
                  </a:lnTo>
                  <a:lnTo>
                    <a:pt x="101361" y="1525385"/>
                  </a:lnTo>
                  <a:lnTo>
                    <a:pt x="91564" y="1503382"/>
                  </a:lnTo>
                  <a:lnTo>
                    <a:pt x="91564" y="1501785"/>
                  </a:lnTo>
                  <a:lnTo>
                    <a:pt x="80850" y="1475975"/>
                  </a:lnTo>
                  <a:cubicBezTo>
                    <a:pt x="-7603" y="1226721"/>
                    <a:pt x="-10729" y="904597"/>
                    <a:pt x="11775" y="630636"/>
                  </a:cubicBezTo>
                  <a:cubicBezTo>
                    <a:pt x="17401" y="561833"/>
                    <a:pt x="32169" y="499402"/>
                    <a:pt x="54527" y="442996"/>
                  </a:cubicBezTo>
                  <a:lnTo>
                    <a:pt x="91564" y="366962"/>
                  </a:lnTo>
                  <a:lnTo>
                    <a:pt x="91564" y="365214"/>
                  </a:lnTo>
                  <a:lnTo>
                    <a:pt x="101727" y="351032"/>
                  </a:lnTo>
                  <a:lnTo>
                    <a:pt x="142814" y="291507"/>
                  </a:lnTo>
                  <a:lnTo>
                    <a:pt x="149696" y="284090"/>
                  </a:lnTo>
                  <a:lnTo>
                    <a:pt x="160351" y="269221"/>
                  </a:lnTo>
                  <a:lnTo>
                    <a:pt x="185692" y="245297"/>
                  </a:lnTo>
                  <a:lnTo>
                    <a:pt x="201122" y="228669"/>
                  </a:lnTo>
                  <a:lnTo>
                    <a:pt x="218369" y="214448"/>
                  </a:lnTo>
                  <a:lnTo>
                    <a:pt x="244146" y="190112"/>
                  </a:lnTo>
                  <a:lnTo>
                    <a:pt x="259087" y="180875"/>
                  </a:lnTo>
                  <a:lnTo>
                    <a:pt x="267319" y="174087"/>
                  </a:lnTo>
                  <a:cubicBezTo>
                    <a:pt x="290570" y="157241"/>
                    <a:pt x="314942" y="141727"/>
                    <a:pt x="340241" y="127503"/>
                  </a:cubicBezTo>
                  <a:lnTo>
                    <a:pt x="366183" y="114661"/>
                  </a:lnTo>
                  <a:lnTo>
                    <a:pt x="382659" y="104476"/>
                  </a:lnTo>
                  <a:lnTo>
                    <a:pt x="400405" y="97722"/>
                  </a:lnTo>
                  <a:lnTo>
                    <a:pt x="418723" y="88655"/>
                  </a:lnTo>
                  <a:lnTo>
                    <a:pt x="459061" y="75401"/>
                  </a:lnTo>
                  <a:lnTo>
                    <a:pt x="538055" y="45339"/>
                  </a:lnTo>
                  <a:lnTo>
                    <a:pt x="572104" y="38256"/>
                  </a:lnTo>
                  <a:lnTo>
                    <a:pt x="587708" y="33129"/>
                  </a:lnTo>
                  <a:lnTo>
                    <a:pt x="624068" y="27446"/>
                  </a:lnTo>
                  <a:lnTo>
                    <a:pt x="702831" y="11061"/>
                  </a:lnTo>
                  <a:lnTo>
                    <a:pt x="748151" y="8053"/>
                  </a:lnTo>
                  <a:lnTo>
                    <a:pt x="764956" y="5427"/>
                  </a:lnTo>
                  <a:lnTo>
                    <a:pt x="792305" y="5123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</a:p>
          </p:txBody>
        </p:sp>
        <p:sp>
          <p:nvSpPr>
            <p:cNvPr id="6" name="ï$lïḓé"/>
            <p:cNvSpPr/>
            <p:nvPr/>
          </p:nvSpPr>
          <p:spPr bwMode="auto">
            <a:xfrm>
              <a:off x="6072855" y="337900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97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ṣḻíďè"/>
            <p:cNvSpPr/>
            <p:nvPr/>
          </p:nvSpPr>
          <p:spPr bwMode="auto">
            <a:xfrm>
              <a:off x="6072855" y="3379009"/>
              <a:ext cx="718118" cy="432563"/>
            </a:xfrm>
            <a:custGeom>
              <a:avLst/>
              <a:gdLst>
                <a:gd name="T0" fmla="*/ 223 w 287"/>
                <a:gd name="T1" fmla="*/ 68 h 173"/>
                <a:gd name="T2" fmla="*/ 242 w 287"/>
                <a:gd name="T3" fmla="*/ 89 h 173"/>
                <a:gd name="T4" fmla="*/ 282 w 287"/>
                <a:gd name="T5" fmla="*/ 156 h 173"/>
                <a:gd name="T6" fmla="*/ 287 w 287"/>
                <a:gd name="T7" fmla="*/ 172 h 173"/>
                <a:gd name="T8" fmla="*/ 287 w 287"/>
                <a:gd name="T9" fmla="*/ 173 h 173"/>
                <a:gd name="T10" fmla="*/ 223 w 287"/>
                <a:gd name="T11" fmla="*/ 68 h 173"/>
                <a:gd name="T12" fmla="*/ 0 w 287"/>
                <a:gd name="T13" fmla="*/ 0 h 173"/>
                <a:gd name="T14" fmla="*/ 0 w 287"/>
                <a:gd name="T15" fmla="*/ 0 h 173"/>
                <a:gd name="T16" fmla="*/ 0 w 287"/>
                <a:gd name="T17" fmla="*/ 0 h 173"/>
                <a:gd name="T18" fmla="*/ 1 w 287"/>
                <a:gd name="T19" fmla="*/ 0 h 173"/>
                <a:gd name="T20" fmla="*/ 1 w 287"/>
                <a:gd name="T21" fmla="*/ 0 h 173"/>
                <a:gd name="T22" fmla="*/ 1 w 287"/>
                <a:gd name="T23" fmla="*/ 0 h 173"/>
                <a:gd name="T24" fmla="*/ 1 w 287"/>
                <a:gd name="T25" fmla="*/ 0 h 173"/>
                <a:gd name="T26" fmla="*/ 1 w 287"/>
                <a:gd name="T27" fmla="*/ 0 h 173"/>
                <a:gd name="T28" fmla="*/ 6 w 287"/>
                <a:gd name="T29" fmla="*/ 1 h 173"/>
                <a:gd name="T30" fmla="*/ 1 w 287"/>
                <a:gd name="T31" fmla="*/ 0 h 173"/>
                <a:gd name="T32" fmla="*/ 0 w 287"/>
                <a:gd name="T3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7" h="173">
                  <a:moveTo>
                    <a:pt x="223" y="68"/>
                  </a:moveTo>
                  <a:cubicBezTo>
                    <a:pt x="230" y="74"/>
                    <a:pt x="236" y="81"/>
                    <a:pt x="242" y="89"/>
                  </a:cubicBezTo>
                  <a:cubicBezTo>
                    <a:pt x="258" y="107"/>
                    <a:pt x="271" y="129"/>
                    <a:pt x="282" y="156"/>
                  </a:cubicBezTo>
                  <a:cubicBezTo>
                    <a:pt x="283" y="162"/>
                    <a:pt x="285" y="167"/>
                    <a:pt x="287" y="172"/>
                  </a:cubicBezTo>
                  <a:cubicBezTo>
                    <a:pt x="287" y="172"/>
                    <a:pt x="287" y="172"/>
                    <a:pt x="287" y="173"/>
                  </a:cubicBezTo>
                  <a:cubicBezTo>
                    <a:pt x="273" y="125"/>
                    <a:pt x="250" y="91"/>
                    <a:pt x="223" y="6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967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ṡ1ïḋê"/>
            <p:cNvSpPr/>
            <p:nvPr/>
          </p:nvSpPr>
          <p:spPr bwMode="auto">
            <a:xfrm>
              <a:off x="4997264" y="3306034"/>
              <a:ext cx="1781016" cy="463234"/>
            </a:xfrm>
            <a:custGeom>
              <a:avLst/>
              <a:gdLst>
                <a:gd name="T0" fmla="*/ 672 w 712"/>
                <a:gd name="T1" fmla="*/ 118 h 185"/>
                <a:gd name="T2" fmla="*/ 674 w 712"/>
                <a:gd name="T3" fmla="*/ 120 h 185"/>
                <a:gd name="T4" fmla="*/ 712 w 712"/>
                <a:gd name="T5" fmla="*/ 185 h 185"/>
                <a:gd name="T6" fmla="*/ 672 w 712"/>
                <a:gd name="T7" fmla="*/ 118 h 185"/>
                <a:gd name="T8" fmla="*/ 612 w 712"/>
                <a:gd name="T9" fmla="*/ 72 h 185"/>
                <a:gd name="T10" fmla="*/ 612 w 712"/>
                <a:gd name="T11" fmla="*/ 72 h 185"/>
                <a:gd name="T12" fmla="*/ 612 w 712"/>
                <a:gd name="T13" fmla="*/ 72 h 185"/>
                <a:gd name="T14" fmla="*/ 612 w 712"/>
                <a:gd name="T15" fmla="*/ 72 h 185"/>
                <a:gd name="T16" fmla="*/ 612 w 712"/>
                <a:gd name="T17" fmla="*/ 72 h 185"/>
                <a:gd name="T18" fmla="*/ 612 w 712"/>
                <a:gd name="T19" fmla="*/ 72 h 185"/>
                <a:gd name="T20" fmla="*/ 431 w 712"/>
                <a:gd name="T21" fmla="*/ 29 h 185"/>
                <a:gd name="T22" fmla="*/ 612 w 712"/>
                <a:gd name="T23" fmla="*/ 72 h 185"/>
                <a:gd name="T24" fmla="*/ 436 w 712"/>
                <a:gd name="T25" fmla="*/ 30 h 185"/>
                <a:gd name="T26" fmla="*/ 431 w 712"/>
                <a:gd name="T27" fmla="*/ 29 h 185"/>
                <a:gd name="T28" fmla="*/ 431 w 712"/>
                <a:gd name="T29" fmla="*/ 29 h 185"/>
                <a:gd name="T30" fmla="*/ 431 w 712"/>
                <a:gd name="T31" fmla="*/ 29 h 185"/>
                <a:gd name="T32" fmla="*/ 431 w 712"/>
                <a:gd name="T33" fmla="*/ 29 h 185"/>
                <a:gd name="T34" fmla="*/ 431 w 712"/>
                <a:gd name="T35" fmla="*/ 29 h 185"/>
                <a:gd name="T36" fmla="*/ 431 w 712"/>
                <a:gd name="T37" fmla="*/ 29 h 185"/>
                <a:gd name="T38" fmla="*/ 431 w 712"/>
                <a:gd name="T39" fmla="*/ 29 h 185"/>
                <a:gd name="T40" fmla="*/ 430 w 712"/>
                <a:gd name="T41" fmla="*/ 29 h 185"/>
                <a:gd name="T42" fmla="*/ 430 w 712"/>
                <a:gd name="T43" fmla="*/ 29 h 185"/>
                <a:gd name="T44" fmla="*/ 430 w 712"/>
                <a:gd name="T45" fmla="*/ 29 h 185"/>
                <a:gd name="T46" fmla="*/ 430 w 712"/>
                <a:gd name="T47" fmla="*/ 29 h 185"/>
                <a:gd name="T48" fmla="*/ 430 w 712"/>
                <a:gd name="T49" fmla="*/ 29 h 185"/>
                <a:gd name="T50" fmla="*/ 430 w 712"/>
                <a:gd name="T51" fmla="*/ 29 h 185"/>
                <a:gd name="T52" fmla="*/ 430 w 712"/>
                <a:gd name="T53" fmla="*/ 29 h 185"/>
                <a:gd name="T54" fmla="*/ 430 w 712"/>
                <a:gd name="T55" fmla="*/ 29 h 185"/>
                <a:gd name="T56" fmla="*/ 430 w 712"/>
                <a:gd name="T57" fmla="*/ 29 h 185"/>
                <a:gd name="T58" fmla="*/ 430 w 712"/>
                <a:gd name="T59" fmla="*/ 29 h 185"/>
                <a:gd name="T60" fmla="*/ 1 w 712"/>
                <a:gd name="T61" fmla="*/ 0 h 185"/>
                <a:gd name="T62" fmla="*/ 1 w 712"/>
                <a:gd name="T63" fmla="*/ 0 h 185"/>
                <a:gd name="T64" fmla="*/ 1 w 712"/>
                <a:gd name="T65" fmla="*/ 0 h 185"/>
                <a:gd name="T66" fmla="*/ 1 w 712"/>
                <a:gd name="T67" fmla="*/ 0 h 185"/>
                <a:gd name="T68" fmla="*/ 1 w 712"/>
                <a:gd name="T69" fmla="*/ 0 h 185"/>
                <a:gd name="T70" fmla="*/ 0 w 712"/>
                <a:gd name="T71" fmla="*/ 0 h 185"/>
                <a:gd name="T72" fmla="*/ 0 w 712"/>
                <a:gd name="T73" fmla="*/ 0 h 185"/>
                <a:gd name="T74" fmla="*/ 0 w 712"/>
                <a:gd name="T75" fmla="*/ 0 h 185"/>
                <a:gd name="T76" fmla="*/ 0 w 712"/>
                <a:gd name="T77" fmla="*/ 0 h 185"/>
                <a:gd name="T78" fmla="*/ 0 w 712"/>
                <a:gd name="T79" fmla="*/ 0 h 185"/>
                <a:gd name="T80" fmla="*/ 0 w 712"/>
                <a:gd name="T81" fmla="*/ 0 h 185"/>
                <a:gd name="T82" fmla="*/ 0 w 712"/>
                <a:gd name="T83" fmla="*/ 0 h 185"/>
                <a:gd name="T84" fmla="*/ 0 w 712"/>
                <a:gd name="T85" fmla="*/ 0 h 185"/>
                <a:gd name="T86" fmla="*/ 0 w 712"/>
                <a:gd name="T87" fmla="*/ 0 h 185"/>
                <a:gd name="T88" fmla="*/ 0 w 712"/>
                <a:gd name="T89" fmla="*/ 0 h 185"/>
                <a:gd name="T90" fmla="*/ 0 w 712"/>
                <a:gd name="T91" fmla="*/ 0 h 185"/>
                <a:gd name="T92" fmla="*/ 0 w 712"/>
                <a:gd name="T9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2" h="185">
                  <a:moveTo>
                    <a:pt x="672" y="118"/>
                  </a:moveTo>
                  <a:cubicBezTo>
                    <a:pt x="673" y="119"/>
                    <a:pt x="673" y="120"/>
                    <a:pt x="674" y="120"/>
                  </a:cubicBezTo>
                  <a:cubicBezTo>
                    <a:pt x="689" y="138"/>
                    <a:pt x="702" y="159"/>
                    <a:pt x="712" y="185"/>
                  </a:cubicBezTo>
                  <a:cubicBezTo>
                    <a:pt x="701" y="158"/>
                    <a:pt x="688" y="136"/>
                    <a:pt x="672" y="118"/>
                  </a:cubicBezTo>
                  <a:moveTo>
                    <a:pt x="612" y="72"/>
                  </a:moveTo>
                  <a:cubicBezTo>
                    <a:pt x="612" y="72"/>
                    <a:pt x="612" y="72"/>
                    <a:pt x="612" y="72"/>
                  </a:cubicBezTo>
                  <a:cubicBezTo>
                    <a:pt x="612" y="72"/>
                    <a:pt x="612" y="72"/>
                    <a:pt x="612" y="72"/>
                  </a:cubicBezTo>
                  <a:moveTo>
                    <a:pt x="612" y="72"/>
                  </a:moveTo>
                  <a:cubicBezTo>
                    <a:pt x="612" y="72"/>
                    <a:pt x="612" y="72"/>
                    <a:pt x="612" y="72"/>
                  </a:cubicBezTo>
                  <a:cubicBezTo>
                    <a:pt x="612" y="72"/>
                    <a:pt x="612" y="72"/>
                    <a:pt x="612" y="72"/>
                  </a:cubicBezTo>
                  <a:moveTo>
                    <a:pt x="431" y="29"/>
                  </a:moveTo>
                  <a:cubicBezTo>
                    <a:pt x="480" y="39"/>
                    <a:pt x="551" y="41"/>
                    <a:pt x="612" y="72"/>
                  </a:cubicBezTo>
                  <a:cubicBezTo>
                    <a:pt x="553" y="42"/>
                    <a:pt x="485" y="39"/>
                    <a:pt x="436" y="30"/>
                  </a:cubicBezTo>
                  <a:cubicBezTo>
                    <a:pt x="434" y="30"/>
                    <a:pt x="433" y="29"/>
                    <a:pt x="431" y="29"/>
                  </a:cubicBezTo>
                  <a:moveTo>
                    <a:pt x="431" y="29"/>
                  </a:moveTo>
                  <a:cubicBezTo>
                    <a:pt x="431" y="29"/>
                    <a:pt x="431" y="29"/>
                    <a:pt x="431" y="29"/>
                  </a:cubicBezTo>
                  <a:cubicBezTo>
                    <a:pt x="431" y="29"/>
                    <a:pt x="431" y="29"/>
                    <a:pt x="431" y="29"/>
                  </a:cubicBezTo>
                  <a:moveTo>
                    <a:pt x="431" y="29"/>
                  </a:moveTo>
                  <a:cubicBezTo>
                    <a:pt x="431" y="29"/>
                    <a:pt x="431" y="29"/>
                    <a:pt x="431" y="29"/>
                  </a:cubicBezTo>
                  <a:cubicBezTo>
                    <a:pt x="431" y="29"/>
                    <a:pt x="431" y="29"/>
                    <a:pt x="431" y="29"/>
                  </a:cubicBezTo>
                  <a:moveTo>
                    <a:pt x="430" y="29"/>
                  </a:move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moveTo>
                    <a:pt x="430" y="29"/>
                  </a:move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cubicBezTo>
                    <a:pt x="430" y="29"/>
                    <a:pt x="430" y="29"/>
                    <a:pt x="430" y="2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66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śľîḋê"/>
            <p:cNvSpPr/>
            <p:nvPr/>
          </p:nvSpPr>
          <p:spPr bwMode="auto">
            <a:xfrm>
              <a:off x="3981957" y="3258442"/>
              <a:ext cx="2648258" cy="388143"/>
            </a:xfrm>
            <a:custGeom>
              <a:avLst/>
              <a:gdLst>
                <a:gd name="T0" fmla="*/ 303 w 1059"/>
                <a:gd name="T1" fmla="*/ 0 h 155"/>
                <a:gd name="T2" fmla="*/ 0 w 1059"/>
                <a:gd name="T3" fmla="*/ 133 h 155"/>
                <a:gd name="T4" fmla="*/ 0 w 1059"/>
                <a:gd name="T5" fmla="*/ 155 h 155"/>
                <a:gd name="T6" fmla="*/ 61 w 1059"/>
                <a:gd name="T7" fmla="*/ 85 h 155"/>
                <a:gd name="T8" fmla="*/ 311 w 1059"/>
                <a:gd name="T9" fmla="*/ 9 h 155"/>
                <a:gd name="T10" fmla="*/ 329 w 1059"/>
                <a:gd name="T11" fmla="*/ 10 h 155"/>
                <a:gd name="T12" fmla="*/ 406 w 1059"/>
                <a:gd name="T13" fmla="*/ 19 h 155"/>
                <a:gd name="T14" fmla="*/ 406 w 1059"/>
                <a:gd name="T15" fmla="*/ 19 h 155"/>
                <a:gd name="T16" fmla="*/ 407 w 1059"/>
                <a:gd name="T17" fmla="*/ 19 h 155"/>
                <a:gd name="T18" fmla="*/ 407 w 1059"/>
                <a:gd name="T19" fmla="*/ 19 h 155"/>
                <a:gd name="T20" fmla="*/ 798 w 1059"/>
                <a:gd name="T21" fmla="*/ 48 h 155"/>
                <a:gd name="T22" fmla="*/ 836 w 1059"/>
                <a:gd name="T23" fmla="*/ 48 h 155"/>
                <a:gd name="T24" fmla="*/ 836 w 1059"/>
                <a:gd name="T25" fmla="*/ 48 h 155"/>
                <a:gd name="T26" fmla="*/ 837 w 1059"/>
                <a:gd name="T27" fmla="*/ 48 h 155"/>
                <a:gd name="T28" fmla="*/ 1059 w 1059"/>
                <a:gd name="T29" fmla="*/ 116 h 155"/>
                <a:gd name="T30" fmla="*/ 828 w 1059"/>
                <a:gd name="T31" fmla="*/ 38 h 155"/>
                <a:gd name="T32" fmla="*/ 790 w 1059"/>
                <a:gd name="T33" fmla="*/ 38 h 155"/>
                <a:gd name="T34" fmla="*/ 669 w 1059"/>
                <a:gd name="T35" fmla="*/ 36 h 155"/>
                <a:gd name="T36" fmla="*/ 398 w 1059"/>
                <a:gd name="T37" fmla="*/ 9 h 155"/>
                <a:gd name="T38" fmla="*/ 322 w 1059"/>
                <a:gd name="T39" fmla="*/ 0 h 155"/>
                <a:gd name="T40" fmla="*/ 303 w 1059"/>
                <a:gd name="T4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9" h="155">
                  <a:moveTo>
                    <a:pt x="303" y="0"/>
                  </a:moveTo>
                  <a:cubicBezTo>
                    <a:pt x="188" y="0"/>
                    <a:pt x="63" y="39"/>
                    <a:pt x="0" y="133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6" y="127"/>
                    <a:pt x="37" y="104"/>
                    <a:pt x="61" y="85"/>
                  </a:cubicBezTo>
                  <a:cubicBezTo>
                    <a:pt x="129" y="32"/>
                    <a:pt x="223" y="9"/>
                    <a:pt x="311" y="9"/>
                  </a:cubicBezTo>
                  <a:cubicBezTo>
                    <a:pt x="317" y="9"/>
                    <a:pt x="323" y="10"/>
                    <a:pt x="329" y="10"/>
                  </a:cubicBezTo>
                  <a:cubicBezTo>
                    <a:pt x="356" y="11"/>
                    <a:pt x="382" y="14"/>
                    <a:pt x="406" y="19"/>
                  </a:cubicBezTo>
                  <a:cubicBezTo>
                    <a:pt x="406" y="19"/>
                    <a:pt x="406" y="19"/>
                    <a:pt x="406" y="19"/>
                  </a:cubicBezTo>
                  <a:cubicBezTo>
                    <a:pt x="406" y="19"/>
                    <a:pt x="407" y="19"/>
                    <a:pt x="407" y="19"/>
                  </a:cubicBezTo>
                  <a:cubicBezTo>
                    <a:pt x="407" y="19"/>
                    <a:pt x="407" y="19"/>
                    <a:pt x="407" y="19"/>
                  </a:cubicBezTo>
                  <a:cubicBezTo>
                    <a:pt x="535" y="45"/>
                    <a:pt x="719" y="48"/>
                    <a:pt x="798" y="48"/>
                  </a:cubicBezTo>
                  <a:cubicBezTo>
                    <a:pt x="822" y="48"/>
                    <a:pt x="836" y="48"/>
                    <a:pt x="836" y="48"/>
                  </a:cubicBezTo>
                  <a:cubicBezTo>
                    <a:pt x="836" y="48"/>
                    <a:pt x="836" y="48"/>
                    <a:pt x="836" y="48"/>
                  </a:cubicBezTo>
                  <a:cubicBezTo>
                    <a:pt x="836" y="48"/>
                    <a:pt x="836" y="48"/>
                    <a:pt x="837" y="48"/>
                  </a:cubicBezTo>
                  <a:cubicBezTo>
                    <a:pt x="898" y="61"/>
                    <a:pt x="992" y="58"/>
                    <a:pt x="1059" y="116"/>
                  </a:cubicBezTo>
                  <a:cubicBezTo>
                    <a:pt x="991" y="50"/>
                    <a:pt x="892" y="52"/>
                    <a:pt x="828" y="38"/>
                  </a:cubicBezTo>
                  <a:cubicBezTo>
                    <a:pt x="828" y="38"/>
                    <a:pt x="814" y="38"/>
                    <a:pt x="790" y="38"/>
                  </a:cubicBezTo>
                  <a:cubicBezTo>
                    <a:pt x="761" y="38"/>
                    <a:pt x="718" y="38"/>
                    <a:pt x="669" y="36"/>
                  </a:cubicBezTo>
                  <a:cubicBezTo>
                    <a:pt x="584" y="33"/>
                    <a:pt x="480" y="26"/>
                    <a:pt x="398" y="9"/>
                  </a:cubicBezTo>
                  <a:cubicBezTo>
                    <a:pt x="374" y="4"/>
                    <a:pt x="348" y="1"/>
                    <a:pt x="322" y="0"/>
                  </a:cubicBezTo>
                  <a:cubicBezTo>
                    <a:pt x="316" y="0"/>
                    <a:pt x="309" y="0"/>
                    <a:pt x="303" y="0"/>
                  </a:cubicBezTo>
                </a:path>
              </a:pathLst>
            </a:custGeom>
            <a:solidFill>
              <a:srgbClr val="7F5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ŝḻiḓê"/>
            <p:cNvSpPr/>
            <p:nvPr/>
          </p:nvSpPr>
          <p:spPr bwMode="auto">
            <a:xfrm>
              <a:off x="3981957" y="4787747"/>
              <a:ext cx="89897" cy="168160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0 h 67"/>
                <a:gd name="T4" fmla="*/ 36 w 36"/>
                <a:gd name="T5" fmla="*/ 67 h 67"/>
                <a:gd name="T6" fmla="*/ 36 w 36"/>
                <a:gd name="T7" fmla="*/ 67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4"/>
                    <a:pt x="21" y="4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1" y="47"/>
                    <a:pt x="9" y="24"/>
                    <a:pt x="0" y="0"/>
                  </a:cubicBezTo>
                </a:path>
              </a:pathLst>
            </a:custGeom>
            <a:solidFill>
              <a:srgbClr val="B99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ṩļïḑé"/>
            <p:cNvSpPr/>
            <p:nvPr/>
          </p:nvSpPr>
          <p:spPr bwMode="auto">
            <a:xfrm>
              <a:off x="3981957" y="4787747"/>
              <a:ext cx="89897" cy="168160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8 h 67"/>
                <a:gd name="T4" fmla="*/ 36 w 36"/>
                <a:gd name="T5" fmla="*/ 67 h 67"/>
                <a:gd name="T6" fmla="*/ 0 w 3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0" y="29"/>
                    <a:pt x="22" y="49"/>
                    <a:pt x="36" y="67"/>
                  </a:cubicBezTo>
                  <a:cubicBezTo>
                    <a:pt x="21" y="47"/>
                    <a:pt x="9" y="24"/>
                    <a:pt x="0" y="0"/>
                  </a:cubicBezTo>
                </a:path>
              </a:pathLst>
            </a:custGeom>
            <a:solidFill>
              <a:srgbClr val="7F5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ṣlïḓè"/>
            <p:cNvSpPr/>
            <p:nvPr/>
          </p:nvSpPr>
          <p:spPr bwMode="auto">
            <a:xfrm>
              <a:off x="3981957" y="4787747"/>
              <a:ext cx="89897" cy="168160"/>
            </a:xfrm>
            <a:custGeom>
              <a:avLst/>
              <a:gdLst>
                <a:gd name="T0" fmla="*/ 0 w 36"/>
                <a:gd name="T1" fmla="*/ 0 h 67"/>
                <a:gd name="T2" fmla="*/ 0 w 36"/>
                <a:gd name="T3" fmla="*/ 0 h 67"/>
                <a:gd name="T4" fmla="*/ 36 w 36"/>
                <a:gd name="T5" fmla="*/ 67 h 67"/>
                <a:gd name="T6" fmla="*/ 36 w 36"/>
                <a:gd name="T7" fmla="*/ 67 h 67"/>
                <a:gd name="T8" fmla="*/ 0 w 36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6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4"/>
                    <a:pt x="21" y="4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1" y="47"/>
                    <a:pt x="10" y="24"/>
                    <a:pt x="0" y="0"/>
                  </a:cubicBezTo>
                </a:path>
              </a:pathLst>
            </a:custGeom>
            <a:solidFill>
              <a:srgbClr val="375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ṩḷíḍe"/>
            <p:cNvSpPr/>
            <p:nvPr/>
          </p:nvSpPr>
          <p:spPr bwMode="auto">
            <a:xfrm>
              <a:off x="4997264" y="3306034"/>
              <a:ext cx="211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64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ṡ1iḑé"/>
            <p:cNvSpPr/>
            <p:nvPr/>
          </p:nvSpPr>
          <p:spPr bwMode="auto">
            <a:xfrm>
              <a:off x="4999379" y="3306034"/>
              <a:ext cx="1073475" cy="72975"/>
            </a:xfrm>
            <a:custGeom>
              <a:avLst/>
              <a:gdLst>
                <a:gd name="T0" fmla="*/ 0 w 429"/>
                <a:gd name="T1" fmla="*/ 0 h 29"/>
                <a:gd name="T2" fmla="*/ 270 w 429"/>
                <a:gd name="T3" fmla="*/ 27 h 29"/>
                <a:gd name="T4" fmla="*/ 391 w 429"/>
                <a:gd name="T5" fmla="*/ 29 h 29"/>
                <a:gd name="T6" fmla="*/ 429 w 429"/>
                <a:gd name="T7" fmla="*/ 29 h 29"/>
                <a:gd name="T8" fmla="*/ 391 w 429"/>
                <a:gd name="T9" fmla="*/ 29 h 29"/>
                <a:gd name="T10" fmla="*/ 0 w 429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9">
                  <a:moveTo>
                    <a:pt x="0" y="0"/>
                  </a:moveTo>
                  <a:cubicBezTo>
                    <a:pt x="81" y="17"/>
                    <a:pt x="185" y="24"/>
                    <a:pt x="270" y="27"/>
                  </a:cubicBezTo>
                  <a:cubicBezTo>
                    <a:pt x="319" y="29"/>
                    <a:pt x="362" y="29"/>
                    <a:pt x="391" y="29"/>
                  </a:cubicBezTo>
                  <a:cubicBezTo>
                    <a:pt x="415" y="29"/>
                    <a:pt x="429" y="29"/>
                    <a:pt x="429" y="29"/>
                  </a:cubicBezTo>
                  <a:cubicBezTo>
                    <a:pt x="429" y="29"/>
                    <a:pt x="415" y="29"/>
                    <a:pt x="391" y="29"/>
                  </a:cubicBezTo>
                  <a:cubicBezTo>
                    <a:pt x="312" y="29"/>
                    <a:pt x="128" y="26"/>
                    <a:pt x="0" y="0"/>
                  </a:cubicBezTo>
                </a:path>
              </a:pathLst>
            </a:custGeom>
            <a:solidFill>
              <a:srgbClr val="264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slîďè"/>
            <p:cNvSpPr/>
            <p:nvPr/>
          </p:nvSpPr>
          <p:spPr bwMode="auto">
            <a:xfrm>
              <a:off x="6074969" y="3379009"/>
              <a:ext cx="602838" cy="223156"/>
            </a:xfrm>
            <a:custGeom>
              <a:avLst/>
              <a:gdLst>
                <a:gd name="T0" fmla="*/ 0 w 241"/>
                <a:gd name="T1" fmla="*/ 0 h 89"/>
                <a:gd name="T2" fmla="*/ 5 w 241"/>
                <a:gd name="T3" fmla="*/ 1 h 89"/>
                <a:gd name="T4" fmla="*/ 241 w 241"/>
                <a:gd name="T5" fmla="*/ 89 h 89"/>
                <a:gd name="T6" fmla="*/ 222 w 241"/>
                <a:gd name="T7" fmla="*/ 68 h 89"/>
                <a:gd name="T8" fmla="*/ 0 w 24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89">
                  <a:moveTo>
                    <a:pt x="0" y="0"/>
                  </a:moveTo>
                  <a:cubicBezTo>
                    <a:pt x="1" y="0"/>
                    <a:pt x="3" y="1"/>
                    <a:pt x="5" y="1"/>
                  </a:cubicBezTo>
                  <a:cubicBezTo>
                    <a:pt x="72" y="14"/>
                    <a:pt x="175" y="14"/>
                    <a:pt x="241" y="89"/>
                  </a:cubicBezTo>
                  <a:cubicBezTo>
                    <a:pt x="235" y="81"/>
                    <a:pt x="229" y="74"/>
                    <a:pt x="222" y="68"/>
                  </a:cubicBezTo>
                  <a:cubicBezTo>
                    <a:pt x="155" y="10"/>
                    <a:pt x="61" y="13"/>
                    <a:pt x="0" y="0"/>
                  </a:cubicBezTo>
                </a:path>
              </a:pathLst>
            </a:custGeom>
            <a:solidFill>
              <a:srgbClr val="6D4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şḷiḋé"/>
            <p:cNvSpPr/>
            <p:nvPr/>
          </p:nvSpPr>
          <p:spPr bwMode="auto">
            <a:xfrm>
              <a:off x="6087661" y="3381125"/>
              <a:ext cx="595435" cy="225271"/>
            </a:xfrm>
            <a:custGeom>
              <a:avLst/>
              <a:gdLst>
                <a:gd name="T0" fmla="*/ 0 w 238"/>
                <a:gd name="T1" fmla="*/ 0 h 90"/>
                <a:gd name="T2" fmla="*/ 176 w 238"/>
                <a:gd name="T3" fmla="*/ 42 h 90"/>
                <a:gd name="T4" fmla="*/ 176 w 238"/>
                <a:gd name="T5" fmla="*/ 42 h 90"/>
                <a:gd name="T6" fmla="*/ 176 w 238"/>
                <a:gd name="T7" fmla="*/ 42 h 90"/>
                <a:gd name="T8" fmla="*/ 176 w 238"/>
                <a:gd name="T9" fmla="*/ 42 h 90"/>
                <a:gd name="T10" fmla="*/ 176 w 238"/>
                <a:gd name="T11" fmla="*/ 42 h 90"/>
                <a:gd name="T12" fmla="*/ 238 w 238"/>
                <a:gd name="T13" fmla="*/ 90 h 90"/>
                <a:gd name="T14" fmla="*/ 236 w 238"/>
                <a:gd name="T15" fmla="*/ 88 h 90"/>
                <a:gd name="T16" fmla="*/ 0 w 2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90">
                  <a:moveTo>
                    <a:pt x="0" y="0"/>
                  </a:moveTo>
                  <a:cubicBezTo>
                    <a:pt x="49" y="9"/>
                    <a:pt x="117" y="12"/>
                    <a:pt x="176" y="42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99" y="54"/>
                    <a:pt x="220" y="69"/>
                    <a:pt x="238" y="90"/>
                  </a:cubicBezTo>
                  <a:cubicBezTo>
                    <a:pt x="237" y="90"/>
                    <a:pt x="237" y="89"/>
                    <a:pt x="236" y="88"/>
                  </a:cubicBezTo>
                  <a:cubicBezTo>
                    <a:pt x="170" y="13"/>
                    <a:pt x="67" y="13"/>
                    <a:pt x="0" y="0"/>
                  </a:cubicBezTo>
                </a:path>
              </a:pathLst>
            </a:custGeom>
            <a:solidFill>
              <a:srgbClr val="563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şlîḍê"/>
            <p:cNvSpPr/>
            <p:nvPr/>
          </p:nvSpPr>
          <p:spPr bwMode="auto">
            <a:xfrm>
              <a:off x="6527627" y="3486886"/>
              <a:ext cx="155469" cy="119510"/>
            </a:xfrm>
            <a:custGeom>
              <a:avLst/>
              <a:gdLst>
                <a:gd name="T0" fmla="*/ 0 w 62"/>
                <a:gd name="T1" fmla="*/ 0 h 48"/>
                <a:gd name="T2" fmla="*/ 62 w 62"/>
                <a:gd name="T3" fmla="*/ 48 h 48"/>
                <a:gd name="T4" fmla="*/ 62 w 62"/>
                <a:gd name="T5" fmla="*/ 48 h 48"/>
                <a:gd name="T6" fmla="*/ 0 w 62"/>
                <a:gd name="T7" fmla="*/ 0 h 48"/>
                <a:gd name="T8" fmla="*/ 0 w 62"/>
                <a:gd name="T9" fmla="*/ 0 h 48"/>
                <a:gd name="T10" fmla="*/ 0 w 62"/>
                <a:gd name="T11" fmla="*/ 0 h 48"/>
                <a:gd name="T12" fmla="*/ 0 w 62"/>
                <a:gd name="T13" fmla="*/ 0 h 48"/>
                <a:gd name="T14" fmla="*/ 0 w 62"/>
                <a:gd name="T15" fmla="*/ 0 h 48"/>
                <a:gd name="T16" fmla="*/ 0 w 62"/>
                <a:gd name="T17" fmla="*/ 0 h 48"/>
                <a:gd name="T18" fmla="*/ 0 w 62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8">
                  <a:moveTo>
                    <a:pt x="0" y="0"/>
                  </a:moveTo>
                  <a:cubicBezTo>
                    <a:pt x="23" y="12"/>
                    <a:pt x="44" y="27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44" y="27"/>
                    <a:pt x="23" y="1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ṧļidé"/>
            <p:cNvSpPr/>
            <p:nvPr/>
          </p:nvSpPr>
          <p:spPr bwMode="auto">
            <a:xfrm>
              <a:off x="3981957" y="3472079"/>
              <a:ext cx="152296" cy="174506"/>
            </a:xfrm>
            <a:custGeom>
              <a:avLst/>
              <a:gdLst>
                <a:gd name="T0" fmla="*/ 61 w 61"/>
                <a:gd name="T1" fmla="*/ 0 h 70"/>
                <a:gd name="T2" fmla="*/ 0 w 61"/>
                <a:gd name="T3" fmla="*/ 70 h 70"/>
                <a:gd name="T4" fmla="*/ 0 w 61"/>
                <a:gd name="T5" fmla="*/ 70 h 70"/>
                <a:gd name="T6" fmla="*/ 61 w 6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70">
                  <a:moveTo>
                    <a:pt x="61" y="0"/>
                  </a:moveTo>
                  <a:cubicBezTo>
                    <a:pt x="37" y="19"/>
                    <a:pt x="16" y="42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6" y="42"/>
                    <a:pt x="37" y="19"/>
                    <a:pt x="61" y="0"/>
                  </a:cubicBezTo>
                </a:path>
              </a:pathLst>
            </a:custGeom>
            <a:solidFill>
              <a:srgbClr val="264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išlîḓè"/>
            <p:cNvSpPr/>
            <p:nvPr/>
          </p:nvSpPr>
          <p:spPr bwMode="auto">
            <a:xfrm>
              <a:off x="3981957" y="4785632"/>
              <a:ext cx="95185" cy="174506"/>
            </a:xfrm>
            <a:custGeom>
              <a:avLst/>
              <a:gdLst>
                <a:gd name="T0" fmla="*/ 0 w 38"/>
                <a:gd name="T1" fmla="*/ 0 h 70"/>
                <a:gd name="T2" fmla="*/ 0 w 38"/>
                <a:gd name="T3" fmla="*/ 1 h 70"/>
                <a:gd name="T4" fmla="*/ 36 w 38"/>
                <a:gd name="T5" fmla="*/ 68 h 70"/>
                <a:gd name="T6" fmla="*/ 38 w 38"/>
                <a:gd name="T7" fmla="*/ 70 h 70"/>
                <a:gd name="T8" fmla="*/ 0 w 3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0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0" y="25"/>
                    <a:pt x="21" y="48"/>
                    <a:pt x="36" y="68"/>
                  </a:cubicBezTo>
                  <a:cubicBezTo>
                    <a:pt x="37" y="69"/>
                    <a:pt x="37" y="69"/>
                    <a:pt x="38" y="70"/>
                  </a:cubicBezTo>
                  <a:cubicBezTo>
                    <a:pt x="22" y="49"/>
                    <a:pt x="10" y="26"/>
                    <a:pt x="0" y="0"/>
                  </a:cubicBezTo>
                </a:path>
              </a:pathLst>
            </a:custGeom>
            <a:solidFill>
              <a:srgbClr val="2F4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ṥḻiḓè"/>
            <p:cNvSpPr/>
            <p:nvPr/>
          </p:nvSpPr>
          <p:spPr bwMode="auto">
            <a:xfrm>
              <a:off x="6950671" y="4199716"/>
              <a:ext cx="2115" cy="47592"/>
            </a:xfrm>
            <a:custGeom>
              <a:avLst/>
              <a:gdLst>
                <a:gd name="T0" fmla="*/ 0 w 1"/>
                <a:gd name="T1" fmla="*/ 18 h 19"/>
                <a:gd name="T2" fmla="*/ 0 w 1"/>
                <a:gd name="T3" fmla="*/ 19 h 19"/>
                <a:gd name="T4" fmla="*/ 0 w 1"/>
                <a:gd name="T5" fmla="*/ 18 h 19"/>
                <a:gd name="T6" fmla="*/ 0 w 1"/>
                <a:gd name="T7" fmla="*/ 17 h 19"/>
                <a:gd name="T8" fmla="*/ 0 w 1"/>
                <a:gd name="T9" fmla="*/ 18 h 19"/>
                <a:gd name="T10" fmla="*/ 0 w 1"/>
                <a:gd name="T11" fmla="*/ 17 h 19"/>
                <a:gd name="T12" fmla="*/ 0 w 1"/>
                <a:gd name="T13" fmla="*/ 16 h 19"/>
                <a:gd name="T14" fmla="*/ 0 w 1"/>
                <a:gd name="T15" fmla="*/ 17 h 19"/>
                <a:gd name="T16" fmla="*/ 0 w 1"/>
                <a:gd name="T17" fmla="*/ 16 h 19"/>
                <a:gd name="T18" fmla="*/ 0 w 1"/>
                <a:gd name="T19" fmla="*/ 15 h 19"/>
                <a:gd name="T20" fmla="*/ 0 w 1"/>
                <a:gd name="T21" fmla="*/ 16 h 19"/>
                <a:gd name="T22" fmla="*/ 0 w 1"/>
                <a:gd name="T23" fmla="*/ 15 h 19"/>
                <a:gd name="T24" fmla="*/ 1 w 1"/>
                <a:gd name="T25" fmla="*/ 13 h 19"/>
                <a:gd name="T26" fmla="*/ 0 w 1"/>
                <a:gd name="T27" fmla="*/ 15 h 19"/>
                <a:gd name="T28" fmla="*/ 1 w 1"/>
                <a:gd name="T29" fmla="*/ 13 h 19"/>
                <a:gd name="T30" fmla="*/ 1 w 1"/>
                <a:gd name="T31" fmla="*/ 12 h 19"/>
                <a:gd name="T32" fmla="*/ 1 w 1"/>
                <a:gd name="T33" fmla="*/ 13 h 19"/>
                <a:gd name="T34" fmla="*/ 1 w 1"/>
                <a:gd name="T35" fmla="*/ 12 h 19"/>
                <a:gd name="T36" fmla="*/ 1 w 1"/>
                <a:gd name="T37" fmla="*/ 11 h 19"/>
                <a:gd name="T38" fmla="*/ 1 w 1"/>
                <a:gd name="T39" fmla="*/ 12 h 19"/>
                <a:gd name="T40" fmla="*/ 1 w 1"/>
                <a:gd name="T41" fmla="*/ 11 h 19"/>
                <a:gd name="T42" fmla="*/ 1 w 1"/>
                <a:gd name="T43" fmla="*/ 10 h 19"/>
                <a:gd name="T44" fmla="*/ 1 w 1"/>
                <a:gd name="T45" fmla="*/ 11 h 19"/>
                <a:gd name="T46" fmla="*/ 1 w 1"/>
                <a:gd name="T47" fmla="*/ 10 h 19"/>
                <a:gd name="T48" fmla="*/ 1 w 1"/>
                <a:gd name="T49" fmla="*/ 8 h 19"/>
                <a:gd name="T50" fmla="*/ 1 w 1"/>
                <a:gd name="T51" fmla="*/ 10 h 19"/>
                <a:gd name="T52" fmla="*/ 1 w 1"/>
                <a:gd name="T53" fmla="*/ 8 h 19"/>
                <a:gd name="T54" fmla="*/ 1 w 1"/>
                <a:gd name="T55" fmla="*/ 7 h 19"/>
                <a:gd name="T56" fmla="*/ 1 w 1"/>
                <a:gd name="T57" fmla="*/ 8 h 19"/>
                <a:gd name="T58" fmla="*/ 1 w 1"/>
                <a:gd name="T59" fmla="*/ 7 h 19"/>
                <a:gd name="T60" fmla="*/ 1 w 1"/>
                <a:gd name="T61" fmla="*/ 6 h 19"/>
                <a:gd name="T62" fmla="*/ 1 w 1"/>
                <a:gd name="T63" fmla="*/ 7 h 19"/>
                <a:gd name="T64" fmla="*/ 1 w 1"/>
                <a:gd name="T65" fmla="*/ 6 h 19"/>
                <a:gd name="T66" fmla="*/ 1 w 1"/>
                <a:gd name="T67" fmla="*/ 5 h 19"/>
                <a:gd name="T68" fmla="*/ 1 w 1"/>
                <a:gd name="T69" fmla="*/ 6 h 19"/>
                <a:gd name="T70" fmla="*/ 1 w 1"/>
                <a:gd name="T71" fmla="*/ 5 h 19"/>
                <a:gd name="T72" fmla="*/ 1 w 1"/>
                <a:gd name="T73" fmla="*/ 4 h 19"/>
                <a:gd name="T74" fmla="*/ 1 w 1"/>
                <a:gd name="T75" fmla="*/ 5 h 19"/>
                <a:gd name="T76" fmla="*/ 1 w 1"/>
                <a:gd name="T77" fmla="*/ 4 h 19"/>
                <a:gd name="T78" fmla="*/ 1 w 1"/>
                <a:gd name="T79" fmla="*/ 3 h 19"/>
                <a:gd name="T80" fmla="*/ 1 w 1"/>
                <a:gd name="T81" fmla="*/ 4 h 19"/>
                <a:gd name="T82" fmla="*/ 1 w 1"/>
                <a:gd name="T83" fmla="*/ 3 h 19"/>
                <a:gd name="T84" fmla="*/ 1 w 1"/>
                <a:gd name="T85" fmla="*/ 2 h 19"/>
                <a:gd name="T86" fmla="*/ 1 w 1"/>
                <a:gd name="T87" fmla="*/ 3 h 19"/>
                <a:gd name="T88" fmla="*/ 1 w 1"/>
                <a:gd name="T89" fmla="*/ 2 h 19"/>
                <a:gd name="T90" fmla="*/ 1 w 1"/>
                <a:gd name="T91" fmla="*/ 1 h 19"/>
                <a:gd name="T92" fmla="*/ 1 w 1"/>
                <a:gd name="T93" fmla="*/ 2 h 19"/>
                <a:gd name="T94" fmla="*/ 1 w 1"/>
                <a:gd name="T95" fmla="*/ 1 h 19"/>
                <a:gd name="T96" fmla="*/ 1 w 1"/>
                <a:gd name="T97" fmla="*/ 0 h 19"/>
                <a:gd name="T98" fmla="*/ 1 w 1"/>
                <a:gd name="T99" fmla="*/ 1 h 19"/>
                <a:gd name="T100" fmla="*/ 1 w 1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" h="19"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moveTo>
                    <a:pt x="1" y="13"/>
                  </a:moveTo>
                  <a:cubicBezTo>
                    <a:pt x="0" y="14"/>
                    <a:pt x="0" y="14"/>
                    <a:pt x="0" y="15"/>
                  </a:cubicBezTo>
                  <a:cubicBezTo>
                    <a:pt x="0" y="14"/>
                    <a:pt x="0" y="14"/>
                    <a:pt x="1" y="13"/>
                  </a:cubicBezTo>
                  <a:moveTo>
                    <a:pt x="1" y="12"/>
                  </a:moveTo>
                  <a:cubicBezTo>
                    <a:pt x="1" y="12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1"/>
                    <a:pt x="1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moveTo>
                    <a:pt x="1" y="10"/>
                  </a:moveTo>
                  <a:cubicBezTo>
                    <a:pt x="1" y="10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moveTo>
                    <a:pt x="1" y="8"/>
                  </a:moveTo>
                  <a:cubicBezTo>
                    <a:pt x="1" y="9"/>
                    <a:pt x="1" y="9"/>
                    <a:pt x="1" y="10"/>
                  </a:cubicBezTo>
                  <a:cubicBezTo>
                    <a:pt x="1" y="9"/>
                    <a:pt x="1" y="9"/>
                    <a:pt x="1" y="8"/>
                  </a:cubicBezTo>
                  <a:moveTo>
                    <a:pt x="1" y="7"/>
                  </a:move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B99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sḷiḍê"/>
            <p:cNvSpPr/>
            <p:nvPr/>
          </p:nvSpPr>
          <p:spPr bwMode="auto">
            <a:xfrm>
              <a:off x="3984072" y="3514384"/>
              <a:ext cx="2981405" cy="1876202"/>
            </a:xfrm>
            <a:custGeom>
              <a:avLst/>
              <a:gdLst>
                <a:gd name="T0" fmla="*/ 1116 w 1192"/>
                <a:gd name="T1" fmla="*/ 0 h 750"/>
                <a:gd name="T2" fmla="*/ 1179 w 1192"/>
                <a:gd name="T3" fmla="*/ 283 h 750"/>
                <a:gd name="T4" fmla="*/ 1062 w 1192"/>
                <a:gd name="T5" fmla="*/ 651 h 750"/>
                <a:gd name="T6" fmla="*/ 873 w 1192"/>
                <a:gd name="T7" fmla="*/ 740 h 750"/>
                <a:gd name="T8" fmla="*/ 864 w 1192"/>
                <a:gd name="T9" fmla="*/ 740 h 750"/>
                <a:gd name="T10" fmla="*/ 735 w 1192"/>
                <a:gd name="T11" fmla="*/ 729 h 750"/>
                <a:gd name="T12" fmla="*/ 421 w 1192"/>
                <a:gd name="T13" fmla="*/ 706 h 750"/>
                <a:gd name="T14" fmla="*/ 325 w 1192"/>
                <a:gd name="T15" fmla="*/ 704 h 750"/>
                <a:gd name="T16" fmla="*/ 220 w 1192"/>
                <a:gd name="T17" fmla="*/ 707 h 750"/>
                <a:gd name="T18" fmla="*/ 201 w 1192"/>
                <a:gd name="T19" fmla="*/ 707 h 750"/>
                <a:gd name="T20" fmla="*/ 189 w 1192"/>
                <a:gd name="T21" fmla="*/ 707 h 750"/>
                <a:gd name="T22" fmla="*/ 0 w 1192"/>
                <a:gd name="T23" fmla="*/ 616 h 750"/>
                <a:gd name="T24" fmla="*/ 1 w 1192"/>
                <a:gd name="T25" fmla="*/ 617 h 750"/>
                <a:gd name="T26" fmla="*/ 196 w 1192"/>
                <a:gd name="T27" fmla="*/ 717 h 750"/>
                <a:gd name="T28" fmla="*/ 208 w 1192"/>
                <a:gd name="T29" fmla="*/ 717 h 750"/>
                <a:gd name="T30" fmla="*/ 228 w 1192"/>
                <a:gd name="T31" fmla="*/ 716 h 750"/>
                <a:gd name="T32" fmla="*/ 333 w 1192"/>
                <a:gd name="T33" fmla="*/ 714 h 750"/>
                <a:gd name="T34" fmla="*/ 429 w 1192"/>
                <a:gd name="T35" fmla="*/ 715 h 750"/>
                <a:gd name="T36" fmla="*/ 743 w 1192"/>
                <a:gd name="T37" fmla="*/ 739 h 750"/>
                <a:gd name="T38" fmla="*/ 872 w 1192"/>
                <a:gd name="T39" fmla="*/ 750 h 750"/>
                <a:gd name="T40" fmla="*/ 881 w 1192"/>
                <a:gd name="T41" fmla="*/ 750 h 750"/>
                <a:gd name="T42" fmla="*/ 1070 w 1192"/>
                <a:gd name="T43" fmla="*/ 661 h 750"/>
                <a:gd name="T44" fmla="*/ 1186 w 1192"/>
                <a:gd name="T45" fmla="*/ 293 h 750"/>
                <a:gd name="T46" fmla="*/ 1186 w 1192"/>
                <a:gd name="T47" fmla="*/ 293 h 750"/>
                <a:gd name="T48" fmla="*/ 1186 w 1192"/>
                <a:gd name="T49" fmla="*/ 292 h 750"/>
                <a:gd name="T50" fmla="*/ 1186 w 1192"/>
                <a:gd name="T51" fmla="*/ 292 h 750"/>
                <a:gd name="T52" fmla="*/ 1186 w 1192"/>
                <a:gd name="T53" fmla="*/ 291 h 750"/>
                <a:gd name="T54" fmla="*/ 1186 w 1192"/>
                <a:gd name="T55" fmla="*/ 291 h 750"/>
                <a:gd name="T56" fmla="*/ 1186 w 1192"/>
                <a:gd name="T57" fmla="*/ 290 h 750"/>
                <a:gd name="T58" fmla="*/ 1186 w 1192"/>
                <a:gd name="T59" fmla="*/ 290 h 750"/>
                <a:gd name="T60" fmla="*/ 1186 w 1192"/>
                <a:gd name="T61" fmla="*/ 289 h 750"/>
                <a:gd name="T62" fmla="*/ 1186 w 1192"/>
                <a:gd name="T63" fmla="*/ 289 h 750"/>
                <a:gd name="T64" fmla="*/ 1187 w 1192"/>
                <a:gd name="T65" fmla="*/ 287 h 750"/>
                <a:gd name="T66" fmla="*/ 1187 w 1192"/>
                <a:gd name="T67" fmla="*/ 287 h 750"/>
                <a:gd name="T68" fmla="*/ 1187 w 1192"/>
                <a:gd name="T69" fmla="*/ 286 h 750"/>
                <a:gd name="T70" fmla="*/ 1187 w 1192"/>
                <a:gd name="T71" fmla="*/ 286 h 750"/>
                <a:gd name="T72" fmla="*/ 1187 w 1192"/>
                <a:gd name="T73" fmla="*/ 285 h 750"/>
                <a:gd name="T74" fmla="*/ 1187 w 1192"/>
                <a:gd name="T75" fmla="*/ 285 h 750"/>
                <a:gd name="T76" fmla="*/ 1187 w 1192"/>
                <a:gd name="T77" fmla="*/ 284 h 750"/>
                <a:gd name="T78" fmla="*/ 1187 w 1192"/>
                <a:gd name="T79" fmla="*/ 284 h 750"/>
                <a:gd name="T80" fmla="*/ 1187 w 1192"/>
                <a:gd name="T81" fmla="*/ 282 h 750"/>
                <a:gd name="T82" fmla="*/ 1187 w 1192"/>
                <a:gd name="T83" fmla="*/ 282 h 750"/>
                <a:gd name="T84" fmla="*/ 1187 w 1192"/>
                <a:gd name="T85" fmla="*/ 281 h 750"/>
                <a:gd name="T86" fmla="*/ 1187 w 1192"/>
                <a:gd name="T87" fmla="*/ 281 h 750"/>
                <a:gd name="T88" fmla="*/ 1187 w 1192"/>
                <a:gd name="T89" fmla="*/ 280 h 750"/>
                <a:gd name="T90" fmla="*/ 1187 w 1192"/>
                <a:gd name="T91" fmla="*/ 280 h 750"/>
                <a:gd name="T92" fmla="*/ 1187 w 1192"/>
                <a:gd name="T93" fmla="*/ 279 h 750"/>
                <a:gd name="T94" fmla="*/ 1187 w 1192"/>
                <a:gd name="T95" fmla="*/ 279 h 750"/>
                <a:gd name="T96" fmla="*/ 1187 w 1192"/>
                <a:gd name="T97" fmla="*/ 278 h 750"/>
                <a:gd name="T98" fmla="*/ 1187 w 1192"/>
                <a:gd name="T99" fmla="*/ 278 h 750"/>
                <a:gd name="T100" fmla="*/ 1187 w 1192"/>
                <a:gd name="T101" fmla="*/ 277 h 750"/>
                <a:gd name="T102" fmla="*/ 1187 w 1192"/>
                <a:gd name="T103" fmla="*/ 277 h 750"/>
                <a:gd name="T104" fmla="*/ 1187 w 1192"/>
                <a:gd name="T105" fmla="*/ 276 h 750"/>
                <a:gd name="T106" fmla="*/ 1187 w 1192"/>
                <a:gd name="T107" fmla="*/ 276 h 750"/>
                <a:gd name="T108" fmla="*/ 1187 w 1192"/>
                <a:gd name="T109" fmla="*/ 275 h 750"/>
                <a:gd name="T110" fmla="*/ 1187 w 1192"/>
                <a:gd name="T111" fmla="*/ 275 h 750"/>
                <a:gd name="T112" fmla="*/ 1187 w 1192"/>
                <a:gd name="T113" fmla="*/ 274 h 750"/>
                <a:gd name="T114" fmla="*/ 1116 w 1192"/>
                <a:gd name="T115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750">
                  <a:moveTo>
                    <a:pt x="1116" y="0"/>
                  </a:moveTo>
                  <a:cubicBezTo>
                    <a:pt x="1159" y="57"/>
                    <a:pt x="1186" y="145"/>
                    <a:pt x="1179" y="283"/>
                  </a:cubicBezTo>
                  <a:cubicBezTo>
                    <a:pt x="1169" y="450"/>
                    <a:pt x="1130" y="574"/>
                    <a:pt x="1062" y="651"/>
                  </a:cubicBezTo>
                  <a:cubicBezTo>
                    <a:pt x="999" y="724"/>
                    <a:pt x="927" y="740"/>
                    <a:pt x="873" y="740"/>
                  </a:cubicBezTo>
                  <a:cubicBezTo>
                    <a:pt x="870" y="740"/>
                    <a:pt x="867" y="740"/>
                    <a:pt x="864" y="740"/>
                  </a:cubicBezTo>
                  <a:cubicBezTo>
                    <a:pt x="834" y="739"/>
                    <a:pt x="790" y="735"/>
                    <a:pt x="735" y="729"/>
                  </a:cubicBezTo>
                  <a:cubicBezTo>
                    <a:pt x="647" y="721"/>
                    <a:pt x="537" y="710"/>
                    <a:pt x="421" y="706"/>
                  </a:cubicBezTo>
                  <a:cubicBezTo>
                    <a:pt x="388" y="705"/>
                    <a:pt x="356" y="704"/>
                    <a:pt x="325" y="704"/>
                  </a:cubicBezTo>
                  <a:cubicBezTo>
                    <a:pt x="288" y="704"/>
                    <a:pt x="253" y="705"/>
                    <a:pt x="220" y="707"/>
                  </a:cubicBezTo>
                  <a:cubicBezTo>
                    <a:pt x="214" y="707"/>
                    <a:pt x="207" y="707"/>
                    <a:pt x="201" y="707"/>
                  </a:cubicBezTo>
                  <a:cubicBezTo>
                    <a:pt x="197" y="707"/>
                    <a:pt x="193" y="707"/>
                    <a:pt x="189" y="707"/>
                  </a:cubicBezTo>
                  <a:cubicBezTo>
                    <a:pt x="111" y="704"/>
                    <a:pt x="47" y="674"/>
                    <a:pt x="0" y="616"/>
                  </a:cubicBezTo>
                  <a:cubicBezTo>
                    <a:pt x="1" y="617"/>
                    <a:pt x="1" y="617"/>
                    <a:pt x="1" y="617"/>
                  </a:cubicBezTo>
                  <a:cubicBezTo>
                    <a:pt x="49" y="680"/>
                    <a:pt x="114" y="714"/>
                    <a:pt x="196" y="717"/>
                  </a:cubicBezTo>
                  <a:cubicBezTo>
                    <a:pt x="200" y="717"/>
                    <a:pt x="204" y="717"/>
                    <a:pt x="208" y="717"/>
                  </a:cubicBezTo>
                  <a:cubicBezTo>
                    <a:pt x="215" y="717"/>
                    <a:pt x="221" y="717"/>
                    <a:pt x="228" y="716"/>
                  </a:cubicBezTo>
                  <a:cubicBezTo>
                    <a:pt x="261" y="715"/>
                    <a:pt x="296" y="714"/>
                    <a:pt x="333" y="714"/>
                  </a:cubicBezTo>
                  <a:cubicBezTo>
                    <a:pt x="364" y="714"/>
                    <a:pt x="395" y="714"/>
                    <a:pt x="429" y="715"/>
                  </a:cubicBezTo>
                  <a:cubicBezTo>
                    <a:pt x="545" y="720"/>
                    <a:pt x="655" y="730"/>
                    <a:pt x="743" y="739"/>
                  </a:cubicBezTo>
                  <a:cubicBezTo>
                    <a:pt x="798" y="744"/>
                    <a:pt x="842" y="748"/>
                    <a:pt x="872" y="750"/>
                  </a:cubicBezTo>
                  <a:cubicBezTo>
                    <a:pt x="875" y="750"/>
                    <a:pt x="878" y="750"/>
                    <a:pt x="881" y="750"/>
                  </a:cubicBezTo>
                  <a:cubicBezTo>
                    <a:pt x="934" y="750"/>
                    <a:pt x="1007" y="733"/>
                    <a:pt x="1070" y="661"/>
                  </a:cubicBezTo>
                  <a:cubicBezTo>
                    <a:pt x="1138" y="583"/>
                    <a:pt x="1177" y="460"/>
                    <a:pt x="1186" y="293"/>
                  </a:cubicBezTo>
                  <a:cubicBezTo>
                    <a:pt x="1186" y="293"/>
                    <a:pt x="1186" y="293"/>
                    <a:pt x="1186" y="293"/>
                  </a:cubicBezTo>
                  <a:cubicBezTo>
                    <a:pt x="1186" y="293"/>
                    <a:pt x="1186" y="292"/>
                    <a:pt x="1186" y="292"/>
                  </a:cubicBezTo>
                  <a:cubicBezTo>
                    <a:pt x="1186" y="292"/>
                    <a:pt x="1186" y="292"/>
                    <a:pt x="1186" y="292"/>
                  </a:cubicBezTo>
                  <a:cubicBezTo>
                    <a:pt x="1186" y="292"/>
                    <a:pt x="1186" y="291"/>
                    <a:pt x="1186" y="291"/>
                  </a:cubicBezTo>
                  <a:cubicBezTo>
                    <a:pt x="1186" y="291"/>
                    <a:pt x="1186" y="291"/>
                    <a:pt x="1186" y="291"/>
                  </a:cubicBezTo>
                  <a:cubicBezTo>
                    <a:pt x="1186" y="291"/>
                    <a:pt x="1186" y="290"/>
                    <a:pt x="1186" y="290"/>
                  </a:cubicBezTo>
                  <a:cubicBezTo>
                    <a:pt x="1186" y="290"/>
                    <a:pt x="1186" y="290"/>
                    <a:pt x="1186" y="290"/>
                  </a:cubicBezTo>
                  <a:cubicBezTo>
                    <a:pt x="1186" y="290"/>
                    <a:pt x="1186" y="289"/>
                    <a:pt x="1186" y="289"/>
                  </a:cubicBezTo>
                  <a:cubicBezTo>
                    <a:pt x="1186" y="289"/>
                    <a:pt x="1186" y="289"/>
                    <a:pt x="1186" y="289"/>
                  </a:cubicBezTo>
                  <a:cubicBezTo>
                    <a:pt x="1186" y="288"/>
                    <a:pt x="1186" y="288"/>
                    <a:pt x="1187" y="287"/>
                  </a:cubicBezTo>
                  <a:cubicBezTo>
                    <a:pt x="1187" y="287"/>
                    <a:pt x="1187" y="287"/>
                    <a:pt x="1187" y="287"/>
                  </a:cubicBezTo>
                  <a:cubicBezTo>
                    <a:pt x="1187" y="287"/>
                    <a:pt x="1187" y="286"/>
                    <a:pt x="1187" y="286"/>
                  </a:cubicBezTo>
                  <a:cubicBezTo>
                    <a:pt x="1187" y="286"/>
                    <a:pt x="1187" y="286"/>
                    <a:pt x="1187" y="286"/>
                  </a:cubicBezTo>
                  <a:cubicBezTo>
                    <a:pt x="1187" y="286"/>
                    <a:pt x="1187" y="285"/>
                    <a:pt x="1187" y="285"/>
                  </a:cubicBezTo>
                  <a:cubicBezTo>
                    <a:pt x="1187" y="285"/>
                    <a:pt x="1187" y="285"/>
                    <a:pt x="1187" y="285"/>
                  </a:cubicBezTo>
                  <a:cubicBezTo>
                    <a:pt x="1187" y="285"/>
                    <a:pt x="1187" y="284"/>
                    <a:pt x="1187" y="284"/>
                  </a:cubicBezTo>
                  <a:cubicBezTo>
                    <a:pt x="1187" y="284"/>
                    <a:pt x="1187" y="284"/>
                    <a:pt x="1187" y="284"/>
                  </a:cubicBezTo>
                  <a:cubicBezTo>
                    <a:pt x="1187" y="283"/>
                    <a:pt x="1187" y="283"/>
                    <a:pt x="1187" y="282"/>
                  </a:cubicBezTo>
                  <a:cubicBezTo>
                    <a:pt x="1187" y="282"/>
                    <a:pt x="1187" y="282"/>
                    <a:pt x="1187" y="282"/>
                  </a:cubicBezTo>
                  <a:cubicBezTo>
                    <a:pt x="1187" y="282"/>
                    <a:pt x="1187" y="281"/>
                    <a:pt x="1187" y="281"/>
                  </a:cubicBezTo>
                  <a:cubicBezTo>
                    <a:pt x="1187" y="281"/>
                    <a:pt x="1187" y="281"/>
                    <a:pt x="1187" y="281"/>
                  </a:cubicBezTo>
                  <a:cubicBezTo>
                    <a:pt x="1187" y="281"/>
                    <a:pt x="1187" y="280"/>
                    <a:pt x="1187" y="280"/>
                  </a:cubicBezTo>
                  <a:cubicBezTo>
                    <a:pt x="1187" y="280"/>
                    <a:pt x="1187" y="280"/>
                    <a:pt x="1187" y="280"/>
                  </a:cubicBezTo>
                  <a:cubicBezTo>
                    <a:pt x="1187" y="280"/>
                    <a:pt x="1187" y="279"/>
                    <a:pt x="1187" y="279"/>
                  </a:cubicBezTo>
                  <a:cubicBezTo>
                    <a:pt x="1187" y="279"/>
                    <a:pt x="1187" y="279"/>
                    <a:pt x="1187" y="279"/>
                  </a:cubicBezTo>
                  <a:cubicBezTo>
                    <a:pt x="1187" y="279"/>
                    <a:pt x="1187" y="278"/>
                    <a:pt x="1187" y="278"/>
                  </a:cubicBezTo>
                  <a:cubicBezTo>
                    <a:pt x="1187" y="278"/>
                    <a:pt x="1187" y="278"/>
                    <a:pt x="1187" y="278"/>
                  </a:cubicBezTo>
                  <a:cubicBezTo>
                    <a:pt x="1187" y="277"/>
                    <a:pt x="1187" y="277"/>
                    <a:pt x="1187" y="277"/>
                  </a:cubicBezTo>
                  <a:cubicBezTo>
                    <a:pt x="1187" y="277"/>
                    <a:pt x="1187" y="277"/>
                    <a:pt x="1187" y="277"/>
                  </a:cubicBezTo>
                  <a:cubicBezTo>
                    <a:pt x="1187" y="276"/>
                    <a:pt x="1187" y="276"/>
                    <a:pt x="1187" y="276"/>
                  </a:cubicBezTo>
                  <a:cubicBezTo>
                    <a:pt x="1187" y="276"/>
                    <a:pt x="1187" y="276"/>
                    <a:pt x="1187" y="276"/>
                  </a:cubicBezTo>
                  <a:cubicBezTo>
                    <a:pt x="1187" y="276"/>
                    <a:pt x="1187" y="275"/>
                    <a:pt x="1187" y="275"/>
                  </a:cubicBezTo>
                  <a:cubicBezTo>
                    <a:pt x="1187" y="275"/>
                    <a:pt x="1187" y="275"/>
                    <a:pt x="1187" y="275"/>
                  </a:cubicBezTo>
                  <a:cubicBezTo>
                    <a:pt x="1187" y="275"/>
                    <a:pt x="1187" y="275"/>
                    <a:pt x="1187" y="274"/>
                  </a:cubicBezTo>
                  <a:cubicBezTo>
                    <a:pt x="1192" y="139"/>
                    <a:pt x="1161" y="54"/>
                    <a:pt x="1116" y="0"/>
                  </a:cubicBezTo>
                </a:path>
              </a:pathLst>
            </a:custGeom>
            <a:solidFill>
              <a:srgbClr val="7F5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ś1íḋê"/>
            <p:cNvSpPr/>
            <p:nvPr/>
          </p:nvSpPr>
          <p:spPr bwMode="auto">
            <a:xfrm>
              <a:off x="1292453" y="5628547"/>
              <a:ext cx="2997269" cy="265461"/>
            </a:xfrm>
            <a:custGeom>
              <a:avLst/>
              <a:gdLst>
                <a:gd name="T0" fmla="*/ 252 w 1198"/>
                <a:gd name="T1" fmla="*/ 0 h 106"/>
                <a:gd name="T2" fmla="*/ 0 w 1198"/>
                <a:gd name="T3" fmla="*/ 48 h 106"/>
                <a:gd name="T4" fmla="*/ 599 w 1198"/>
                <a:gd name="T5" fmla="*/ 106 h 106"/>
                <a:gd name="T6" fmla="*/ 1198 w 1198"/>
                <a:gd name="T7" fmla="*/ 48 h 106"/>
                <a:gd name="T8" fmla="*/ 945 w 1198"/>
                <a:gd name="T9" fmla="*/ 0 h 106"/>
                <a:gd name="T10" fmla="*/ 609 w 1198"/>
                <a:gd name="T11" fmla="*/ 86 h 106"/>
                <a:gd name="T12" fmla="*/ 599 w 1198"/>
                <a:gd name="T13" fmla="*/ 86 h 106"/>
                <a:gd name="T14" fmla="*/ 588 w 1198"/>
                <a:gd name="T15" fmla="*/ 86 h 106"/>
                <a:gd name="T16" fmla="*/ 252 w 1198"/>
                <a:gd name="T1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8" h="106">
                  <a:moveTo>
                    <a:pt x="252" y="0"/>
                  </a:moveTo>
                  <a:cubicBezTo>
                    <a:pt x="99" y="11"/>
                    <a:pt x="0" y="28"/>
                    <a:pt x="0" y="48"/>
                  </a:cubicBezTo>
                  <a:cubicBezTo>
                    <a:pt x="0" y="80"/>
                    <a:pt x="268" y="106"/>
                    <a:pt x="599" y="106"/>
                  </a:cubicBezTo>
                  <a:cubicBezTo>
                    <a:pt x="929" y="106"/>
                    <a:pt x="1198" y="80"/>
                    <a:pt x="1198" y="48"/>
                  </a:cubicBezTo>
                  <a:cubicBezTo>
                    <a:pt x="1198" y="28"/>
                    <a:pt x="1098" y="11"/>
                    <a:pt x="945" y="0"/>
                  </a:cubicBezTo>
                  <a:cubicBezTo>
                    <a:pt x="785" y="80"/>
                    <a:pt x="648" y="86"/>
                    <a:pt x="609" y="86"/>
                  </a:cubicBezTo>
                  <a:cubicBezTo>
                    <a:pt x="602" y="86"/>
                    <a:pt x="599" y="86"/>
                    <a:pt x="599" y="86"/>
                  </a:cubicBezTo>
                  <a:cubicBezTo>
                    <a:pt x="599" y="86"/>
                    <a:pt x="595" y="86"/>
                    <a:pt x="588" y="86"/>
                  </a:cubicBezTo>
                  <a:cubicBezTo>
                    <a:pt x="549" y="86"/>
                    <a:pt x="412" y="80"/>
                    <a:pt x="252" y="0"/>
                  </a:cubicBezTo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Sļîḋe"/>
            <p:cNvSpPr/>
            <p:nvPr/>
          </p:nvSpPr>
          <p:spPr bwMode="auto">
            <a:xfrm>
              <a:off x="1598102" y="1684717"/>
              <a:ext cx="2383855" cy="1579013"/>
            </a:xfrm>
            <a:custGeom>
              <a:avLst/>
              <a:gdLst>
                <a:gd name="T0" fmla="*/ 1128 w 2254"/>
                <a:gd name="T1" fmla="*/ 0 h 1493"/>
                <a:gd name="T2" fmla="*/ 0 w 2254"/>
                <a:gd name="T3" fmla="*/ 1493 h 1493"/>
                <a:gd name="T4" fmla="*/ 558 w 2254"/>
                <a:gd name="T5" fmla="*/ 1493 h 1493"/>
                <a:gd name="T6" fmla="*/ 1696 w 2254"/>
                <a:gd name="T7" fmla="*/ 1493 h 1493"/>
                <a:gd name="T8" fmla="*/ 2254 w 2254"/>
                <a:gd name="T9" fmla="*/ 1493 h 1493"/>
                <a:gd name="T10" fmla="*/ 1128 w 2254"/>
                <a:gd name="T1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1493">
                  <a:moveTo>
                    <a:pt x="1128" y="0"/>
                  </a:moveTo>
                  <a:lnTo>
                    <a:pt x="0" y="1493"/>
                  </a:lnTo>
                  <a:lnTo>
                    <a:pt x="558" y="1493"/>
                  </a:lnTo>
                  <a:lnTo>
                    <a:pt x="1696" y="1493"/>
                  </a:lnTo>
                  <a:lnTo>
                    <a:pt x="2254" y="1493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rgbClr val="E8B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sḷíďe"/>
            <p:cNvSpPr/>
            <p:nvPr/>
          </p:nvSpPr>
          <p:spPr bwMode="auto">
            <a:xfrm>
              <a:off x="1598102" y="1684717"/>
              <a:ext cx="2383855" cy="1579013"/>
            </a:xfrm>
            <a:custGeom>
              <a:avLst/>
              <a:gdLst>
                <a:gd name="T0" fmla="*/ 1128 w 2254"/>
                <a:gd name="T1" fmla="*/ 0 h 1493"/>
                <a:gd name="T2" fmla="*/ 0 w 2254"/>
                <a:gd name="T3" fmla="*/ 1493 h 1493"/>
                <a:gd name="T4" fmla="*/ 558 w 2254"/>
                <a:gd name="T5" fmla="*/ 1493 h 1493"/>
                <a:gd name="T6" fmla="*/ 1696 w 2254"/>
                <a:gd name="T7" fmla="*/ 1493 h 1493"/>
                <a:gd name="T8" fmla="*/ 2254 w 2254"/>
                <a:gd name="T9" fmla="*/ 1493 h 1493"/>
                <a:gd name="T10" fmla="*/ 1128 w 2254"/>
                <a:gd name="T1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1493">
                  <a:moveTo>
                    <a:pt x="1128" y="0"/>
                  </a:moveTo>
                  <a:lnTo>
                    <a:pt x="0" y="1493"/>
                  </a:lnTo>
                  <a:lnTo>
                    <a:pt x="558" y="1493"/>
                  </a:lnTo>
                  <a:lnTo>
                    <a:pt x="1696" y="1493"/>
                  </a:lnTo>
                  <a:lnTo>
                    <a:pt x="2254" y="1493"/>
                  </a:lnTo>
                  <a:lnTo>
                    <a:pt x="1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ṡḻiďê"/>
            <p:cNvSpPr/>
            <p:nvPr/>
          </p:nvSpPr>
          <p:spPr bwMode="auto">
            <a:xfrm>
              <a:off x="2188249" y="1684717"/>
              <a:ext cx="1203561" cy="1579013"/>
            </a:xfrm>
            <a:custGeom>
              <a:avLst/>
              <a:gdLst>
                <a:gd name="T0" fmla="*/ 570 w 1138"/>
                <a:gd name="T1" fmla="*/ 0 h 1493"/>
                <a:gd name="T2" fmla="*/ 0 w 1138"/>
                <a:gd name="T3" fmla="*/ 1493 h 1493"/>
                <a:gd name="T4" fmla="*/ 1138 w 1138"/>
                <a:gd name="T5" fmla="*/ 1493 h 1493"/>
                <a:gd name="T6" fmla="*/ 570 w 1138"/>
                <a:gd name="T7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8" h="1493">
                  <a:moveTo>
                    <a:pt x="570" y="0"/>
                  </a:moveTo>
                  <a:lnTo>
                    <a:pt x="0" y="1493"/>
                  </a:lnTo>
                  <a:lnTo>
                    <a:pt x="1138" y="1493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ŝ1ïḍe"/>
            <p:cNvSpPr/>
            <p:nvPr/>
          </p:nvSpPr>
          <p:spPr bwMode="auto">
            <a:xfrm>
              <a:off x="2188249" y="1684717"/>
              <a:ext cx="1203561" cy="1579013"/>
            </a:xfrm>
            <a:custGeom>
              <a:avLst/>
              <a:gdLst>
                <a:gd name="T0" fmla="*/ 570 w 1138"/>
                <a:gd name="T1" fmla="*/ 0 h 1493"/>
                <a:gd name="T2" fmla="*/ 0 w 1138"/>
                <a:gd name="T3" fmla="*/ 1493 h 1493"/>
                <a:gd name="T4" fmla="*/ 1138 w 1138"/>
                <a:gd name="T5" fmla="*/ 1493 h 1493"/>
                <a:gd name="T6" fmla="*/ 570 w 1138"/>
                <a:gd name="T7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8" h="1493">
                  <a:moveTo>
                    <a:pt x="570" y="0"/>
                  </a:moveTo>
                  <a:lnTo>
                    <a:pt x="0" y="1493"/>
                  </a:lnTo>
                  <a:lnTo>
                    <a:pt x="1138" y="1493"/>
                  </a:lnTo>
                  <a:lnTo>
                    <a:pt x="5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$ļîḋe"/>
            <p:cNvSpPr/>
            <p:nvPr/>
          </p:nvSpPr>
          <p:spPr bwMode="auto">
            <a:xfrm>
              <a:off x="2393426" y="1684717"/>
              <a:ext cx="793208" cy="666294"/>
            </a:xfrm>
            <a:custGeom>
              <a:avLst/>
              <a:gdLst>
                <a:gd name="T0" fmla="*/ 317 w 317"/>
                <a:gd name="T1" fmla="*/ 210 h 266"/>
                <a:gd name="T2" fmla="*/ 158 w 317"/>
                <a:gd name="T3" fmla="*/ 0 h 266"/>
                <a:gd name="T4" fmla="*/ 0 w 317"/>
                <a:gd name="T5" fmla="*/ 210 h 266"/>
                <a:gd name="T6" fmla="*/ 317 w 317"/>
                <a:gd name="T7" fmla="*/ 21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66">
                  <a:moveTo>
                    <a:pt x="317" y="21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145" y="266"/>
                    <a:pt x="317" y="21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îsḻiḑé"/>
            <p:cNvSpPr/>
            <p:nvPr/>
          </p:nvSpPr>
          <p:spPr bwMode="auto">
            <a:xfrm>
              <a:off x="2788972" y="1684717"/>
              <a:ext cx="211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F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ṣlïḑe"/>
            <p:cNvSpPr/>
            <p:nvPr/>
          </p:nvSpPr>
          <p:spPr bwMode="auto">
            <a:xfrm>
              <a:off x="2788972" y="1684717"/>
              <a:ext cx="211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s1îḑé"/>
            <p:cNvSpPr/>
            <p:nvPr/>
          </p:nvSpPr>
          <p:spPr bwMode="auto">
            <a:xfrm>
              <a:off x="1598102" y="2137374"/>
              <a:ext cx="975118" cy="1126356"/>
            </a:xfrm>
            <a:custGeom>
              <a:avLst/>
              <a:gdLst>
                <a:gd name="T0" fmla="*/ 339 w 390"/>
                <a:gd name="T1" fmla="*/ 0 h 450"/>
                <a:gd name="T2" fmla="*/ 0 w 390"/>
                <a:gd name="T3" fmla="*/ 450 h 450"/>
                <a:gd name="T4" fmla="*/ 113 w 390"/>
                <a:gd name="T5" fmla="*/ 392 h 450"/>
                <a:gd name="T6" fmla="*/ 236 w 390"/>
                <a:gd name="T7" fmla="*/ 450 h 450"/>
                <a:gd name="T8" fmla="*/ 236 w 390"/>
                <a:gd name="T9" fmla="*/ 450 h 450"/>
                <a:gd name="T10" fmla="*/ 236 w 390"/>
                <a:gd name="T11" fmla="*/ 450 h 450"/>
                <a:gd name="T12" fmla="*/ 390 w 390"/>
                <a:gd name="T13" fmla="*/ 47 h 450"/>
                <a:gd name="T14" fmla="*/ 318 w 390"/>
                <a:gd name="T15" fmla="*/ 29 h 450"/>
                <a:gd name="T16" fmla="*/ 339 w 390"/>
                <a:gd name="T1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450">
                  <a:moveTo>
                    <a:pt x="339" y="0"/>
                  </a:moveTo>
                  <a:cubicBezTo>
                    <a:pt x="0" y="450"/>
                    <a:pt x="0" y="450"/>
                    <a:pt x="0" y="450"/>
                  </a:cubicBezTo>
                  <a:cubicBezTo>
                    <a:pt x="39" y="407"/>
                    <a:pt x="78" y="392"/>
                    <a:pt x="113" y="392"/>
                  </a:cubicBezTo>
                  <a:cubicBezTo>
                    <a:pt x="182" y="392"/>
                    <a:pt x="236" y="450"/>
                    <a:pt x="236" y="450"/>
                  </a:cubicBezTo>
                  <a:cubicBezTo>
                    <a:pt x="236" y="450"/>
                    <a:pt x="236" y="450"/>
                    <a:pt x="236" y="450"/>
                  </a:cubicBezTo>
                  <a:cubicBezTo>
                    <a:pt x="236" y="450"/>
                    <a:pt x="236" y="450"/>
                    <a:pt x="236" y="450"/>
                  </a:cubicBezTo>
                  <a:cubicBezTo>
                    <a:pt x="390" y="47"/>
                    <a:pt x="390" y="47"/>
                    <a:pt x="390" y="47"/>
                  </a:cubicBezTo>
                  <a:cubicBezTo>
                    <a:pt x="345" y="40"/>
                    <a:pt x="318" y="29"/>
                    <a:pt x="318" y="29"/>
                  </a:cubicBezTo>
                  <a:cubicBezTo>
                    <a:pt x="339" y="0"/>
                    <a:pt x="339" y="0"/>
                    <a:pt x="339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ṥľíḑé"/>
            <p:cNvSpPr/>
            <p:nvPr/>
          </p:nvSpPr>
          <p:spPr bwMode="auto">
            <a:xfrm>
              <a:off x="2393426" y="1684717"/>
              <a:ext cx="397661" cy="571110"/>
            </a:xfrm>
            <a:custGeom>
              <a:avLst/>
              <a:gdLst>
                <a:gd name="T0" fmla="*/ 158 w 159"/>
                <a:gd name="T1" fmla="*/ 0 h 228"/>
                <a:gd name="T2" fmla="*/ 21 w 159"/>
                <a:gd name="T3" fmla="*/ 181 h 228"/>
                <a:gd name="T4" fmla="*/ 0 w 159"/>
                <a:gd name="T5" fmla="*/ 210 h 228"/>
                <a:gd name="T6" fmla="*/ 72 w 159"/>
                <a:gd name="T7" fmla="*/ 228 h 228"/>
                <a:gd name="T8" fmla="*/ 159 w 159"/>
                <a:gd name="T9" fmla="*/ 0 h 228"/>
                <a:gd name="T10" fmla="*/ 158 w 159"/>
                <a:gd name="T1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228">
                  <a:moveTo>
                    <a:pt x="158" y="0"/>
                  </a:moveTo>
                  <a:cubicBezTo>
                    <a:pt x="21" y="181"/>
                    <a:pt x="21" y="181"/>
                    <a:pt x="21" y="181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0"/>
                    <a:pt x="27" y="221"/>
                    <a:pt x="72" y="22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ṡļíḋe"/>
            <p:cNvSpPr/>
            <p:nvPr/>
          </p:nvSpPr>
          <p:spPr bwMode="auto">
            <a:xfrm>
              <a:off x="2791087" y="1684717"/>
              <a:ext cx="1190870" cy="1579013"/>
            </a:xfrm>
            <a:custGeom>
              <a:avLst/>
              <a:gdLst>
                <a:gd name="T0" fmla="*/ 0 w 476"/>
                <a:gd name="T1" fmla="*/ 0 h 631"/>
                <a:gd name="T2" fmla="*/ 0 w 476"/>
                <a:gd name="T3" fmla="*/ 0 h 631"/>
                <a:gd name="T4" fmla="*/ 158 w 476"/>
                <a:gd name="T5" fmla="*/ 210 h 631"/>
                <a:gd name="T6" fmla="*/ 86 w 476"/>
                <a:gd name="T7" fmla="*/ 228 h 631"/>
                <a:gd name="T8" fmla="*/ 240 w 476"/>
                <a:gd name="T9" fmla="*/ 630 h 631"/>
                <a:gd name="T10" fmla="*/ 241 w 476"/>
                <a:gd name="T11" fmla="*/ 631 h 631"/>
                <a:gd name="T12" fmla="*/ 352 w 476"/>
                <a:gd name="T13" fmla="*/ 573 h 631"/>
                <a:gd name="T14" fmla="*/ 476 w 476"/>
                <a:gd name="T15" fmla="*/ 631 h 631"/>
                <a:gd name="T16" fmla="*/ 0 w 476"/>
                <a:gd name="T1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" h="63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8" y="210"/>
                    <a:pt x="158" y="210"/>
                    <a:pt x="158" y="210"/>
                  </a:cubicBezTo>
                  <a:cubicBezTo>
                    <a:pt x="134" y="218"/>
                    <a:pt x="110" y="224"/>
                    <a:pt x="86" y="228"/>
                  </a:cubicBezTo>
                  <a:cubicBezTo>
                    <a:pt x="240" y="630"/>
                    <a:pt x="240" y="630"/>
                    <a:pt x="240" y="630"/>
                  </a:cubicBezTo>
                  <a:cubicBezTo>
                    <a:pt x="240" y="630"/>
                    <a:pt x="240" y="631"/>
                    <a:pt x="241" y="631"/>
                  </a:cubicBezTo>
                  <a:cubicBezTo>
                    <a:pt x="279" y="587"/>
                    <a:pt x="318" y="573"/>
                    <a:pt x="352" y="573"/>
                  </a:cubicBezTo>
                  <a:cubicBezTo>
                    <a:pt x="422" y="573"/>
                    <a:pt x="476" y="631"/>
                    <a:pt x="476" y="63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šḻîḓê"/>
            <p:cNvSpPr/>
            <p:nvPr/>
          </p:nvSpPr>
          <p:spPr bwMode="auto">
            <a:xfrm>
              <a:off x="2791087" y="1684717"/>
              <a:ext cx="395547" cy="571110"/>
            </a:xfrm>
            <a:custGeom>
              <a:avLst/>
              <a:gdLst>
                <a:gd name="T0" fmla="*/ 0 w 158"/>
                <a:gd name="T1" fmla="*/ 0 h 228"/>
                <a:gd name="T2" fmla="*/ 86 w 158"/>
                <a:gd name="T3" fmla="*/ 228 h 228"/>
                <a:gd name="T4" fmla="*/ 158 w 158"/>
                <a:gd name="T5" fmla="*/ 210 h 228"/>
                <a:gd name="T6" fmla="*/ 0 w 158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228">
                  <a:moveTo>
                    <a:pt x="0" y="0"/>
                  </a:moveTo>
                  <a:cubicBezTo>
                    <a:pt x="86" y="228"/>
                    <a:pt x="86" y="228"/>
                    <a:pt x="86" y="228"/>
                  </a:cubicBezTo>
                  <a:cubicBezTo>
                    <a:pt x="110" y="224"/>
                    <a:pt x="134" y="218"/>
                    <a:pt x="158" y="2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33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Sḷíḑe"/>
            <p:cNvSpPr/>
            <p:nvPr/>
          </p:nvSpPr>
          <p:spPr bwMode="auto">
            <a:xfrm>
              <a:off x="1598102" y="5198100"/>
              <a:ext cx="2383855" cy="675813"/>
            </a:xfrm>
            <a:custGeom>
              <a:avLst/>
              <a:gdLst>
                <a:gd name="T0" fmla="*/ 477 w 953"/>
                <a:gd name="T1" fmla="*/ 0 h 270"/>
                <a:gd name="T2" fmla="*/ 0 w 953"/>
                <a:gd name="T3" fmla="*/ 0 h 270"/>
                <a:gd name="T4" fmla="*/ 0 w 953"/>
                <a:gd name="T5" fmla="*/ 93 h 270"/>
                <a:gd name="T6" fmla="*/ 477 w 953"/>
                <a:gd name="T7" fmla="*/ 258 h 270"/>
                <a:gd name="T8" fmla="*/ 953 w 953"/>
                <a:gd name="T9" fmla="*/ 93 h 270"/>
                <a:gd name="T10" fmla="*/ 953 w 953"/>
                <a:gd name="T11" fmla="*/ 0 h 270"/>
                <a:gd name="T12" fmla="*/ 477 w 953"/>
                <a:gd name="T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3" h="270">
                  <a:moveTo>
                    <a:pt x="4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40" y="270"/>
                    <a:pt x="477" y="258"/>
                    <a:pt x="477" y="258"/>
                  </a:cubicBezTo>
                  <a:cubicBezTo>
                    <a:pt x="477" y="258"/>
                    <a:pt x="713" y="270"/>
                    <a:pt x="953" y="93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477" y="0"/>
                    <a:pt x="477" y="0"/>
                    <a:pt x="477" y="0"/>
                  </a:cubicBezTo>
                </a:path>
              </a:pathLst>
            </a:custGeom>
            <a:solidFill>
              <a:srgbClr val="817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ṧ1ïďè"/>
            <p:cNvSpPr/>
            <p:nvPr/>
          </p:nvSpPr>
          <p:spPr bwMode="auto">
            <a:xfrm>
              <a:off x="1598102" y="2935870"/>
              <a:ext cx="2383855" cy="2262230"/>
            </a:xfrm>
            <a:custGeom>
              <a:avLst/>
              <a:gdLst>
                <a:gd name="T0" fmla="*/ 718 w 953"/>
                <a:gd name="T1" fmla="*/ 131 h 904"/>
                <a:gd name="T2" fmla="*/ 236 w 953"/>
                <a:gd name="T3" fmla="*/ 131 h 904"/>
                <a:gd name="T4" fmla="*/ 0 w 953"/>
                <a:gd name="T5" fmla="*/ 131 h 904"/>
                <a:gd name="T6" fmla="*/ 0 w 953"/>
                <a:gd name="T7" fmla="*/ 904 h 904"/>
                <a:gd name="T8" fmla="*/ 236 w 953"/>
                <a:gd name="T9" fmla="*/ 904 h 904"/>
                <a:gd name="T10" fmla="*/ 717 w 953"/>
                <a:gd name="T11" fmla="*/ 904 h 904"/>
                <a:gd name="T12" fmla="*/ 719 w 953"/>
                <a:gd name="T13" fmla="*/ 904 h 904"/>
                <a:gd name="T14" fmla="*/ 953 w 953"/>
                <a:gd name="T15" fmla="*/ 904 h 904"/>
                <a:gd name="T16" fmla="*/ 953 w 953"/>
                <a:gd name="T17" fmla="*/ 131 h 904"/>
                <a:gd name="T18" fmla="*/ 718 w 953"/>
                <a:gd name="T19" fmla="*/ 131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3" h="904">
                  <a:moveTo>
                    <a:pt x="718" y="131"/>
                  </a:moveTo>
                  <a:cubicBezTo>
                    <a:pt x="700" y="122"/>
                    <a:pt x="463" y="5"/>
                    <a:pt x="236" y="131"/>
                  </a:cubicBezTo>
                  <a:cubicBezTo>
                    <a:pt x="236" y="131"/>
                    <a:pt x="115" y="0"/>
                    <a:pt x="0" y="131"/>
                  </a:cubicBezTo>
                  <a:cubicBezTo>
                    <a:pt x="0" y="904"/>
                    <a:pt x="0" y="904"/>
                    <a:pt x="0" y="904"/>
                  </a:cubicBezTo>
                  <a:cubicBezTo>
                    <a:pt x="236" y="904"/>
                    <a:pt x="236" y="904"/>
                    <a:pt x="236" y="904"/>
                  </a:cubicBezTo>
                  <a:cubicBezTo>
                    <a:pt x="717" y="904"/>
                    <a:pt x="717" y="904"/>
                    <a:pt x="717" y="904"/>
                  </a:cubicBezTo>
                  <a:cubicBezTo>
                    <a:pt x="719" y="904"/>
                    <a:pt x="719" y="904"/>
                    <a:pt x="719" y="904"/>
                  </a:cubicBezTo>
                  <a:cubicBezTo>
                    <a:pt x="953" y="904"/>
                    <a:pt x="953" y="904"/>
                    <a:pt x="953" y="904"/>
                  </a:cubicBezTo>
                  <a:cubicBezTo>
                    <a:pt x="953" y="131"/>
                    <a:pt x="953" y="131"/>
                    <a:pt x="953" y="131"/>
                  </a:cubicBezTo>
                  <a:cubicBezTo>
                    <a:pt x="953" y="131"/>
                    <a:pt x="833" y="0"/>
                    <a:pt x="718" y="131"/>
                  </a:cubicBezTo>
                </a:path>
              </a:pathLst>
            </a:custGeom>
            <a:solidFill>
              <a:srgbClr val="CA1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iṧļïḓé"/>
            <p:cNvSpPr/>
            <p:nvPr/>
          </p:nvSpPr>
          <p:spPr bwMode="auto">
            <a:xfrm>
              <a:off x="2188249" y="2935870"/>
              <a:ext cx="1207792" cy="2262230"/>
            </a:xfrm>
            <a:custGeom>
              <a:avLst/>
              <a:gdLst>
                <a:gd name="T0" fmla="*/ 0 w 483"/>
                <a:gd name="T1" fmla="*/ 131 h 904"/>
                <a:gd name="T2" fmla="*/ 0 w 483"/>
                <a:gd name="T3" fmla="*/ 904 h 904"/>
                <a:gd name="T4" fmla="*/ 483 w 483"/>
                <a:gd name="T5" fmla="*/ 904 h 904"/>
                <a:gd name="T6" fmla="*/ 483 w 483"/>
                <a:gd name="T7" fmla="*/ 131 h 904"/>
                <a:gd name="T8" fmla="*/ 0 w 483"/>
                <a:gd name="T9" fmla="*/ 131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904">
                  <a:moveTo>
                    <a:pt x="0" y="131"/>
                  </a:moveTo>
                  <a:cubicBezTo>
                    <a:pt x="0" y="904"/>
                    <a:pt x="0" y="904"/>
                    <a:pt x="0" y="904"/>
                  </a:cubicBezTo>
                  <a:cubicBezTo>
                    <a:pt x="483" y="904"/>
                    <a:pt x="483" y="904"/>
                    <a:pt x="483" y="904"/>
                  </a:cubicBezTo>
                  <a:cubicBezTo>
                    <a:pt x="483" y="131"/>
                    <a:pt x="483" y="131"/>
                    <a:pt x="483" y="131"/>
                  </a:cubicBezTo>
                  <a:cubicBezTo>
                    <a:pt x="483" y="131"/>
                    <a:pt x="236" y="0"/>
                    <a:pt x="0" y="1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î$ľíḋe"/>
            <p:cNvSpPr/>
            <p:nvPr/>
          </p:nvSpPr>
          <p:spPr bwMode="auto">
            <a:xfrm>
              <a:off x="1598102" y="3118838"/>
              <a:ext cx="590147" cy="2079263"/>
            </a:xfrm>
            <a:custGeom>
              <a:avLst/>
              <a:gdLst>
                <a:gd name="T0" fmla="*/ 113 w 236"/>
                <a:gd name="T1" fmla="*/ 0 h 831"/>
                <a:gd name="T2" fmla="*/ 0 w 236"/>
                <a:gd name="T3" fmla="*/ 58 h 831"/>
                <a:gd name="T4" fmla="*/ 0 w 236"/>
                <a:gd name="T5" fmla="*/ 831 h 831"/>
                <a:gd name="T6" fmla="*/ 236 w 236"/>
                <a:gd name="T7" fmla="*/ 831 h 831"/>
                <a:gd name="T8" fmla="*/ 0 w 236"/>
                <a:gd name="T9" fmla="*/ 831 h 831"/>
                <a:gd name="T10" fmla="*/ 0 w 236"/>
                <a:gd name="T11" fmla="*/ 759 h 831"/>
                <a:gd name="T12" fmla="*/ 236 w 236"/>
                <a:gd name="T13" fmla="*/ 759 h 831"/>
                <a:gd name="T14" fmla="*/ 236 w 236"/>
                <a:gd name="T15" fmla="*/ 58 h 831"/>
                <a:gd name="T16" fmla="*/ 236 w 236"/>
                <a:gd name="T17" fmla="*/ 58 h 831"/>
                <a:gd name="T18" fmla="*/ 113 w 236"/>
                <a:gd name="T19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831">
                  <a:moveTo>
                    <a:pt x="113" y="0"/>
                  </a:moveTo>
                  <a:cubicBezTo>
                    <a:pt x="78" y="0"/>
                    <a:pt x="39" y="15"/>
                    <a:pt x="0" y="58"/>
                  </a:cubicBezTo>
                  <a:cubicBezTo>
                    <a:pt x="0" y="831"/>
                    <a:pt x="0" y="831"/>
                    <a:pt x="0" y="831"/>
                  </a:cubicBezTo>
                  <a:cubicBezTo>
                    <a:pt x="236" y="831"/>
                    <a:pt x="236" y="831"/>
                    <a:pt x="236" y="831"/>
                  </a:cubicBezTo>
                  <a:cubicBezTo>
                    <a:pt x="0" y="831"/>
                    <a:pt x="0" y="831"/>
                    <a:pt x="0" y="831"/>
                  </a:cubicBezTo>
                  <a:cubicBezTo>
                    <a:pt x="0" y="759"/>
                    <a:pt x="0" y="759"/>
                    <a:pt x="0" y="759"/>
                  </a:cubicBezTo>
                  <a:cubicBezTo>
                    <a:pt x="236" y="759"/>
                    <a:pt x="236" y="759"/>
                    <a:pt x="236" y="759"/>
                  </a:cubicBezTo>
                  <a:cubicBezTo>
                    <a:pt x="236" y="58"/>
                    <a:pt x="236" y="58"/>
                    <a:pt x="236" y="58"/>
                  </a:cubicBezTo>
                  <a:cubicBezTo>
                    <a:pt x="236" y="58"/>
                    <a:pt x="236" y="58"/>
                    <a:pt x="236" y="58"/>
                  </a:cubicBezTo>
                  <a:cubicBezTo>
                    <a:pt x="236" y="58"/>
                    <a:pt x="182" y="0"/>
                    <a:pt x="11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sľiḍê"/>
            <p:cNvSpPr/>
            <p:nvPr/>
          </p:nvSpPr>
          <p:spPr bwMode="auto">
            <a:xfrm>
              <a:off x="3393926" y="3118838"/>
              <a:ext cx="588031" cy="144893"/>
            </a:xfrm>
            <a:custGeom>
              <a:avLst/>
              <a:gdLst>
                <a:gd name="T0" fmla="*/ 111 w 235"/>
                <a:gd name="T1" fmla="*/ 0 h 58"/>
                <a:gd name="T2" fmla="*/ 0 w 235"/>
                <a:gd name="T3" fmla="*/ 58 h 58"/>
                <a:gd name="T4" fmla="*/ 0 w 235"/>
                <a:gd name="T5" fmla="*/ 58 h 58"/>
                <a:gd name="T6" fmla="*/ 111 w 235"/>
                <a:gd name="T7" fmla="*/ 0 h 58"/>
                <a:gd name="T8" fmla="*/ 235 w 235"/>
                <a:gd name="T9" fmla="*/ 58 h 58"/>
                <a:gd name="T10" fmla="*/ 235 w 235"/>
                <a:gd name="T11" fmla="*/ 58 h 58"/>
                <a:gd name="T12" fmla="*/ 111 w 23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58">
                  <a:moveTo>
                    <a:pt x="111" y="0"/>
                  </a:moveTo>
                  <a:cubicBezTo>
                    <a:pt x="77" y="0"/>
                    <a:pt x="38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8" y="14"/>
                    <a:pt x="77" y="0"/>
                    <a:pt x="111" y="0"/>
                  </a:cubicBezTo>
                  <a:cubicBezTo>
                    <a:pt x="181" y="0"/>
                    <a:pt x="235" y="58"/>
                    <a:pt x="235" y="58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58"/>
                    <a:pt x="181" y="0"/>
                    <a:pt x="111" y="0"/>
                  </a:cubicBezTo>
                </a:path>
              </a:pathLst>
            </a:custGeom>
            <a:solidFill>
              <a:srgbClr val="B45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$ľíḍé"/>
            <p:cNvSpPr/>
            <p:nvPr/>
          </p:nvSpPr>
          <p:spPr bwMode="auto">
            <a:xfrm>
              <a:off x="3393926" y="3118838"/>
              <a:ext cx="588031" cy="1899469"/>
            </a:xfrm>
            <a:custGeom>
              <a:avLst/>
              <a:gdLst>
                <a:gd name="T0" fmla="*/ 111 w 235"/>
                <a:gd name="T1" fmla="*/ 0 h 759"/>
                <a:gd name="T2" fmla="*/ 0 w 235"/>
                <a:gd name="T3" fmla="*/ 58 h 759"/>
                <a:gd name="T4" fmla="*/ 0 w 235"/>
                <a:gd name="T5" fmla="*/ 58 h 759"/>
                <a:gd name="T6" fmla="*/ 0 w 235"/>
                <a:gd name="T7" fmla="*/ 58 h 759"/>
                <a:gd name="T8" fmla="*/ 1 w 235"/>
                <a:gd name="T9" fmla="*/ 58 h 759"/>
                <a:gd name="T10" fmla="*/ 1 w 235"/>
                <a:gd name="T11" fmla="*/ 759 h 759"/>
                <a:gd name="T12" fmla="*/ 235 w 235"/>
                <a:gd name="T13" fmla="*/ 759 h 759"/>
                <a:gd name="T14" fmla="*/ 235 w 235"/>
                <a:gd name="T15" fmla="*/ 211 h 759"/>
                <a:gd name="T16" fmla="*/ 235 w 235"/>
                <a:gd name="T17" fmla="*/ 211 h 759"/>
                <a:gd name="T18" fmla="*/ 235 w 235"/>
                <a:gd name="T19" fmla="*/ 189 h 759"/>
                <a:gd name="T20" fmla="*/ 235 w 235"/>
                <a:gd name="T21" fmla="*/ 126 h 759"/>
                <a:gd name="T22" fmla="*/ 235 w 235"/>
                <a:gd name="T23" fmla="*/ 58 h 759"/>
                <a:gd name="T24" fmla="*/ 235 w 235"/>
                <a:gd name="T25" fmla="*/ 58 h 759"/>
                <a:gd name="T26" fmla="*/ 111 w 235"/>
                <a:gd name="T27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759">
                  <a:moveTo>
                    <a:pt x="111" y="0"/>
                  </a:moveTo>
                  <a:cubicBezTo>
                    <a:pt x="77" y="0"/>
                    <a:pt x="38" y="1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58"/>
                    <a:pt x="1" y="58"/>
                  </a:cubicBezTo>
                  <a:cubicBezTo>
                    <a:pt x="1" y="759"/>
                    <a:pt x="1" y="759"/>
                    <a:pt x="1" y="759"/>
                  </a:cubicBezTo>
                  <a:cubicBezTo>
                    <a:pt x="235" y="759"/>
                    <a:pt x="235" y="759"/>
                    <a:pt x="235" y="759"/>
                  </a:cubicBezTo>
                  <a:cubicBezTo>
                    <a:pt x="235" y="211"/>
                    <a:pt x="235" y="211"/>
                    <a:pt x="235" y="211"/>
                  </a:cubicBezTo>
                  <a:cubicBezTo>
                    <a:pt x="235" y="211"/>
                    <a:pt x="235" y="211"/>
                    <a:pt x="235" y="211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58"/>
                    <a:pt x="181" y="0"/>
                    <a:pt x="111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ṥḻiḓê"/>
            <p:cNvSpPr/>
            <p:nvPr/>
          </p:nvSpPr>
          <p:spPr bwMode="auto">
            <a:xfrm>
              <a:off x="3391810" y="3263730"/>
              <a:ext cx="4231" cy="1754576"/>
            </a:xfrm>
            <a:custGeom>
              <a:avLst/>
              <a:gdLst>
                <a:gd name="T0" fmla="*/ 1 w 2"/>
                <a:gd name="T1" fmla="*/ 0 h 701"/>
                <a:gd name="T2" fmla="*/ 0 w 2"/>
                <a:gd name="T3" fmla="*/ 0 h 701"/>
                <a:gd name="T4" fmla="*/ 0 w 2"/>
                <a:gd name="T5" fmla="*/ 701 h 701"/>
                <a:gd name="T6" fmla="*/ 2 w 2"/>
                <a:gd name="T7" fmla="*/ 701 h 701"/>
                <a:gd name="T8" fmla="*/ 2 w 2"/>
                <a:gd name="T9" fmla="*/ 0 h 701"/>
                <a:gd name="T10" fmla="*/ 1 w 2"/>
                <a:gd name="T11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70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701"/>
                    <a:pt x="0" y="701"/>
                    <a:pt x="0" y="701"/>
                  </a:cubicBezTo>
                  <a:cubicBezTo>
                    <a:pt x="2" y="701"/>
                    <a:pt x="2" y="701"/>
                    <a:pt x="2" y="70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A111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šľíḋé"/>
            <p:cNvSpPr/>
            <p:nvPr/>
          </p:nvSpPr>
          <p:spPr bwMode="auto">
            <a:xfrm>
              <a:off x="1598102" y="5018306"/>
              <a:ext cx="2383855" cy="1797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ṥ1íďé"/>
            <p:cNvSpPr/>
            <p:nvPr/>
          </p:nvSpPr>
          <p:spPr bwMode="auto">
            <a:xfrm>
              <a:off x="1598102" y="5018306"/>
              <a:ext cx="2383855" cy="179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íṧḷîḋé"/>
            <p:cNvSpPr/>
            <p:nvPr/>
          </p:nvSpPr>
          <p:spPr bwMode="auto">
            <a:xfrm>
              <a:off x="1603390" y="5198100"/>
              <a:ext cx="2378567" cy="646201"/>
            </a:xfrm>
            <a:custGeom>
              <a:avLst/>
              <a:gdLst>
                <a:gd name="T0" fmla="*/ 951 w 951"/>
                <a:gd name="T1" fmla="*/ 0 h 258"/>
                <a:gd name="T2" fmla="*/ 611 w 951"/>
                <a:gd name="T3" fmla="*/ 0 h 258"/>
                <a:gd name="T4" fmla="*/ 611 w 951"/>
                <a:gd name="T5" fmla="*/ 56 h 258"/>
                <a:gd name="T6" fmla="*/ 605 w 951"/>
                <a:gd name="T7" fmla="*/ 151 h 258"/>
                <a:gd name="T8" fmla="*/ 379 w 951"/>
                <a:gd name="T9" fmla="*/ 217 h 258"/>
                <a:gd name="T10" fmla="*/ 0 w 951"/>
                <a:gd name="T11" fmla="*/ 94 h 258"/>
                <a:gd name="T12" fmla="*/ 464 w 951"/>
                <a:gd name="T13" fmla="*/ 258 h 258"/>
                <a:gd name="T14" fmla="*/ 475 w 951"/>
                <a:gd name="T15" fmla="*/ 258 h 258"/>
                <a:gd name="T16" fmla="*/ 485 w 951"/>
                <a:gd name="T17" fmla="*/ 258 h 258"/>
                <a:gd name="T18" fmla="*/ 951 w 951"/>
                <a:gd name="T19" fmla="*/ 93 h 258"/>
                <a:gd name="T20" fmla="*/ 951 w 951"/>
                <a:gd name="T21" fmla="*/ 87 h 258"/>
                <a:gd name="T22" fmla="*/ 951 w 951"/>
                <a:gd name="T23" fmla="*/ 25 h 258"/>
                <a:gd name="T24" fmla="*/ 951 w 951"/>
                <a:gd name="T2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258">
                  <a:moveTo>
                    <a:pt x="951" y="0"/>
                  </a:moveTo>
                  <a:cubicBezTo>
                    <a:pt x="611" y="0"/>
                    <a:pt x="611" y="0"/>
                    <a:pt x="611" y="0"/>
                  </a:cubicBezTo>
                  <a:cubicBezTo>
                    <a:pt x="611" y="56"/>
                    <a:pt x="611" y="56"/>
                    <a:pt x="611" y="56"/>
                  </a:cubicBezTo>
                  <a:cubicBezTo>
                    <a:pt x="643" y="79"/>
                    <a:pt x="654" y="111"/>
                    <a:pt x="605" y="151"/>
                  </a:cubicBezTo>
                  <a:cubicBezTo>
                    <a:pt x="551" y="195"/>
                    <a:pt x="469" y="217"/>
                    <a:pt x="379" y="217"/>
                  </a:cubicBezTo>
                  <a:cubicBezTo>
                    <a:pt x="253" y="217"/>
                    <a:pt x="109" y="174"/>
                    <a:pt x="0" y="94"/>
                  </a:cubicBezTo>
                  <a:cubicBezTo>
                    <a:pt x="209" y="248"/>
                    <a:pt x="415" y="258"/>
                    <a:pt x="464" y="258"/>
                  </a:cubicBezTo>
                  <a:cubicBezTo>
                    <a:pt x="471" y="258"/>
                    <a:pt x="475" y="258"/>
                    <a:pt x="475" y="258"/>
                  </a:cubicBezTo>
                  <a:cubicBezTo>
                    <a:pt x="475" y="258"/>
                    <a:pt x="478" y="258"/>
                    <a:pt x="485" y="258"/>
                  </a:cubicBezTo>
                  <a:cubicBezTo>
                    <a:pt x="534" y="258"/>
                    <a:pt x="741" y="248"/>
                    <a:pt x="951" y="93"/>
                  </a:cubicBezTo>
                  <a:cubicBezTo>
                    <a:pt x="951" y="87"/>
                    <a:pt x="951" y="87"/>
                    <a:pt x="951" y="87"/>
                  </a:cubicBezTo>
                  <a:cubicBezTo>
                    <a:pt x="951" y="25"/>
                    <a:pt x="951" y="25"/>
                    <a:pt x="951" y="25"/>
                  </a:cubicBezTo>
                  <a:cubicBezTo>
                    <a:pt x="951" y="0"/>
                    <a:pt x="951" y="0"/>
                    <a:pt x="951" y="0"/>
                  </a:cubicBezTo>
                </a:path>
              </a:pathLst>
            </a:custGeom>
            <a:solidFill>
              <a:srgbClr val="675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ṩľíḓé"/>
            <p:cNvSpPr/>
            <p:nvPr/>
          </p:nvSpPr>
          <p:spPr bwMode="auto">
            <a:xfrm>
              <a:off x="1598102" y="5430774"/>
              <a:ext cx="5288" cy="317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DC9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šľïḋe"/>
            <p:cNvSpPr/>
            <p:nvPr/>
          </p:nvSpPr>
          <p:spPr bwMode="auto">
            <a:xfrm>
              <a:off x="3676308" y="3679371"/>
              <a:ext cx="34901" cy="775229"/>
            </a:xfrm>
            <a:prstGeom prst="rect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îṥľîďè"/>
            <p:cNvSpPr/>
            <p:nvPr/>
          </p:nvSpPr>
          <p:spPr bwMode="auto">
            <a:xfrm>
              <a:off x="3514493" y="3659277"/>
              <a:ext cx="359588" cy="875702"/>
            </a:xfrm>
            <a:custGeom>
              <a:avLst/>
              <a:gdLst>
                <a:gd name="T0" fmla="*/ 72 w 144"/>
                <a:gd name="T1" fmla="*/ 0 h 350"/>
                <a:gd name="T2" fmla="*/ 0 w 144"/>
                <a:gd name="T3" fmla="*/ 151 h 350"/>
                <a:gd name="T4" fmla="*/ 0 w 144"/>
                <a:gd name="T5" fmla="*/ 350 h 350"/>
                <a:gd name="T6" fmla="*/ 72 w 144"/>
                <a:gd name="T7" fmla="*/ 350 h 350"/>
                <a:gd name="T8" fmla="*/ 144 w 144"/>
                <a:gd name="T9" fmla="*/ 350 h 350"/>
                <a:gd name="T10" fmla="*/ 144 w 144"/>
                <a:gd name="T11" fmla="*/ 151 h 350"/>
                <a:gd name="T12" fmla="*/ 72 w 14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350">
                  <a:moveTo>
                    <a:pt x="72" y="0"/>
                  </a:moveTo>
                  <a:cubicBezTo>
                    <a:pt x="4" y="0"/>
                    <a:pt x="0" y="151"/>
                    <a:pt x="0" y="1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144" y="350"/>
                    <a:pt x="144" y="350"/>
                    <a:pt x="144" y="350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4" y="151"/>
                    <a:pt x="139" y="0"/>
                    <a:pt x="72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ŝḻïḓê"/>
            <p:cNvSpPr/>
            <p:nvPr/>
          </p:nvSpPr>
          <p:spPr bwMode="auto">
            <a:xfrm>
              <a:off x="3533531" y="3708984"/>
              <a:ext cx="320456" cy="773113"/>
            </a:xfrm>
            <a:custGeom>
              <a:avLst/>
              <a:gdLst>
                <a:gd name="T0" fmla="*/ 64 w 128"/>
                <a:gd name="T1" fmla="*/ 0 h 309"/>
                <a:gd name="T2" fmla="*/ 0 w 128"/>
                <a:gd name="T3" fmla="*/ 134 h 309"/>
                <a:gd name="T4" fmla="*/ 0 w 128"/>
                <a:gd name="T5" fmla="*/ 309 h 309"/>
                <a:gd name="T6" fmla="*/ 64 w 128"/>
                <a:gd name="T7" fmla="*/ 309 h 309"/>
                <a:gd name="T8" fmla="*/ 128 w 128"/>
                <a:gd name="T9" fmla="*/ 309 h 309"/>
                <a:gd name="T10" fmla="*/ 128 w 128"/>
                <a:gd name="T11" fmla="*/ 134 h 309"/>
                <a:gd name="T12" fmla="*/ 64 w 128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09">
                  <a:moveTo>
                    <a:pt x="64" y="0"/>
                  </a:moveTo>
                  <a:cubicBezTo>
                    <a:pt x="4" y="0"/>
                    <a:pt x="0" y="134"/>
                    <a:pt x="0" y="13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64" y="309"/>
                    <a:pt x="64" y="309"/>
                    <a:pt x="64" y="309"/>
                  </a:cubicBezTo>
                  <a:cubicBezTo>
                    <a:pt x="128" y="309"/>
                    <a:pt x="128" y="309"/>
                    <a:pt x="128" y="309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28" y="134"/>
                    <a:pt x="124" y="0"/>
                    <a:pt x="64" y="0"/>
                  </a:cubicBez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šlîďé"/>
            <p:cNvSpPr/>
            <p:nvPr/>
          </p:nvSpPr>
          <p:spPr bwMode="auto">
            <a:xfrm>
              <a:off x="3529300" y="4084436"/>
              <a:ext cx="329974" cy="72975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$ľíḋè"/>
            <p:cNvSpPr/>
            <p:nvPr/>
          </p:nvSpPr>
          <p:spPr bwMode="auto">
            <a:xfrm>
              <a:off x="3529300" y="4119337"/>
              <a:ext cx="329974" cy="38074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í$1îḍè"/>
            <p:cNvSpPr/>
            <p:nvPr/>
          </p:nvSpPr>
          <p:spPr bwMode="auto">
            <a:xfrm>
              <a:off x="3676308" y="3679371"/>
              <a:ext cx="34901" cy="775229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ṩlïḑè"/>
            <p:cNvSpPr/>
            <p:nvPr/>
          </p:nvSpPr>
          <p:spPr bwMode="auto">
            <a:xfrm>
              <a:off x="3694287" y="3679371"/>
              <a:ext cx="16922" cy="775229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ŝḻiďé"/>
            <p:cNvSpPr/>
            <p:nvPr/>
          </p:nvSpPr>
          <p:spPr bwMode="auto">
            <a:xfrm>
              <a:off x="3514493" y="3659277"/>
              <a:ext cx="359588" cy="875702"/>
            </a:xfrm>
            <a:custGeom>
              <a:avLst/>
              <a:gdLst>
                <a:gd name="T0" fmla="*/ 72 w 144"/>
                <a:gd name="T1" fmla="*/ 0 h 350"/>
                <a:gd name="T2" fmla="*/ 0 w 144"/>
                <a:gd name="T3" fmla="*/ 151 h 350"/>
                <a:gd name="T4" fmla="*/ 0 w 144"/>
                <a:gd name="T5" fmla="*/ 350 h 350"/>
                <a:gd name="T6" fmla="*/ 72 w 144"/>
                <a:gd name="T7" fmla="*/ 350 h 350"/>
                <a:gd name="T8" fmla="*/ 144 w 144"/>
                <a:gd name="T9" fmla="*/ 350 h 350"/>
                <a:gd name="T10" fmla="*/ 144 w 144"/>
                <a:gd name="T11" fmla="*/ 151 h 350"/>
                <a:gd name="T12" fmla="*/ 72 w 144"/>
                <a:gd name="T13" fmla="*/ 0 h 350"/>
                <a:gd name="T14" fmla="*/ 136 w 144"/>
                <a:gd name="T15" fmla="*/ 329 h 350"/>
                <a:gd name="T16" fmla="*/ 72 w 144"/>
                <a:gd name="T17" fmla="*/ 329 h 350"/>
                <a:gd name="T18" fmla="*/ 8 w 144"/>
                <a:gd name="T19" fmla="*/ 329 h 350"/>
                <a:gd name="T20" fmla="*/ 8 w 144"/>
                <a:gd name="T21" fmla="*/ 154 h 350"/>
                <a:gd name="T22" fmla="*/ 72 w 144"/>
                <a:gd name="T23" fmla="*/ 20 h 350"/>
                <a:gd name="T24" fmla="*/ 136 w 144"/>
                <a:gd name="T25" fmla="*/ 154 h 350"/>
                <a:gd name="T26" fmla="*/ 136 w 144"/>
                <a:gd name="T27" fmla="*/ 32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350">
                  <a:moveTo>
                    <a:pt x="72" y="0"/>
                  </a:moveTo>
                  <a:cubicBezTo>
                    <a:pt x="4" y="0"/>
                    <a:pt x="0" y="151"/>
                    <a:pt x="0" y="1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144" y="350"/>
                    <a:pt x="144" y="350"/>
                    <a:pt x="144" y="350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4" y="151"/>
                    <a:pt x="139" y="0"/>
                    <a:pt x="72" y="0"/>
                  </a:cubicBezTo>
                  <a:close/>
                  <a:moveTo>
                    <a:pt x="136" y="329"/>
                  </a:moveTo>
                  <a:cubicBezTo>
                    <a:pt x="72" y="329"/>
                    <a:pt x="72" y="329"/>
                    <a:pt x="72" y="329"/>
                  </a:cubicBezTo>
                  <a:cubicBezTo>
                    <a:pt x="8" y="329"/>
                    <a:pt x="8" y="329"/>
                    <a:pt x="8" y="329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8" y="154"/>
                    <a:pt x="12" y="20"/>
                    <a:pt x="72" y="20"/>
                  </a:cubicBezTo>
                  <a:cubicBezTo>
                    <a:pt x="132" y="20"/>
                    <a:pt x="136" y="154"/>
                    <a:pt x="136" y="154"/>
                  </a:cubicBezTo>
                  <a:lnTo>
                    <a:pt x="136" y="329"/>
                  </a:lnTo>
                  <a:close/>
                </a:path>
              </a:pathLst>
            </a:cu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Sḷíḑê"/>
            <p:cNvSpPr/>
            <p:nvPr/>
          </p:nvSpPr>
          <p:spPr bwMode="auto">
            <a:xfrm>
              <a:off x="3498629" y="4412295"/>
              <a:ext cx="390259" cy="137490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$ḻïdê"/>
            <p:cNvSpPr/>
            <p:nvPr/>
          </p:nvSpPr>
          <p:spPr bwMode="auto">
            <a:xfrm>
              <a:off x="3498629" y="4502193"/>
              <a:ext cx="390259" cy="52880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ṡlidé"/>
            <p:cNvSpPr/>
            <p:nvPr/>
          </p:nvSpPr>
          <p:spPr bwMode="auto">
            <a:xfrm>
              <a:off x="1867793" y="3679371"/>
              <a:ext cx="35959" cy="775229"/>
            </a:xfrm>
            <a:prstGeom prst="rect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Slíḓe"/>
            <p:cNvSpPr/>
            <p:nvPr/>
          </p:nvSpPr>
          <p:spPr bwMode="auto">
            <a:xfrm>
              <a:off x="1705978" y="3659277"/>
              <a:ext cx="362761" cy="875702"/>
            </a:xfrm>
            <a:custGeom>
              <a:avLst/>
              <a:gdLst>
                <a:gd name="T0" fmla="*/ 72 w 145"/>
                <a:gd name="T1" fmla="*/ 0 h 350"/>
                <a:gd name="T2" fmla="*/ 0 w 145"/>
                <a:gd name="T3" fmla="*/ 151 h 350"/>
                <a:gd name="T4" fmla="*/ 0 w 145"/>
                <a:gd name="T5" fmla="*/ 350 h 350"/>
                <a:gd name="T6" fmla="*/ 72 w 145"/>
                <a:gd name="T7" fmla="*/ 350 h 350"/>
                <a:gd name="T8" fmla="*/ 145 w 145"/>
                <a:gd name="T9" fmla="*/ 350 h 350"/>
                <a:gd name="T10" fmla="*/ 145 w 145"/>
                <a:gd name="T11" fmla="*/ 151 h 350"/>
                <a:gd name="T12" fmla="*/ 72 w 145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350">
                  <a:moveTo>
                    <a:pt x="72" y="0"/>
                  </a:moveTo>
                  <a:cubicBezTo>
                    <a:pt x="5" y="0"/>
                    <a:pt x="0" y="151"/>
                    <a:pt x="0" y="1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145" y="350"/>
                    <a:pt x="145" y="350"/>
                    <a:pt x="145" y="350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151"/>
                    <a:pt x="140" y="0"/>
                    <a:pt x="72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îṧľïḑè"/>
            <p:cNvSpPr/>
            <p:nvPr/>
          </p:nvSpPr>
          <p:spPr bwMode="auto">
            <a:xfrm>
              <a:off x="1726073" y="3708984"/>
              <a:ext cx="319398" cy="773113"/>
            </a:xfrm>
            <a:custGeom>
              <a:avLst/>
              <a:gdLst>
                <a:gd name="T0" fmla="*/ 64 w 128"/>
                <a:gd name="T1" fmla="*/ 0 h 309"/>
                <a:gd name="T2" fmla="*/ 0 w 128"/>
                <a:gd name="T3" fmla="*/ 134 h 309"/>
                <a:gd name="T4" fmla="*/ 0 w 128"/>
                <a:gd name="T5" fmla="*/ 309 h 309"/>
                <a:gd name="T6" fmla="*/ 64 w 128"/>
                <a:gd name="T7" fmla="*/ 309 h 309"/>
                <a:gd name="T8" fmla="*/ 128 w 128"/>
                <a:gd name="T9" fmla="*/ 309 h 309"/>
                <a:gd name="T10" fmla="*/ 128 w 128"/>
                <a:gd name="T11" fmla="*/ 134 h 309"/>
                <a:gd name="T12" fmla="*/ 64 w 128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09">
                  <a:moveTo>
                    <a:pt x="64" y="0"/>
                  </a:moveTo>
                  <a:cubicBezTo>
                    <a:pt x="4" y="0"/>
                    <a:pt x="0" y="134"/>
                    <a:pt x="0" y="134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64" y="309"/>
                    <a:pt x="64" y="309"/>
                    <a:pt x="64" y="309"/>
                  </a:cubicBezTo>
                  <a:cubicBezTo>
                    <a:pt x="128" y="309"/>
                    <a:pt x="128" y="309"/>
                    <a:pt x="128" y="309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28" y="134"/>
                    <a:pt x="124" y="0"/>
                    <a:pt x="64" y="0"/>
                  </a:cubicBezTo>
                  <a:close/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ṣlïḑe"/>
            <p:cNvSpPr/>
            <p:nvPr/>
          </p:nvSpPr>
          <p:spPr bwMode="auto">
            <a:xfrm>
              <a:off x="1720785" y="4084436"/>
              <a:ext cx="329974" cy="72975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sļíḋe"/>
            <p:cNvSpPr/>
            <p:nvPr/>
          </p:nvSpPr>
          <p:spPr bwMode="auto">
            <a:xfrm>
              <a:off x="1720785" y="4119337"/>
              <a:ext cx="329974" cy="38074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$ľíďe"/>
            <p:cNvSpPr/>
            <p:nvPr/>
          </p:nvSpPr>
          <p:spPr bwMode="auto">
            <a:xfrm>
              <a:off x="1867793" y="3679371"/>
              <a:ext cx="35959" cy="775229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işļiďê"/>
            <p:cNvSpPr/>
            <p:nvPr/>
          </p:nvSpPr>
          <p:spPr bwMode="auto">
            <a:xfrm>
              <a:off x="1885772" y="3679371"/>
              <a:ext cx="17979" cy="775229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$lîḓê"/>
            <p:cNvSpPr/>
            <p:nvPr/>
          </p:nvSpPr>
          <p:spPr bwMode="auto">
            <a:xfrm>
              <a:off x="1705978" y="3659277"/>
              <a:ext cx="362761" cy="875702"/>
            </a:xfrm>
            <a:custGeom>
              <a:avLst/>
              <a:gdLst>
                <a:gd name="T0" fmla="*/ 72 w 145"/>
                <a:gd name="T1" fmla="*/ 0 h 350"/>
                <a:gd name="T2" fmla="*/ 0 w 145"/>
                <a:gd name="T3" fmla="*/ 151 h 350"/>
                <a:gd name="T4" fmla="*/ 0 w 145"/>
                <a:gd name="T5" fmla="*/ 350 h 350"/>
                <a:gd name="T6" fmla="*/ 72 w 145"/>
                <a:gd name="T7" fmla="*/ 350 h 350"/>
                <a:gd name="T8" fmla="*/ 145 w 145"/>
                <a:gd name="T9" fmla="*/ 350 h 350"/>
                <a:gd name="T10" fmla="*/ 145 w 145"/>
                <a:gd name="T11" fmla="*/ 151 h 350"/>
                <a:gd name="T12" fmla="*/ 72 w 145"/>
                <a:gd name="T13" fmla="*/ 0 h 350"/>
                <a:gd name="T14" fmla="*/ 136 w 145"/>
                <a:gd name="T15" fmla="*/ 329 h 350"/>
                <a:gd name="T16" fmla="*/ 72 w 145"/>
                <a:gd name="T17" fmla="*/ 329 h 350"/>
                <a:gd name="T18" fmla="*/ 8 w 145"/>
                <a:gd name="T19" fmla="*/ 329 h 350"/>
                <a:gd name="T20" fmla="*/ 8 w 145"/>
                <a:gd name="T21" fmla="*/ 154 h 350"/>
                <a:gd name="T22" fmla="*/ 72 w 145"/>
                <a:gd name="T23" fmla="*/ 20 h 350"/>
                <a:gd name="T24" fmla="*/ 136 w 145"/>
                <a:gd name="T25" fmla="*/ 154 h 350"/>
                <a:gd name="T26" fmla="*/ 136 w 145"/>
                <a:gd name="T27" fmla="*/ 32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" h="350">
                  <a:moveTo>
                    <a:pt x="72" y="0"/>
                  </a:moveTo>
                  <a:cubicBezTo>
                    <a:pt x="5" y="0"/>
                    <a:pt x="0" y="151"/>
                    <a:pt x="0" y="1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72" y="350"/>
                    <a:pt x="72" y="350"/>
                    <a:pt x="72" y="350"/>
                  </a:cubicBezTo>
                  <a:cubicBezTo>
                    <a:pt x="145" y="350"/>
                    <a:pt x="145" y="350"/>
                    <a:pt x="145" y="350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151"/>
                    <a:pt x="140" y="0"/>
                    <a:pt x="72" y="0"/>
                  </a:cubicBezTo>
                  <a:close/>
                  <a:moveTo>
                    <a:pt x="136" y="329"/>
                  </a:moveTo>
                  <a:cubicBezTo>
                    <a:pt x="72" y="329"/>
                    <a:pt x="72" y="329"/>
                    <a:pt x="72" y="329"/>
                  </a:cubicBezTo>
                  <a:cubicBezTo>
                    <a:pt x="8" y="329"/>
                    <a:pt x="8" y="329"/>
                    <a:pt x="8" y="329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8" y="154"/>
                    <a:pt x="12" y="20"/>
                    <a:pt x="72" y="20"/>
                  </a:cubicBezTo>
                  <a:cubicBezTo>
                    <a:pt x="132" y="20"/>
                    <a:pt x="136" y="154"/>
                    <a:pt x="136" y="154"/>
                  </a:cubicBezTo>
                  <a:lnTo>
                    <a:pt x="136" y="329"/>
                  </a:lnTo>
                  <a:close/>
                </a:path>
              </a:pathLst>
            </a:cu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ṧļîdè"/>
            <p:cNvSpPr/>
            <p:nvPr/>
          </p:nvSpPr>
          <p:spPr bwMode="auto">
            <a:xfrm>
              <a:off x="1691173" y="4412295"/>
              <a:ext cx="389201" cy="137490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îsḷiḑe"/>
            <p:cNvSpPr/>
            <p:nvPr/>
          </p:nvSpPr>
          <p:spPr bwMode="auto">
            <a:xfrm>
              <a:off x="1691173" y="4502193"/>
              <a:ext cx="389201" cy="52880"/>
            </a:xfrm>
            <a:prstGeom prst="rect">
              <a:avLst/>
            </a:prstGeom>
            <a:solidFill>
              <a:srgbClr val="C1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iSḻiďé"/>
            <p:cNvSpPr/>
            <p:nvPr/>
          </p:nvSpPr>
          <p:spPr bwMode="auto">
            <a:xfrm>
              <a:off x="2448422" y="3957523"/>
              <a:ext cx="683217" cy="1503922"/>
            </a:xfrm>
            <a:custGeom>
              <a:avLst/>
              <a:gdLst>
                <a:gd name="T0" fmla="*/ 273 w 273"/>
                <a:gd name="T1" fmla="*/ 44 h 601"/>
                <a:gd name="T2" fmla="*/ 273 w 273"/>
                <a:gd name="T3" fmla="*/ 601 h 601"/>
                <a:gd name="T4" fmla="*/ 0 w 273"/>
                <a:gd name="T5" fmla="*/ 601 h 601"/>
                <a:gd name="T6" fmla="*/ 0 w 273"/>
                <a:gd name="T7" fmla="*/ 44 h 601"/>
                <a:gd name="T8" fmla="*/ 273 w 273"/>
                <a:gd name="T9" fmla="*/ 4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601">
                  <a:moveTo>
                    <a:pt x="273" y="44"/>
                  </a:moveTo>
                  <a:cubicBezTo>
                    <a:pt x="273" y="601"/>
                    <a:pt x="273" y="601"/>
                    <a:pt x="273" y="601"/>
                  </a:cubicBezTo>
                  <a:cubicBezTo>
                    <a:pt x="0" y="601"/>
                    <a:pt x="0" y="601"/>
                    <a:pt x="0" y="60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13" y="0"/>
                    <a:pt x="273" y="44"/>
                  </a:cubicBezTo>
                </a:path>
              </a:pathLst>
            </a:custGeom>
            <a:solidFill>
              <a:srgbClr val="5C3A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śḻiḑé"/>
            <p:cNvSpPr/>
            <p:nvPr/>
          </p:nvSpPr>
          <p:spPr bwMode="auto">
            <a:xfrm>
              <a:off x="2470631" y="4001942"/>
              <a:ext cx="657834" cy="1459503"/>
            </a:xfrm>
            <a:custGeom>
              <a:avLst/>
              <a:gdLst>
                <a:gd name="T0" fmla="*/ 263 w 263"/>
                <a:gd name="T1" fmla="*/ 38 h 583"/>
                <a:gd name="T2" fmla="*/ 263 w 263"/>
                <a:gd name="T3" fmla="*/ 583 h 583"/>
                <a:gd name="T4" fmla="*/ 0 w 263"/>
                <a:gd name="T5" fmla="*/ 583 h 583"/>
                <a:gd name="T6" fmla="*/ 0 w 263"/>
                <a:gd name="T7" fmla="*/ 38 h 583"/>
                <a:gd name="T8" fmla="*/ 263 w 263"/>
                <a:gd name="T9" fmla="*/ 38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583">
                  <a:moveTo>
                    <a:pt x="263" y="38"/>
                  </a:moveTo>
                  <a:cubicBezTo>
                    <a:pt x="263" y="583"/>
                    <a:pt x="263" y="583"/>
                    <a:pt x="263" y="583"/>
                  </a:cubicBezTo>
                  <a:cubicBezTo>
                    <a:pt x="0" y="583"/>
                    <a:pt x="0" y="583"/>
                    <a:pt x="0" y="58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09" y="0"/>
                    <a:pt x="263" y="38"/>
                  </a:cubicBezTo>
                </a:path>
              </a:pathLst>
            </a:custGeom>
            <a:solidFill>
              <a:srgbClr val="6944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îṣḷíḑè"/>
            <p:cNvSpPr/>
            <p:nvPr/>
          </p:nvSpPr>
          <p:spPr bwMode="auto">
            <a:xfrm>
              <a:off x="3025877" y="4569880"/>
              <a:ext cx="67687" cy="67687"/>
            </a:xfrm>
            <a:prstGeom prst="ellipse">
              <a:avLst/>
            </a:prstGeom>
            <a:solidFill>
              <a:srgbClr val="E09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ïşlïďè"/>
            <p:cNvSpPr/>
            <p:nvPr/>
          </p:nvSpPr>
          <p:spPr bwMode="auto">
            <a:xfrm>
              <a:off x="2585912" y="4197600"/>
              <a:ext cx="408237" cy="930698"/>
            </a:xfrm>
            <a:prstGeom prst="rect">
              <a:avLst/>
            </a:prstGeom>
            <a:solidFill>
              <a:srgbClr val="E5E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ş1iḑê"/>
            <p:cNvSpPr/>
            <p:nvPr/>
          </p:nvSpPr>
          <p:spPr bwMode="auto">
            <a:xfrm>
              <a:off x="2585912" y="4197600"/>
              <a:ext cx="408237" cy="93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sľîdê"/>
            <p:cNvSpPr/>
            <p:nvPr/>
          </p:nvSpPr>
          <p:spPr bwMode="auto">
            <a:xfrm>
              <a:off x="2626100" y="4239905"/>
              <a:ext cx="327860" cy="405065"/>
            </a:xfrm>
            <a:prstGeom prst="rect">
              <a:avLst/>
            </a:pr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$lïḓè"/>
            <p:cNvSpPr/>
            <p:nvPr/>
          </p:nvSpPr>
          <p:spPr bwMode="auto">
            <a:xfrm>
              <a:off x="2626100" y="4239905"/>
              <a:ext cx="327860" cy="405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śliďé"/>
            <p:cNvSpPr/>
            <p:nvPr/>
          </p:nvSpPr>
          <p:spPr bwMode="auto">
            <a:xfrm>
              <a:off x="2626100" y="4239905"/>
              <a:ext cx="157584" cy="405065"/>
            </a:xfrm>
            <a:custGeom>
              <a:avLst/>
              <a:gdLst>
                <a:gd name="T0" fmla="*/ 149 w 149"/>
                <a:gd name="T1" fmla="*/ 0 h 383"/>
                <a:gd name="T2" fmla="*/ 0 w 149"/>
                <a:gd name="T3" fmla="*/ 0 h 383"/>
                <a:gd name="T4" fmla="*/ 0 w 149"/>
                <a:gd name="T5" fmla="*/ 383 h 383"/>
                <a:gd name="T6" fmla="*/ 149 w 149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383">
                  <a:moveTo>
                    <a:pt x="149" y="0"/>
                  </a:moveTo>
                  <a:lnTo>
                    <a:pt x="0" y="0"/>
                  </a:lnTo>
                  <a:lnTo>
                    <a:pt x="0" y="38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$ļíḋé"/>
            <p:cNvSpPr/>
            <p:nvPr/>
          </p:nvSpPr>
          <p:spPr bwMode="auto">
            <a:xfrm>
              <a:off x="2626100" y="4239905"/>
              <a:ext cx="157584" cy="405065"/>
            </a:xfrm>
            <a:custGeom>
              <a:avLst/>
              <a:gdLst>
                <a:gd name="T0" fmla="*/ 149 w 149"/>
                <a:gd name="T1" fmla="*/ 0 h 383"/>
                <a:gd name="T2" fmla="*/ 0 w 149"/>
                <a:gd name="T3" fmla="*/ 0 h 383"/>
                <a:gd name="T4" fmla="*/ 0 w 149"/>
                <a:gd name="T5" fmla="*/ 383 h 383"/>
                <a:gd name="T6" fmla="*/ 149 w 149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383">
                  <a:moveTo>
                    <a:pt x="149" y="0"/>
                  </a:moveTo>
                  <a:lnTo>
                    <a:pt x="0" y="0"/>
                  </a:lnTo>
                  <a:lnTo>
                    <a:pt x="0" y="383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îs1íḍê"/>
            <p:cNvSpPr/>
            <p:nvPr/>
          </p:nvSpPr>
          <p:spPr bwMode="auto">
            <a:xfrm>
              <a:off x="2626100" y="4683044"/>
              <a:ext cx="327860" cy="402949"/>
            </a:xfrm>
            <a:prstGeom prst="rect">
              <a:avLst/>
            </a:pr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ṧļiḓè"/>
            <p:cNvSpPr/>
            <p:nvPr/>
          </p:nvSpPr>
          <p:spPr bwMode="auto">
            <a:xfrm>
              <a:off x="2626100" y="4683044"/>
              <a:ext cx="327860" cy="40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$ļïḑè"/>
            <p:cNvSpPr/>
            <p:nvPr/>
          </p:nvSpPr>
          <p:spPr bwMode="auto">
            <a:xfrm>
              <a:off x="2626100" y="4683044"/>
              <a:ext cx="157584" cy="402949"/>
            </a:xfrm>
            <a:custGeom>
              <a:avLst/>
              <a:gdLst>
                <a:gd name="T0" fmla="*/ 149 w 149"/>
                <a:gd name="T1" fmla="*/ 0 h 381"/>
                <a:gd name="T2" fmla="*/ 0 w 149"/>
                <a:gd name="T3" fmla="*/ 0 h 381"/>
                <a:gd name="T4" fmla="*/ 0 w 149"/>
                <a:gd name="T5" fmla="*/ 381 h 381"/>
                <a:gd name="T6" fmla="*/ 149 w 149"/>
                <a:gd name="T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381">
                  <a:moveTo>
                    <a:pt x="149" y="0"/>
                  </a:moveTo>
                  <a:lnTo>
                    <a:pt x="0" y="0"/>
                  </a:lnTo>
                  <a:lnTo>
                    <a:pt x="0" y="381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Slïďé"/>
            <p:cNvSpPr/>
            <p:nvPr/>
          </p:nvSpPr>
          <p:spPr bwMode="auto">
            <a:xfrm>
              <a:off x="2626100" y="4683044"/>
              <a:ext cx="157584" cy="402949"/>
            </a:xfrm>
            <a:custGeom>
              <a:avLst/>
              <a:gdLst>
                <a:gd name="T0" fmla="*/ 149 w 149"/>
                <a:gd name="T1" fmla="*/ 0 h 381"/>
                <a:gd name="T2" fmla="*/ 0 w 149"/>
                <a:gd name="T3" fmla="*/ 0 h 381"/>
                <a:gd name="T4" fmla="*/ 0 w 149"/>
                <a:gd name="T5" fmla="*/ 381 h 381"/>
                <a:gd name="T6" fmla="*/ 149 w 149"/>
                <a:gd name="T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381">
                  <a:moveTo>
                    <a:pt x="149" y="0"/>
                  </a:moveTo>
                  <a:lnTo>
                    <a:pt x="0" y="0"/>
                  </a:lnTo>
                  <a:lnTo>
                    <a:pt x="0" y="381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ṥ1îḍè"/>
            <p:cNvSpPr/>
            <p:nvPr/>
          </p:nvSpPr>
          <p:spPr bwMode="auto">
            <a:xfrm>
              <a:off x="2292953" y="5293285"/>
              <a:ext cx="996270" cy="155469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í$ḻîḓê"/>
            <p:cNvSpPr/>
            <p:nvPr/>
          </p:nvSpPr>
          <p:spPr bwMode="auto">
            <a:xfrm>
              <a:off x="2292953" y="5228771"/>
              <a:ext cx="996270" cy="64515"/>
            </a:xfrm>
            <a:custGeom>
              <a:avLst/>
              <a:gdLst>
                <a:gd name="T0" fmla="*/ 942 w 942"/>
                <a:gd name="T1" fmla="*/ 61 h 61"/>
                <a:gd name="T2" fmla="*/ 0 w 942"/>
                <a:gd name="T3" fmla="*/ 61 h 61"/>
                <a:gd name="T4" fmla="*/ 95 w 942"/>
                <a:gd name="T5" fmla="*/ 0 h 61"/>
                <a:gd name="T6" fmla="*/ 847 w 942"/>
                <a:gd name="T7" fmla="*/ 0 h 61"/>
                <a:gd name="T8" fmla="*/ 942 w 942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61">
                  <a:moveTo>
                    <a:pt x="942" y="61"/>
                  </a:moveTo>
                  <a:lnTo>
                    <a:pt x="0" y="61"/>
                  </a:lnTo>
                  <a:lnTo>
                    <a:pt x="95" y="0"/>
                  </a:lnTo>
                  <a:lnTo>
                    <a:pt x="847" y="0"/>
                  </a:lnTo>
                  <a:lnTo>
                    <a:pt x="942" y="61"/>
                  </a:ln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ṩḷíḋe"/>
            <p:cNvSpPr/>
            <p:nvPr/>
          </p:nvSpPr>
          <p:spPr bwMode="auto">
            <a:xfrm>
              <a:off x="2168155" y="5509038"/>
              <a:ext cx="1243751" cy="152296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šļîḓé"/>
            <p:cNvSpPr/>
            <p:nvPr/>
          </p:nvSpPr>
          <p:spPr bwMode="auto">
            <a:xfrm>
              <a:off x="2168155" y="5443465"/>
              <a:ext cx="1243751" cy="65572"/>
            </a:xfrm>
            <a:custGeom>
              <a:avLst/>
              <a:gdLst>
                <a:gd name="T0" fmla="*/ 1176 w 1176"/>
                <a:gd name="T1" fmla="*/ 62 h 62"/>
                <a:gd name="T2" fmla="*/ 0 w 1176"/>
                <a:gd name="T3" fmla="*/ 62 h 62"/>
                <a:gd name="T4" fmla="*/ 118 w 1176"/>
                <a:gd name="T5" fmla="*/ 0 h 62"/>
                <a:gd name="T6" fmla="*/ 1060 w 1176"/>
                <a:gd name="T7" fmla="*/ 0 h 62"/>
                <a:gd name="T8" fmla="*/ 1176 w 1176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6" h="62">
                  <a:moveTo>
                    <a:pt x="1176" y="62"/>
                  </a:moveTo>
                  <a:lnTo>
                    <a:pt x="0" y="62"/>
                  </a:lnTo>
                  <a:lnTo>
                    <a:pt x="118" y="0"/>
                  </a:lnTo>
                  <a:lnTo>
                    <a:pt x="1060" y="0"/>
                  </a:lnTo>
                  <a:lnTo>
                    <a:pt x="1176" y="62"/>
                  </a:ln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ŝļide"/>
            <p:cNvSpPr/>
            <p:nvPr/>
          </p:nvSpPr>
          <p:spPr bwMode="auto">
            <a:xfrm>
              <a:off x="2045472" y="5725848"/>
              <a:ext cx="1488058" cy="155469"/>
            </a:xfrm>
            <a:prstGeom prst="rect">
              <a:avLst/>
            </a:pr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šlîḋê"/>
            <p:cNvSpPr/>
            <p:nvPr/>
          </p:nvSpPr>
          <p:spPr bwMode="auto">
            <a:xfrm>
              <a:off x="2045472" y="5661334"/>
              <a:ext cx="1488058" cy="64515"/>
            </a:xfrm>
            <a:custGeom>
              <a:avLst/>
              <a:gdLst>
                <a:gd name="T0" fmla="*/ 1407 w 1407"/>
                <a:gd name="T1" fmla="*/ 61 h 61"/>
                <a:gd name="T2" fmla="*/ 0 w 1407"/>
                <a:gd name="T3" fmla="*/ 61 h 61"/>
                <a:gd name="T4" fmla="*/ 116 w 1407"/>
                <a:gd name="T5" fmla="*/ 0 h 61"/>
                <a:gd name="T6" fmla="*/ 1292 w 1407"/>
                <a:gd name="T7" fmla="*/ 0 h 61"/>
                <a:gd name="T8" fmla="*/ 1407 w 1407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7" h="61">
                  <a:moveTo>
                    <a:pt x="1407" y="61"/>
                  </a:moveTo>
                  <a:lnTo>
                    <a:pt x="0" y="61"/>
                  </a:lnTo>
                  <a:lnTo>
                    <a:pt x="116" y="0"/>
                  </a:lnTo>
                  <a:lnTo>
                    <a:pt x="1292" y="0"/>
                  </a:lnTo>
                  <a:lnTo>
                    <a:pt x="1407" y="61"/>
                  </a:lnTo>
                  <a:close/>
                </a:path>
              </a:pathLst>
            </a:custGeom>
            <a:solidFill>
              <a:srgbClr val="D0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şľiḓè"/>
            <p:cNvSpPr/>
            <p:nvPr/>
          </p:nvSpPr>
          <p:spPr bwMode="auto">
            <a:xfrm>
              <a:off x="2343718" y="3396989"/>
              <a:ext cx="892624" cy="500250"/>
            </a:xfrm>
            <a:custGeom>
              <a:avLst/>
              <a:gdLst>
                <a:gd name="T0" fmla="*/ 179 w 357"/>
                <a:gd name="T1" fmla="*/ 199 h 200"/>
                <a:gd name="T2" fmla="*/ 122 w 357"/>
                <a:gd name="T3" fmla="*/ 171 h 200"/>
                <a:gd name="T4" fmla="*/ 37 w 357"/>
                <a:gd name="T5" fmla="*/ 167 h 200"/>
                <a:gd name="T6" fmla="*/ 33 w 357"/>
                <a:gd name="T7" fmla="*/ 149 h 200"/>
                <a:gd name="T8" fmla="*/ 2 w 357"/>
                <a:gd name="T9" fmla="*/ 100 h 200"/>
                <a:gd name="T10" fmla="*/ 33 w 357"/>
                <a:gd name="T11" fmla="*/ 51 h 200"/>
                <a:gd name="T12" fmla="*/ 37 w 357"/>
                <a:gd name="T13" fmla="*/ 33 h 200"/>
                <a:gd name="T14" fmla="*/ 122 w 357"/>
                <a:gd name="T15" fmla="*/ 29 h 200"/>
                <a:gd name="T16" fmla="*/ 179 w 357"/>
                <a:gd name="T17" fmla="*/ 1 h 200"/>
                <a:gd name="T18" fmla="*/ 235 w 357"/>
                <a:gd name="T19" fmla="*/ 29 h 200"/>
                <a:gd name="T20" fmla="*/ 320 w 357"/>
                <a:gd name="T21" fmla="*/ 33 h 200"/>
                <a:gd name="T22" fmla="*/ 325 w 357"/>
                <a:gd name="T23" fmla="*/ 51 h 200"/>
                <a:gd name="T24" fmla="*/ 356 w 357"/>
                <a:gd name="T25" fmla="*/ 100 h 200"/>
                <a:gd name="T26" fmla="*/ 325 w 357"/>
                <a:gd name="T27" fmla="*/ 149 h 200"/>
                <a:gd name="T28" fmla="*/ 320 w 357"/>
                <a:gd name="T29" fmla="*/ 167 h 200"/>
                <a:gd name="T30" fmla="*/ 235 w 357"/>
                <a:gd name="T31" fmla="*/ 171 h 200"/>
                <a:gd name="T32" fmla="*/ 179 w 357"/>
                <a:gd name="T33" fmla="*/ 199 h 200"/>
                <a:gd name="T34" fmla="*/ 179 w 357"/>
                <a:gd name="T35" fmla="*/ 200 h 200"/>
                <a:gd name="T36" fmla="*/ 236 w 357"/>
                <a:gd name="T37" fmla="*/ 172 h 200"/>
                <a:gd name="T38" fmla="*/ 310 w 357"/>
                <a:gd name="T39" fmla="*/ 173 h 200"/>
                <a:gd name="T40" fmla="*/ 326 w 357"/>
                <a:gd name="T41" fmla="*/ 149 h 200"/>
                <a:gd name="T42" fmla="*/ 326 w 357"/>
                <a:gd name="T43" fmla="*/ 150 h 200"/>
                <a:gd name="T44" fmla="*/ 326 w 357"/>
                <a:gd name="T45" fmla="*/ 50 h 200"/>
                <a:gd name="T46" fmla="*/ 326 w 357"/>
                <a:gd name="T47" fmla="*/ 51 h 200"/>
                <a:gd name="T48" fmla="*/ 310 w 357"/>
                <a:gd name="T49" fmla="*/ 27 h 200"/>
                <a:gd name="T50" fmla="*/ 236 w 357"/>
                <a:gd name="T51" fmla="*/ 28 h 200"/>
                <a:gd name="T52" fmla="*/ 179 w 357"/>
                <a:gd name="T53" fmla="*/ 0 h 200"/>
                <a:gd name="T54" fmla="*/ 122 w 357"/>
                <a:gd name="T55" fmla="*/ 28 h 200"/>
                <a:gd name="T56" fmla="*/ 47 w 357"/>
                <a:gd name="T57" fmla="*/ 27 h 200"/>
                <a:gd name="T58" fmla="*/ 31 w 357"/>
                <a:gd name="T59" fmla="*/ 51 h 200"/>
                <a:gd name="T60" fmla="*/ 31 w 357"/>
                <a:gd name="T61" fmla="*/ 50 h 200"/>
                <a:gd name="T62" fmla="*/ 31 w 357"/>
                <a:gd name="T63" fmla="*/ 150 h 200"/>
                <a:gd name="T64" fmla="*/ 31 w 357"/>
                <a:gd name="T65" fmla="*/ 149 h 200"/>
                <a:gd name="T66" fmla="*/ 47 w 357"/>
                <a:gd name="T67" fmla="*/ 173 h 200"/>
                <a:gd name="T68" fmla="*/ 122 w 357"/>
                <a:gd name="T69" fmla="*/ 172 h 200"/>
                <a:gd name="T70" fmla="*/ 179 w 357"/>
                <a:gd name="T7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7" h="200">
                  <a:moveTo>
                    <a:pt x="179" y="200"/>
                  </a:moveTo>
                  <a:cubicBezTo>
                    <a:pt x="179" y="199"/>
                    <a:pt x="179" y="199"/>
                    <a:pt x="179" y="199"/>
                  </a:cubicBezTo>
                  <a:cubicBezTo>
                    <a:pt x="156" y="199"/>
                    <a:pt x="135" y="189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47" y="171"/>
                    <a:pt x="47" y="171"/>
                    <a:pt x="47" y="171"/>
                  </a:cubicBezTo>
                  <a:cubicBezTo>
                    <a:pt x="43" y="171"/>
                    <a:pt x="39" y="170"/>
                    <a:pt x="37" y="167"/>
                  </a:cubicBezTo>
                  <a:cubicBezTo>
                    <a:pt x="34" y="165"/>
                    <a:pt x="33" y="161"/>
                    <a:pt x="33" y="158"/>
                  </a:cubicBezTo>
                  <a:cubicBezTo>
                    <a:pt x="33" y="149"/>
                    <a:pt x="33" y="149"/>
                    <a:pt x="33" y="149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13" y="139"/>
                    <a:pt x="2" y="120"/>
                    <a:pt x="2" y="100"/>
                  </a:cubicBezTo>
                  <a:cubicBezTo>
                    <a:pt x="2" y="79"/>
                    <a:pt x="13" y="61"/>
                    <a:pt x="32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39"/>
                    <a:pt x="34" y="35"/>
                    <a:pt x="37" y="33"/>
                  </a:cubicBezTo>
                  <a:cubicBezTo>
                    <a:pt x="39" y="30"/>
                    <a:pt x="43" y="29"/>
                    <a:pt x="47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35" y="11"/>
                    <a:pt x="156" y="1"/>
                    <a:pt x="179" y="1"/>
                  </a:cubicBezTo>
                  <a:cubicBezTo>
                    <a:pt x="201" y="1"/>
                    <a:pt x="222" y="11"/>
                    <a:pt x="235" y="28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310" y="29"/>
                    <a:pt x="310" y="29"/>
                    <a:pt x="310" y="29"/>
                  </a:cubicBezTo>
                  <a:cubicBezTo>
                    <a:pt x="314" y="29"/>
                    <a:pt x="318" y="30"/>
                    <a:pt x="320" y="33"/>
                  </a:cubicBezTo>
                  <a:cubicBezTo>
                    <a:pt x="323" y="35"/>
                    <a:pt x="325" y="39"/>
                    <a:pt x="325" y="42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44" y="61"/>
                    <a:pt x="356" y="79"/>
                    <a:pt x="356" y="100"/>
                  </a:cubicBezTo>
                  <a:cubicBezTo>
                    <a:pt x="356" y="120"/>
                    <a:pt x="344" y="139"/>
                    <a:pt x="325" y="149"/>
                  </a:cubicBezTo>
                  <a:cubicBezTo>
                    <a:pt x="325" y="149"/>
                    <a:pt x="325" y="149"/>
                    <a:pt x="325" y="149"/>
                  </a:cubicBezTo>
                  <a:cubicBezTo>
                    <a:pt x="325" y="158"/>
                    <a:pt x="325" y="158"/>
                    <a:pt x="325" y="158"/>
                  </a:cubicBezTo>
                  <a:cubicBezTo>
                    <a:pt x="325" y="161"/>
                    <a:pt x="323" y="165"/>
                    <a:pt x="320" y="167"/>
                  </a:cubicBezTo>
                  <a:cubicBezTo>
                    <a:pt x="318" y="170"/>
                    <a:pt x="314" y="171"/>
                    <a:pt x="310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22" y="189"/>
                    <a:pt x="201" y="199"/>
                    <a:pt x="179" y="199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201" y="200"/>
                    <a:pt x="223" y="190"/>
                    <a:pt x="236" y="172"/>
                  </a:cubicBezTo>
                  <a:cubicBezTo>
                    <a:pt x="236" y="172"/>
                    <a:pt x="236" y="172"/>
                    <a:pt x="236" y="172"/>
                  </a:cubicBezTo>
                  <a:cubicBezTo>
                    <a:pt x="236" y="173"/>
                    <a:pt x="236" y="173"/>
                    <a:pt x="236" y="173"/>
                  </a:cubicBezTo>
                  <a:cubicBezTo>
                    <a:pt x="310" y="173"/>
                    <a:pt x="310" y="173"/>
                    <a:pt x="310" y="173"/>
                  </a:cubicBezTo>
                  <a:cubicBezTo>
                    <a:pt x="319" y="173"/>
                    <a:pt x="326" y="166"/>
                    <a:pt x="326" y="158"/>
                  </a:cubicBezTo>
                  <a:cubicBezTo>
                    <a:pt x="326" y="149"/>
                    <a:pt x="326" y="149"/>
                    <a:pt x="326" y="149"/>
                  </a:cubicBezTo>
                  <a:cubicBezTo>
                    <a:pt x="325" y="149"/>
                    <a:pt x="325" y="149"/>
                    <a:pt x="325" y="149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5" y="140"/>
                    <a:pt x="357" y="121"/>
                    <a:pt x="357" y="100"/>
                  </a:cubicBezTo>
                  <a:cubicBezTo>
                    <a:pt x="357" y="79"/>
                    <a:pt x="345" y="60"/>
                    <a:pt x="326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6" y="51"/>
                    <a:pt x="326" y="51"/>
                    <a:pt x="326" y="51"/>
                  </a:cubicBezTo>
                  <a:cubicBezTo>
                    <a:pt x="326" y="42"/>
                    <a:pt x="326" y="42"/>
                    <a:pt x="326" y="42"/>
                  </a:cubicBezTo>
                  <a:cubicBezTo>
                    <a:pt x="326" y="34"/>
                    <a:pt x="319" y="27"/>
                    <a:pt x="310" y="27"/>
                  </a:cubicBezTo>
                  <a:cubicBezTo>
                    <a:pt x="236" y="27"/>
                    <a:pt x="236" y="27"/>
                    <a:pt x="236" y="27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7"/>
                    <a:pt x="236" y="27"/>
                    <a:pt x="236" y="27"/>
                  </a:cubicBezTo>
                  <a:cubicBezTo>
                    <a:pt x="223" y="10"/>
                    <a:pt x="201" y="0"/>
                    <a:pt x="179" y="0"/>
                  </a:cubicBezTo>
                  <a:cubicBezTo>
                    <a:pt x="156" y="0"/>
                    <a:pt x="134" y="10"/>
                    <a:pt x="121" y="2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38" y="27"/>
                    <a:pt x="31" y="34"/>
                    <a:pt x="31" y="42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12" y="60"/>
                    <a:pt x="0" y="79"/>
                    <a:pt x="0" y="100"/>
                  </a:cubicBezTo>
                  <a:cubicBezTo>
                    <a:pt x="0" y="121"/>
                    <a:pt x="12" y="140"/>
                    <a:pt x="31" y="150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66"/>
                    <a:pt x="38" y="173"/>
                    <a:pt x="47" y="173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34" y="190"/>
                    <a:pt x="156" y="200"/>
                    <a:pt x="179" y="200"/>
                  </a:cubicBezTo>
                  <a:close/>
                </a:path>
              </a:pathLst>
            </a:custGeom>
            <a:solidFill>
              <a:srgbClr val="7E5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ṩľîḋe"/>
            <p:cNvSpPr/>
            <p:nvPr/>
          </p:nvSpPr>
          <p:spPr bwMode="auto">
            <a:xfrm>
              <a:off x="2358525" y="3408623"/>
              <a:ext cx="865126" cy="475924"/>
            </a:xfrm>
            <a:custGeom>
              <a:avLst/>
              <a:gdLst>
                <a:gd name="T0" fmla="*/ 346 w 346"/>
                <a:gd name="T1" fmla="*/ 95 h 190"/>
                <a:gd name="T2" fmla="*/ 315 w 346"/>
                <a:gd name="T3" fmla="*/ 48 h 190"/>
                <a:gd name="T4" fmla="*/ 315 w 346"/>
                <a:gd name="T5" fmla="*/ 37 h 190"/>
                <a:gd name="T6" fmla="*/ 304 w 346"/>
                <a:gd name="T7" fmla="*/ 27 h 190"/>
                <a:gd name="T8" fmla="*/ 227 w 346"/>
                <a:gd name="T9" fmla="*/ 27 h 190"/>
                <a:gd name="T10" fmla="*/ 173 w 346"/>
                <a:gd name="T11" fmla="*/ 0 h 190"/>
                <a:gd name="T12" fmla="*/ 118 w 346"/>
                <a:gd name="T13" fmla="*/ 27 h 190"/>
                <a:gd name="T14" fmla="*/ 41 w 346"/>
                <a:gd name="T15" fmla="*/ 27 h 190"/>
                <a:gd name="T16" fmla="*/ 31 w 346"/>
                <a:gd name="T17" fmla="*/ 37 h 190"/>
                <a:gd name="T18" fmla="*/ 31 w 346"/>
                <a:gd name="T19" fmla="*/ 48 h 190"/>
                <a:gd name="T20" fmla="*/ 0 w 346"/>
                <a:gd name="T21" fmla="*/ 95 h 190"/>
                <a:gd name="T22" fmla="*/ 31 w 346"/>
                <a:gd name="T23" fmla="*/ 142 h 190"/>
                <a:gd name="T24" fmla="*/ 31 w 346"/>
                <a:gd name="T25" fmla="*/ 153 h 190"/>
                <a:gd name="T26" fmla="*/ 41 w 346"/>
                <a:gd name="T27" fmla="*/ 162 h 190"/>
                <a:gd name="T28" fmla="*/ 118 w 346"/>
                <a:gd name="T29" fmla="*/ 162 h 190"/>
                <a:gd name="T30" fmla="*/ 173 w 346"/>
                <a:gd name="T31" fmla="*/ 190 h 190"/>
                <a:gd name="T32" fmla="*/ 227 w 346"/>
                <a:gd name="T33" fmla="*/ 162 h 190"/>
                <a:gd name="T34" fmla="*/ 304 w 346"/>
                <a:gd name="T35" fmla="*/ 162 h 190"/>
                <a:gd name="T36" fmla="*/ 315 w 346"/>
                <a:gd name="T37" fmla="*/ 153 h 190"/>
                <a:gd name="T38" fmla="*/ 315 w 346"/>
                <a:gd name="T39" fmla="*/ 142 h 190"/>
                <a:gd name="T40" fmla="*/ 346 w 346"/>
                <a:gd name="T41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6" h="190">
                  <a:moveTo>
                    <a:pt x="346" y="95"/>
                  </a:moveTo>
                  <a:cubicBezTo>
                    <a:pt x="346" y="74"/>
                    <a:pt x="333" y="57"/>
                    <a:pt x="315" y="48"/>
                  </a:cubicBezTo>
                  <a:cubicBezTo>
                    <a:pt x="315" y="37"/>
                    <a:pt x="315" y="37"/>
                    <a:pt x="315" y="37"/>
                  </a:cubicBezTo>
                  <a:cubicBezTo>
                    <a:pt x="315" y="32"/>
                    <a:pt x="310" y="27"/>
                    <a:pt x="304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15" y="11"/>
                    <a:pt x="195" y="0"/>
                    <a:pt x="173" y="0"/>
                  </a:cubicBezTo>
                  <a:cubicBezTo>
                    <a:pt x="150" y="0"/>
                    <a:pt x="130" y="11"/>
                    <a:pt x="118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35" y="27"/>
                    <a:pt x="31" y="32"/>
                    <a:pt x="31" y="3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2" y="57"/>
                    <a:pt x="0" y="74"/>
                    <a:pt x="0" y="95"/>
                  </a:cubicBezTo>
                  <a:cubicBezTo>
                    <a:pt x="0" y="115"/>
                    <a:pt x="12" y="133"/>
                    <a:pt x="31" y="142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1" y="158"/>
                    <a:pt x="35" y="162"/>
                    <a:pt x="41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30" y="179"/>
                    <a:pt x="150" y="190"/>
                    <a:pt x="173" y="190"/>
                  </a:cubicBezTo>
                  <a:cubicBezTo>
                    <a:pt x="195" y="190"/>
                    <a:pt x="215" y="179"/>
                    <a:pt x="227" y="162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10" y="162"/>
                    <a:pt x="315" y="158"/>
                    <a:pt x="315" y="153"/>
                  </a:cubicBezTo>
                  <a:cubicBezTo>
                    <a:pt x="315" y="142"/>
                    <a:pt x="315" y="142"/>
                    <a:pt x="315" y="142"/>
                  </a:cubicBezTo>
                  <a:cubicBezTo>
                    <a:pt x="333" y="133"/>
                    <a:pt x="346" y="115"/>
                    <a:pt x="346" y="95"/>
                  </a:cubicBezTo>
                  <a:close/>
                </a:path>
              </a:pathLst>
            </a:custGeom>
            <a:solidFill>
              <a:srgbClr val="7E5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íṧḷiďe"/>
            <p:cNvSpPr/>
            <p:nvPr/>
          </p:nvSpPr>
          <p:spPr bwMode="auto">
            <a:xfrm>
              <a:off x="2376504" y="3426602"/>
              <a:ext cx="830224" cy="439966"/>
            </a:xfrm>
            <a:custGeom>
              <a:avLst/>
              <a:gdLst>
                <a:gd name="T0" fmla="*/ 166 w 332"/>
                <a:gd name="T1" fmla="*/ 176 h 176"/>
                <a:gd name="T2" fmla="*/ 117 w 332"/>
                <a:gd name="T3" fmla="*/ 152 h 176"/>
                <a:gd name="T4" fmla="*/ 115 w 332"/>
                <a:gd name="T5" fmla="*/ 149 h 176"/>
                <a:gd name="T6" fmla="*/ 34 w 332"/>
                <a:gd name="T7" fmla="*/ 149 h 176"/>
                <a:gd name="T8" fmla="*/ 31 w 332"/>
                <a:gd name="T9" fmla="*/ 146 h 176"/>
                <a:gd name="T10" fmla="*/ 31 w 332"/>
                <a:gd name="T11" fmla="*/ 130 h 176"/>
                <a:gd name="T12" fmla="*/ 27 w 332"/>
                <a:gd name="T13" fmla="*/ 129 h 176"/>
                <a:gd name="T14" fmla="*/ 0 w 332"/>
                <a:gd name="T15" fmla="*/ 88 h 176"/>
                <a:gd name="T16" fmla="*/ 27 w 332"/>
                <a:gd name="T17" fmla="*/ 47 h 176"/>
                <a:gd name="T18" fmla="*/ 31 w 332"/>
                <a:gd name="T19" fmla="*/ 45 h 176"/>
                <a:gd name="T20" fmla="*/ 31 w 332"/>
                <a:gd name="T21" fmla="*/ 30 h 176"/>
                <a:gd name="T22" fmla="*/ 34 w 332"/>
                <a:gd name="T23" fmla="*/ 27 h 176"/>
                <a:gd name="T24" fmla="*/ 115 w 332"/>
                <a:gd name="T25" fmla="*/ 27 h 176"/>
                <a:gd name="T26" fmla="*/ 117 w 332"/>
                <a:gd name="T27" fmla="*/ 24 h 176"/>
                <a:gd name="T28" fmla="*/ 166 w 332"/>
                <a:gd name="T29" fmla="*/ 0 h 176"/>
                <a:gd name="T30" fmla="*/ 214 w 332"/>
                <a:gd name="T31" fmla="*/ 24 h 176"/>
                <a:gd name="T32" fmla="*/ 216 w 332"/>
                <a:gd name="T33" fmla="*/ 27 h 176"/>
                <a:gd name="T34" fmla="*/ 297 w 332"/>
                <a:gd name="T35" fmla="*/ 27 h 176"/>
                <a:gd name="T36" fmla="*/ 301 w 332"/>
                <a:gd name="T37" fmla="*/ 30 h 176"/>
                <a:gd name="T38" fmla="*/ 301 w 332"/>
                <a:gd name="T39" fmla="*/ 45 h 176"/>
                <a:gd name="T40" fmla="*/ 304 w 332"/>
                <a:gd name="T41" fmla="*/ 47 h 176"/>
                <a:gd name="T42" fmla="*/ 332 w 332"/>
                <a:gd name="T43" fmla="*/ 88 h 176"/>
                <a:gd name="T44" fmla="*/ 304 w 332"/>
                <a:gd name="T45" fmla="*/ 129 h 176"/>
                <a:gd name="T46" fmla="*/ 301 w 332"/>
                <a:gd name="T47" fmla="*/ 130 h 176"/>
                <a:gd name="T48" fmla="*/ 301 w 332"/>
                <a:gd name="T49" fmla="*/ 146 h 176"/>
                <a:gd name="T50" fmla="*/ 297 w 332"/>
                <a:gd name="T51" fmla="*/ 149 h 176"/>
                <a:gd name="T52" fmla="*/ 216 w 332"/>
                <a:gd name="T53" fmla="*/ 149 h 176"/>
                <a:gd name="T54" fmla="*/ 214 w 332"/>
                <a:gd name="T55" fmla="*/ 152 h 176"/>
                <a:gd name="T56" fmla="*/ 166 w 332"/>
                <a:gd name="T5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2" h="176">
                  <a:moveTo>
                    <a:pt x="166" y="176"/>
                  </a:moveTo>
                  <a:cubicBezTo>
                    <a:pt x="146" y="176"/>
                    <a:pt x="128" y="167"/>
                    <a:pt x="117" y="152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34" y="149"/>
                    <a:pt x="34" y="149"/>
                    <a:pt x="34" y="149"/>
                  </a:cubicBezTo>
                  <a:cubicBezTo>
                    <a:pt x="32" y="149"/>
                    <a:pt x="31" y="147"/>
                    <a:pt x="31" y="146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27" y="129"/>
                    <a:pt x="27" y="129"/>
                    <a:pt x="27" y="129"/>
                  </a:cubicBezTo>
                  <a:cubicBezTo>
                    <a:pt x="10" y="121"/>
                    <a:pt x="0" y="105"/>
                    <a:pt x="0" y="88"/>
                  </a:cubicBezTo>
                  <a:cubicBezTo>
                    <a:pt x="0" y="71"/>
                    <a:pt x="10" y="55"/>
                    <a:pt x="27" y="47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2" y="27"/>
                    <a:pt x="3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9"/>
                    <a:pt x="146" y="0"/>
                    <a:pt x="166" y="0"/>
                  </a:cubicBezTo>
                  <a:cubicBezTo>
                    <a:pt x="185" y="0"/>
                    <a:pt x="203" y="9"/>
                    <a:pt x="214" y="24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97" y="27"/>
                    <a:pt x="297" y="27"/>
                    <a:pt x="297" y="27"/>
                  </a:cubicBezTo>
                  <a:cubicBezTo>
                    <a:pt x="299" y="27"/>
                    <a:pt x="301" y="29"/>
                    <a:pt x="301" y="30"/>
                  </a:cubicBezTo>
                  <a:cubicBezTo>
                    <a:pt x="301" y="45"/>
                    <a:pt x="301" y="45"/>
                    <a:pt x="301" y="45"/>
                  </a:cubicBezTo>
                  <a:cubicBezTo>
                    <a:pt x="304" y="47"/>
                    <a:pt x="304" y="47"/>
                    <a:pt x="304" y="47"/>
                  </a:cubicBezTo>
                  <a:cubicBezTo>
                    <a:pt x="321" y="55"/>
                    <a:pt x="332" y="71"/>
                    <a:pt x="332" y="88"/>
                  </a:cubicBezTo>
                  <a:cubicBezTo>
                    <a:pt x="332" y="105"/>
                    <a:pt x="321" y="121"/>
                    <a:pt x="304" y="129"/>
                  </a:cubicBezTo>
                  <a:cubicBezTo>
                    <a:pt x="301" y="130"/>
                    <a:pt x="301" y="130"/>
                    <a:pt x="301" y="130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1" y="147"/>
                    <a:pt x="299" y="149"/>
                    <a:pt x="297" y="149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4" y="152"/>
                    <a:pt x="214" y="152"/>
                    <a:pt x="214" y="152"/>
                  </a:cubicBezTo>
                  <a:cubicBezTo>
                    <a:pt x="203" y="167"/>
                    <a:pt x="185" y="176"/>
                    <a:pt x="166" y="176"/>
                  </a:cubicBezTo>
                  <a:close/>
                </a:path>
              </a:pathLst>
            </a:custGeom>
            <a:solidFill>
              <a:srgbClr val="F4E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9" name="iṥḷíḍé"/>
            <p:cNvSpPr/>
            <p:nvPr/>
          </p:nvSpPr>
          <p:spPr bwMode="auto">
            <a:xfrm>
              <a:off x="2383907" y="3434005"/>
              <a:ext cx="812245" cy="425160"/>
            </a:xfrm>
            <a:custGeom>
              <a:avLst/>
              <a:gdLst>
                <a:gd name="T0" fmla="*/ 168 w 325"/>
                <a:gd name="T1" fmla="*/ 169 h 170"/>
                <a:gd name="T2" fmla="*/ 175 w 325"/>
                <a:gd name="T3" fmla="*/ 169 h 170"/>
                <a:gd name="T4" fmla="*/ 146 w 325"/>
                <a:gd name="T5" fmla="*/ 165 h 170"/>
                <a:gd name="T6" fmla="*/ 137 w 325"/>
                <a:gd name="T7" fmla="*/ 164 h 170"/>
                <a:gd name="T8" fmla="*/ 191 w 325"/>
                <a:gd name="T9" fmla="*/ 162 h 170"/>
                <a:gd name="T10" fmla="*/ 197 w 325"/>
                <a:gd name="T11" fmla="*/ 156 h 170"/>
                <a:gd name="T12" fmla="*/ 124 w 325"/>
                <a:gd name="T13" fmla="*/ 155 h 170"/>
                <a:gd name="T14" fmla="*/ 119 w 325"/>
                <a:gd name="T15" fmla="*/ 146 h 170"/>
                <a:gd name="T16" fmla="*/ 292 w 325"/>
                <a:gd name="T17" fmla="*/ 142 h 170"/>
                <a:gd name="T18" fmla="*/ 284 w 325"/>
                <a:gd name="T19" fmla="*/ 142 h 170"/>
                <a:gd name="T20" fmla="*/ 267 w 325"/>
                <a:gd name="T21" fmla="*/ 140 h 170"/>
                <a:gd name="T22" fmla="*/ 248 w 325"/>
                <a:gd name="T23" fmla="*/ 141 h 170"/>
                <a:gd name="T24" fmla="*/ 233 w 325"/>
                <a:gd name="T25" fmla="*/ 142 h 170"/>
                <a:gd name="T26" fmla="*/ 225 w 325"/>
                <a:gd name="T27" fmla="*/ 141 h 170"/>
                <a:gd name="T28" fmla="*/ 113 w 325"/>
                <a:gd name="T29" fmla="*/ 140 h 170"/>
                <a:gd name="T30" fmla="*/ 96 w 325"/>
                <a:gd name="T31" fmla="*/ 142 h 170"/>
                <a:gd name="T32" fmla="*/ 88 w 325"/>
                <a:gd name="T33" fmla="*/ 142 h 170"/>
                <a:gd name="T34" fmla="*/ 71 w 325"/>
                <a:gd name="T35" fmla="*/ 140 h 170"/>
                <a:gd name="T36" fmla="*/ 53 w 325"/>
                <a:gd name="T37" fmla="*/ 141 h 170"/>
                <a:gd name="T38" fmla="*/ 37 w 325"/>
                <a:gd name="T39" fmla="*/ 142 h 170"/>
                <a:gd name="T40" fmla="*/ 34 w 325"/>
                <a:gd name="T41" fmla="*/ 137 h 170"/>
                <a:gd name="T42" fmla="*/ 32 w 325"/>
                <a:gd name="T43" fmla="*/ 128 h 170"/>
                <a:gd name="T44" fmla="*/ 28 w 325"/>
                <a:gd name="T45" fmla="*/ 124 h 170"/>
                <a:gd name="T46" fmla="*/ 301 w 325"/>
                <a:gd name="T47" fmla="*/ 122 h 170"/>
                <a:gd name="T48" fmla="*/ 307 w 325"/>
                <a:gd name="T49" fmla="*/ 116 h 170"/>
                <a:gd name="T50" fmla="*/ 14 w 325"/>
                <a:gd name="T51" fmla="*/ 115 h 170"/>
                <a:gd name="T52" fmla="*/ 10 w 325"/>
                <a:gd name="T53" fmla="*/ 107 h 170"/>
                <a:gd name="T54" fmla="*/ 4 w 325"/>
                <a:gd name="T55" fmla="*/ 101 h 170"/>
                <a:gd name="T56" fmla="*/ 2 w 325"/>
                <a:gd name="T57" fmla="*/ 93 h 170"/>
                <a:gd name="T58" fmla="*/ 325 w 325"/>
                <a:gd name="T59" fmla="*/ 88 h 170"/>
                <a:gd name="T60" fmla="*/ 322 w 325"/>
                <a:gd name="T61" fmla="*/ 80 h 170"/>
                <a:gd name="T62" fmla="*/ 4 w 325"/>
                <a:gd name="T63" fmla="*/ 76 h 170"/>
                <a:gd name="T64" fmla="*/ 5 w 325"/>
                <a:gd name="T65" fmla="*/ 68 h 170"/>
                <a:gd name="T66" fmla="*/ 10 w 325"/>
                <a:gd name="T67" fmla="*/ 62 h 170"/>
                <a:gd name="T68" fmla="*/ 313 w 325"/>
                <a:gd name="T69" fmla="*/ 57 h 170"/>
                <a:gd name="T70" fmla="*/ 305 w 325"/>
                <a:gd name="T71" fmla="*/ 53 h 170"/>
                <a:gd name="T72" fmla="*/ 24 w 325"/>
                <a:gd name="T73" fmla="*/ 51 h 170"/>
                <a:gd name="T74" fmla="*/ 30 w 325"/>
                <a:gd name="T75" fmla="*/ 45 h 170"/>
                <a:gd name="T76" fmla="*/ 32 w 325"/>
                <a:gd name="T77" fmla="*/ 40 h 170"/>
                <a:gd name="T78" fmla="*/ 294 w 325"/>
                <a:gd name="T79" fmla="*/ 35 h 170"/>
                <a:gd name="T80" fmla="*/ 290 w 325"/>
                <a:gd name="T81" fmla="*/ 28 h 170"/>
                <a:gd name="T82" fmla="*/ 273 w 325"/>
                <a:gd name="T83" fmla="*/ 30 h 170"/>
                <a:gd name="T84" fmla="*/ 265 w 325"/>
                <a:gd name="T85" fmla="*/ 30 h 170"/>
                <a:gd name="T86" fmla="*/ 248 w 325"/>
                <a:gd name="T87" fmla="*/ 28 h 170"/>
                <a:gd name="T88" fmla="*/ 230 w 325"/>
                <a:gd name="T89" fmla="*/ 29 h 170"/>
                <a:gd name="T90" fmla="*/ 214 w 325"/>
                <a:gd name="T91" fmla="*/ 30 h 170"/>
                <a:gd name="T92" fmla="*/ 108 w 325"/>
                <a:gd name="T93" fmla="*/ 29 h 170"/>
                <a:gd name="T94" fmla="*/ 90 w 325"/>
                <a:gd name="T95" fmla="*/ 28 h 170"/>
                <a:gd name="T96" fmla="*/ 73 w 325"/>
                <a:gd name="T97" fmla="*/ 30 h 170"/>
                <a:gd name="T98" fmla="*/ 65 w 325"/>
                <a:gd name="T99" fmla="*/ 30 h 170"/>
                <a:gd name="T100" fmla="*/ 48 w 325"/>
                <a:gd name="T101" fmla="*/ 28 h 170"/>
                <a:gd name="T102" fmla="*/ 114 w 325"/>
                <a:gd name="T103" fmla="*/ 27 h 170"/>
                <a:gd name="T104" fmla="*/ 208 w 325"/>
                <a:gd name="T105" fmla="*/ 26 h 170"/>
                <a:gd name="T106" fmla="*/ 203 w 325"/>
                <a:gd name="T107" fmla="*/ 17 h 170"/>
                <a:gd name="T108" fmla="*/ 196 w 325"/>
                <a:gd name="T109" fmla="*/ 13 h 170"/>
                <a:gd name="T110" fmla="*/ 189 w 325"/>
                <a:gd name="T111" fmla="*/ 9 h 170"/>
                <a:gd name="T112" fmla="*/ 141 w 325"/>
                <a:gd name="T113" fmla="*/ 7 h 170"/>
                <a:gd name="T114" fmla="*/ 148 w 325"/>
                <a:gd name="T115" fmla="*/ 2 h 170"/>
                <a:gd name="T116" fmla="*/ 156 w 325"/>
                <a:gd name="T117" fmla="*/ 2 h 170"/>
                <a:gd name="T118" fmla="*/ 165 w 325"/>
                <a:gd name="T1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170">
                  <a:moveTo>
                    <a:pt x="163" y="170"/>
                  </a:moveTo>
                  <a:cubicBezTo>
                    <a:pt x="162" y="170"/>
                    <a:pt x="162" y="170"/>
                    <a:pt x="162" y="170"/>
                  </a:cubicBezTo>
                  <a:cubicBezTo>
                    <a:pt x="162" y="170"/>
                    <a:pt x="161" y="169"/>
                    <a:pt x="161" y="169"/>
                  </a:cubicBezTo>
                  <a:cubicBezTo>
                    <a:pt x="161" y="168"/>
                    <a:pt x="162" y="168"/>
                    <a:pt x="162" y="168"/>
                  </a:cubicBezTo>
                  <a:cubicBezTo>
                    <a:pt x="163" y="168"/>
                    <a:pt x="163" y="168"/>
                    <a:pt x="163" y="168"/>
                  </a:cubicBezTo>
                  <a:cubicBezTo>
                    <a:pt x="163" y="168"/>
                    <a:pt x="164" y="168"/>
                    <a:pt x="164" y="169"/>
                  </a:cubicBezTo>
                  <a:cubicBezTo>
                    <a:pt x="164" y="169"/>
                    <a:pt x="163" y="170"/>
                    <a:pt x="163" y="170"/>
                  </a:cubicBezTo>
                  <a:close/>
                  <a:moveTo>
                    <a:pt x="166" y="170"/>
                  </a:moveTo>
                  <a:cubicBezTo>
                    <a:pt x="166" y="170"/>
                    <a:pt x="165" y="169"/>
                    <a:pt x="165" y="169"/>
                  </a:cubicBezTo>
                  <a:cubicBezTo>
                    <a:pt x="165" y="168"/>
                    <a:pt x="166" y="168"/>
                    <a:pt x="166" y="168"/>
                  </a:cubicBezTo>
                  <a:cubicBezTo>
                    <a:pt x="166" y="168"/>
                    <a:pt x="166" y="168"/>
                    <a:pt x="166" y="168"/>
                  </a:cubicBezTo>
                  <a:cubicBezTo>
                    <a:pt x="167" y="168"/>
                    <a:pt x="168" y="168"/>
                    <a:pt x="168" y="169"/>
                  </a:cubicBezTo>
                  <a:cubicBezTo>
                    <a:pt x="168" y="169"/>
                    <a:pt x="167" y="170"/>
                    <a:pt x="167" y="170"/>
                  </a:cubicBezTo>
                  <a:cubicBezTo>
                    <a:pt x="166" y="170"/>
                    <a:pt x="166" y="170"/>
                    <a:pt x="166" y="170"/>
                  </a:cubicBezTo>
                  <a:close/>
                  <a:moveTo>
                    <a:pt x="154" y="169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9"/>
                    <a:pt x="154" y="169"/>
                    <a:pt x="154" y="169"/>
                  </a:cubicBezTo>
                  <a:cubicBezTo>
                    <a:pt x="153" y="169"/>
                    <a:pt x="153" y="169"/>
                    <a:pt x="153" y="168"/>
                  </a:cubicBezTo>
                  <a:cubicBezTo>
                    <a:pt x="153" y="167"/>
                    <a:pt x="154" y="167"/>
                    <a:pt x="154" y="167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7"/>
                    <a:pt x="155" y="168"/>
                    <a:pt x="155" y="168"/>
                  </a:cubicBezTo>
                  <a:cubicBezTo>
                    <a:pt x="155" y="169"/>
                    <a:pt x="155" y="169"/>
                    <a:pt x="154" y="169"/>
                  </a:cubicBezTo>
                  <a:close/>
                  <a:moveTo>
                    <a:pt x="175" y="169"/>
                  </a:moveTo>
                  <a:cubicBezTo>
                    <a:pt x="174" y="169"/>
                    <a:pt x="174" y="168"/>
                    <a:pt x="174" y="168"/>
                  </a:cubicBezTo>
                  <a:cubicBezTo>
                    <a:pt x="174" y="167"/>
                    <a:pt x="174" y="167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6" y="167"/>
                    <a:pt x="176" y="167"/>
                  </a:cubicBezTo>
                  <a:cubicBezTo>
                    <a:pt x="176" y="168"/>
                    <a:pt x="176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lose/>
                  <a:moveTo>
                    <a:pt x="146" y="167"/>
                  </a:moveTo>
                  <a:cubicBezTo>
                    <a:pt x="146" y="167"/>
                    <a:pt x="146" y="167"/>
                    <a:pt x="146" y="167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5" y="167"/>
                    <a:pt x="145" y="167"/>
                    <a:pt x="145" y="166"/>
                  </a:cubicBezTo>
                  <a:cubicBezTo>
                    <a:pt x="145" y="165"/>
                    <a:pt x="145" y="165"/>
                    <a:pt x="146" y="165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7" y="165"/>
                    <a:pt x="147" y="166"/>
                    <a:pt x="147" y="167"/>
                  </a:cubicBezTo>
                  <a:cubicBezTo>
                    <a:pt x="147" y="167"/>
                    <a:pt x="146" y="167"/>
                    <a:pt x="146" y="167"/>
                  </a:cubicBezTo>
                  <a:close/>
                  <a:moveTo>
                    <a:pt x="183" y="166"/>
                  </a:moveTo>
                  <a:cubicBezTo>
                    <a:pt x="182" y="166"/>
                    <a:pt x="182" y="166"/>
                    <a:pt x="182" y="165"/>
                  </a:cubicBezTo>
                  <a:cubicBezTo>
                    <a:pt x="182" y="165"/>
                    <a:pt x="182" y="164"/>
                    <a:pt x="182" y="164"/>
                  </a:cubicBezTo>
                  <a:cubicBezTo>
                    <a:pt x="183" y="164"/>
                    <a:pt x="183" y="164"/>
                    <a:pt x="183" y="164"/>
                  </a:cubicBezTo>
                  <a:cubicBezTo>
                    <a:pt x="183" y="164"/>
                    <a:pt x="184" y="164"/>
                    <a:pt x="184" y="165"/>
                  </a:cubicBezTo>
                  <a:cubicBezTo>
                    <a:pt x="184" y="165"/>
                    <a:pt x="184" y="166"/>
                    <a:pt x="183" y="166"/>
                  </a:cubicBezTo>
                  <a:cubicBezTo>
                    <a:pt x="183" y="166"/>
                    <a:pt x="183" y="166"/>
                    <a:pt x="183" y="166"/>
                  </a:cubicBezTo>
                  <a:close/>
                  <a:moveTo>
                    <a:pt x="138" y="164"/>
                  </a:moveTo>
                  <a:cubicBezTo>
                    <a:pt x="138" y="164"/>
                    <a:pt x="138" y="164"/>
                    <a:pt x="138" y="164"/>
                  </a:cubicBezTo>
                  <a:cubicBezTo>
                    <a:pt x="137" y="164"/>
                    <a:pt x="137" y="164"/>
                    <a:pt x="137" y="164"/>
                  </a:cubicBezTo>
                  <a:cubicBezTo>
                    <a:pt x="137" y="164"/>
                    <a:pt x="137" y="163"/>
                    <a:pt x="137" y="163"/>
                  </a:cubicBezTo>
                  <a:cubicBezTo>
                    <a:pt x="137" y="162"/>
                    <a:pt x="138" y="162"/>
                    <a:pt x="138" y="162"/>
                  </a:cubicBezTo>
                  <a:cubicBezTo>
                    <a:pt x="138" y="162"/>
                    <a:pt x="138" y="162"/>
                    <a:pt x="138" y="162"/>
                  </a:cubicBezTo>
                  <a:cubicBezTo>
                    <a:pt x="139" y="162"/>
                    <a:pt x="139" y="163"/>
                    <a:pt x="139" y="164"/>
                  </a:cubicBezTo>
                  <a:cubicBezTo>
                    <a:pt x="139" y="164"/>
                    <a:pt x="138" y="164"/>
                    <a:pt x="138" y="164"/>
                  </a:cubicBezTo>
                  <a:close/>
                  <a:moveTo>
                    <a:pt x="191" y="162"/>
                  </a:moveTo>
                  <a:cubicBezTo>
                    <a:pt x="190" y="162"/>
                    <a:pt x="190" y="162"/>
                    <a:pt x="190" y="162"/>
                  </a:cubicBezTo>
                  <a:cubicBezTo>
                    <a:pt x="189" y="161"/>
                    <a:pt x="189" y="161"/>
                    <a:pt x="190" y="160"/>
                  </a:cubicBezTo>
                  <a:cubicBezTo>
                    <a:pt x="190" y="160"/>
                    <a:pt x="190" y="160"/>
                    <a:pt x="190" y="160"/>
                  </a:cubicBezTo>
                  <a:cubicBezTo>
                    <a:pt x="191" y="160"/>
                    <a:pt x="191" y="160"/>
                    <a:pt x="192" y="161"/>
                  </a:cubicBezTo>
                  <a:cubicBezTo>
                    <a:pt x="192" y="161"/>
                    <a:pt x="192" y="162"/>
                    <a:pt x="191" y="162"/>
                  </a:cubicBezTo>
                  <a:cubicBezTo>
                    <a:pt x="191" y="162"/>
                    <a:pt x="191" y="162"/>
                    <a:pt x="191" y="162"/>
                  </a:cubicBezTo>
                  <a:close/>
                  <a:moveTo>
                    <a:pt x="131" y="160"/>
                  </a:moveTo>
                  <a:cubicBezTo>
                    <a:pt x="130" y="160"/>
                    <a:pt x="130" y="160"/>
                    <a:pt x="130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9"/>
                    <a:pt x="129" y="159"/>
                    <a:pt x="130" y="158"/>
                  </a:cubicBezTo>
                  <a:cubicBezTo>
                    <a:pt x="130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2" y="158"/>
                    <a:pt x="132" y="159"/>
                    <a:pt x="132" y="159"/>
                  </a:cubicBezTo>
                  <a:lnTo>
                    <a:pt x="131" y="160"/>
                  </a:lnTo>
                  <a:close/>
                  <a:moveTo>
                    <a:pt x="197" y="158"/>
                  </a:moveTo>
                  <a:cubicBezTo>
                    <a:pt x="197" y="157"/>
                    <a:pt x="197" y="157"/>
                    <a:pt x="197" y="157"/>
                  </a:cubicBezTo>
                  <a:cubicBezTo>
                    <a:pt x="196" y="157"/>
                    <a:pt x="196" y="156"/>
                    <a:pt x="197" y="156"/>
                  </a:cubicBezTo>
                  <a:cubicBezTo>
                    <a:pt x="197" y="156"/>
                    <a:pt x="197" y="156"/>
                    <a:pt x="197" y="156"/>
                  </a:cubicBezTo>
                  <a:cubicBezTo>
                    <a:pt x="197" y="155"/>
                    <a:pt x="198" y="155"/>
                    <a:pt x="198" y="156"/>
                  </a:cubicBezTo>
                  <a:cubicBezTo>
                    <a:pt x="199" y="156"/>
                    <a:pt x="199" y="157"/>
                    <a:pt x="198" y="157"/>
                  </a:cubicBezTo>
                  <a:cubicBezTo>
                    <a:pt x="198" y="157"/>
                    <a:pt x="198" y="157"/>
                    <a:pt x="198" y="157"/>
                  </a:cubicBezTo>
                  <a:lnTo>
                    <a:pt x="197" y="158"/>
                  </a:lnTo>
                  <a:close/>
                  <a:moveTo>
                    <a:pt x="124" y="155"/>
                  </a:move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4"/>
                    <a:pt x="123" y="153"/>
                    <a:pt x="123" y="153"/>
                  </a:cubicBezTo>
                  <a:cubicBezTo>
                    <a:pt x="124" y="152"/>
                    <a:pt x="124" y="152"/>
                    <a:pt x="125" y="153"/>
                  </a:cubicBezTo>
                  <a:cubicBezTo>
                    <a:pt x="125" y="153"/>
                    <a:pt x="125" y="153"/>
                    <a:pt x="125" y="153"/>
                  </a:cubicBezTo>
                  <a:cubicBezTo>
                    <a:pt x="125" y="153"/>
                    <a:pt x="125" y="154"/>
                    <a:pt x="125" y="154"/>
                  </a:cubicBezTo>
                  <a:lnTo>
                    <a:pt x="124" y="155"/>
                  </a:lnTo>
                  <a:close/>
                  <a:moveTo>
                    <a:pt x="204" y="152"/>
                  </a:moveTo>
                  <a:cubicBezTo>
                    <a:pt x="203" y="152"/>
                    <a:pt x="203" y="152"/>
                    <a:pt x="203" y="152"/>
                  </a:cubicBezTo>
                  <a:cubicBezTo>
                    <a:pt x="202" y="151"/>
                    <a:pt x="202" y="150"/>
                    <a:pt x="203" y="150"/>
                  </a:cubicBezTo>
                  <a:cubicBezTo>
                    <a:pt x="203" y="150"/>
                    <a:pt x="204" y="149"/>
                    <a:pt x="204" y="150"/>
                  </a:cubicBezTo>
                  <a:cubicBezTo>
                    <a:pt x="205" y="150"/>
                    <a:pt x="205" y="151"/>
                    <a:pt x="204" y="151"/>
                  </a:cubicBezTo>
                  <a:cubicBezTo>
                    <a:pt x="204" y="151"/>
                    <a:pt x="204" y="151"/>
                    <a:pt x="204" y="151"/>
                  </a:cubicBezTo>
                  <a:lnTo>
                    <a:pt x="204" y="152"/>
                  </a:lnTo>
                  <a:close/>
                  <a:moveTo>
                    <a:pt x="119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7" y="147"/>
                    <a:pt x="117" y="146"/>
                    <a:pt x="118" y="146"/>
                  </a:cubicBezTo>
                  <a:cubicBezTo>
                    <a:pt x="118" y="146"/>
                    <a:pt x="119" y="146"/>
                    <a:pt x="119" y="146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0" y="147"/>
                    <a:pt x="120" y="148"/>
                    <a:pt x="119" y="148"/>
                  </a:cubicBezTo>
                  <a:close/>
                  <a:moveTo>
                    <a:pt x="209" y="145"/>
                  </a:moveTo>
                  <a:cubicBezTo>
                    <a:pt x="208" y="145"/>
                    <a:pt x="208" y="145"/>
                    <a:pt x="208" y="145"/>
                  </a:cubicBezTo>
                  <a:cubicBezTo>
                    <a:pt x="208" y="144"/>
                    <a:pt x="207" y="144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9" y="143"/>
                    <a:pt x="209" y="143"/>
                  </a:cubicBezTo>
                  <a:cubicBezTo>
                    <a:pt x="210" y="143"/>
                    <a:pt x="210" y="144"/>
                    <a:pt x="210" y="144"/>
                  </a:cubicBezTo>
                  <a:cubicBezTo>
                    <a:pt x="210" y="145"/>
                    <a:pt x="210" y="145"/>
                    <a:pt x="210" y="145"/>
                  </a:cubicBezTo>
                  <a:lnTo>
                    <a:pt x="209" y="145"/>
                  </a:lnTo>
                  <a:close/>
                  <a:moveTo>
                    <a:pt x="292" y="142"/>
                  </a:moveTo>
                  <a:cubicBezTo>
                    <a:pt x="292" y="142"/>
                    <a:pt x="292" y="142"/>
                    <a:pt x="292" y="142"/>
                  </a:cubicBezTo>
                  <a:cubicBezTo>
                    <a:pt x="291" y="142"/>
                    <a:pt x="291" y="142"/>
                    <a:pt x="291" y="141"/>
                  </a:cubicBezTo>
                  <a:cubicBezTo>
                    <a:pt x="291" y="141"/>
                    <a:pt x="291" y="140"/>
                    <a:pt x="292" y="140"/>
                  </a:cubicBezTo>
                  <a:cubicBezTo>
                    <a:pt x="292" y="140"/>
                    <a:pt x="292" y="140"/>
                    <a:pt x="292" y="140"/>
                  </a:cubicBezTo>
                  <a:cubicBezTo>
                    <a:pt x="293" y="140"/>
                    <a:pt x="293" y="141"/>
                    <a:pt x="293" y="141"/>
                  </a:cubicBezTo>
                  <a:cubicBezTo>
                    <a:pt x="293" y="142"/>
                    <a:pt x="293" y="142"/>
                    <a:pt x="292" y="142"/>
                  </a:cubicBezTo>
                  <a:close/>
                  <a:moveTo>
                    <a:pt x="284" y="142"/>
                  </a:moveTo>
                  <a:cubicBezTo>
                    <a:pt x="283" y="142"/>
                    <a:pt x="283" y="142"/>
                    <a:pt x="283" y="142"/>
                  </a:cubicBezTo>
                  <a:cubicBezTo>
                    <a:pt x="283" y="142"/>
                    <a:pt x="282" y="142"/>
                    <a:pt x="282" y="141"/>
                  </a:cubicBezTo>
                  <a:cubicBezTo>
                    <a:pt x="282" y="141"/>
                    <a:pt x="283" y="140"/>
                    <a:pt x="283" y="140"/>
                  </a:cubicBezTo>
                  <a:cubicBezTo>
                    <a:pt x="284" y="140"/>
                    <a:pt x="284" y="140"/>
                    <a:pt x="284" y="140"/>
                  </a:cubicBezTo>
                  <a:cubicBezTo>
                    <a:pt x="284" y="140"/>
                    <a:pt x="285" y="141"/>
                    <a:pt x="285" y="141"/>
                  </a:cubicBezTo>
                  <a:cubicBezTo>
                    <a:pt x="285" y="142"/>
                    <a:pt x="284" y="142"/>
                    <a:pt x="284" y="142"/>
                  </a:cubicBezTo>
                  <a:close/>
                  <a:moveTo>
                    <a:pt x="275" y="142"/>
                  </a:moveTo>
                  <a:cubicBezTo>
                    <a:pt x="275" y="142"/>
                    <a:pt x="275" y="142"/>
                    <a:pt x="275" y="142"/>
                  </a:cubicBezTo>
                  <a:cubicBezTo>
                    <a:pt x="274" y="142"/>
                    <a:pt x="274" y="142"/>
                    <a:pt x="274" y="141"/>
                  </a:cubicBezTo>
                  <a:cubicBezTo>
                    <a:pt x="274" y="141"/>
                    <a:pt x="274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6" y="140"/>
                    <a:pt x="276" y="141"/>
                    <a:pt x="276" y="141"/>
                  </a:cubicBezTo>
                  <a:cubicBezTo>
                    <a:pt x="276" y="142"/>
                    <a:pt x="276" y="142"/>
                    <a:pt x="275" y="142"/>
                  </a:cubicBezTo>
                  <a:close/>
                  <a:moveTo>
                    <a:pt x="267" y="142"/>
                  </a:moveTo>
                  <a:cubicBezTo>
                    <a:pt x="267" y="142"/>
                    <a:pt x="267" y="142"/>
                    <a:pt x="267" y="142"/>
                  </a:cubicBezTo>
                  <a:cubicBezTo>
                    <a:pt x="266" y="142"/>
                    <a:pt x="265" y="142"/>
                    <a:pt x="265" y="141"/>
                  </a:cubicBezTo>
                  <a:cubicBezTo>
                    <a:pt x="265" y="141"/>
                    <a:pt x="266" y="140"/>
                    <a:pt x="267" y="140"/>
                  </a:cubicBezTo>
                  <a:cubicBezTo>
                    <a:pt x="267" y="140"/>
                    <a:pt x="267" y="140"/>
                    <a:pt x="267" y="140"/>
                  </a:cubicBezTo>
                  <a:cubicBezTo>
                    <a:pt x="267" y="140"/>
                    <a:pt x="268" y="141"/>
                    <a:pt x="268" y="141"/>
                  </a:cubicBezTo>
                  <a:cubicBezTo>
                    <a:pt x="268" y="142"/>
                    <a:pt x="267" y="142"/>
                    <a:pt x="267" y="142"/>
                  </a:cubicBezTo>
                  <a:close/>
                  <a:moveTo>
                    <a:pt x="258" y="142"/>
                  </a:moveTo>
                  <a:cubicBezTo>
                    <a:pt x="258" y="142"/>
                    <a:pt x="258" y="142"/>
                    <a:pt x="258" y="142"/>
                  </a:cubicBezTo>
                  <a:cubicBezTo>
                    <a:pt x="257" y="142"/>
                    <a:pt x="257" y="142"/>
                    <a:pt x="257" y="141"/>
                  </a:cubicBezTo>
                  <a:cubicBezTo>
                    <a:pt x="257" y="141"/>
                    <a:pt x="257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0"/>
                    <a:pt x="259" y="141"/>
                    <a:pt x="259" y="141"/>
                  </a:cubicBezTo>
                  <a:cubicBezTo>
                    <a:pt x="259" y="142"/>
                    <a:pt x="259" y="142"/>
                    <a:pt x="258" y="142"/>
                  </a:cubicBezTo>
                  <a:close/>
                  <a:moveTo>
                    <a:pt x="250" y="142"/>
                  </a:moveTo>
                  <a:cubicBezTo>
                    <a:pt x="250" y="142"/>
                    <a:pt x="250" y="142"/>
                    <a:pt x="250" y="142"/>
                  </a:cubicBezTo>
                  <a:cubicBezTo>
                    <a:pt x="249" y="142"/>
                    <a:pt x="248" y="142"/>
                    <a:pt x="248" y="141"/>
                  </a:cubicBezTo>
                  <a:cubicBezTo>
                    <a:pt x="248" y="141"/>
                    <a:pt x="249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1" y="141"/>
                    <a:pt x="251" y="141"/>
                  </a:cubicBezTo>
                  <a:cubicBezTo>
                    <a:pt x="251" y="142"/>
                    <a:pt x="250" y="142"/>
                    <a:pt x="250" y="142"/>
                  </a:cubicBezTo>
                  <a:close/>
                  <a:moveTo>
                    <a:pt x="241" y="142"/>
                  </a:moveTo>
                  <a:cubicBezTo>
                    <a:pt x="241" y="142"/>
                    <a:pt x="241" y="142"/>
                    <a:pt x="241" y="142"/>
                  </a:cubicBezTo>
                  <a:cubicBezTo>
                    <a:pt x="241" y="142"/>
                    <a:pt x="240" y="142"/>
                    <a:pt x="240" y="141"/>
                  </a:cubicBezTo>
                  <a:cubicBezTo>
                    <a:pt x="240" y="141"/>
                    <a:pt x="241" y="140"/>
                    <a:pt x="241" y="140"/>
                  </a:cubicBezTo>
                  <a:cubicBezTo>
                    <a:pt x="241" y="140"/>
                    <a:pt x="241" y="140"/>
                    <a:pt x="241" y="140"/>
                  </a:cubicBezTo>
                  <a:cubicBezTo>
                    <a:pt x="242" y="140"/>
                    <a:pt x="242" y="141"/>
                    <a:pt x="242" y="141"/>
                  </a:cubicBezTo>
                  <a:cubicBezTo>
                    <a:pt x="242" y="142"/>
                    <a:pt x="242" y="142"/>
                    <a:pt x="241" y="142"/>
                  </a:cubicBezTo>
                  <a:close/>
                  <a:moveTo>
                    <a:pt x="233" y="142"/>
                  </a:moveTo>
                  <a:cubicBezTo>
                    <a:pt x="233" y="142"/>
                    <a:pt x="233" y="142"/>
                    <a:pt x="233" y="142"/>
                  </a:cubicBezTo>
                  <a:cubicBezTo>
                    <a:pt x="232" y="142"/>
                    <a:pt x="232" y="142"/>
                    <a:pt x="232" y="141"/>
                  </a:cubicBezTo>
                  <a:cubicBezTo>
                    <a:pt x="232" y="141"/>
                    <a:pt x="232" y="140"/>
                    <a:pt x="233" y="140"/>
                  </a:cubicBezTo>
                  <a:cubicBezTo>
                    <a:pt x="233" y="140"/>
                    <a:pt x="233" y="140"/>
                    <a:pt x="233" y="140"/>
                  </a:cubicBezTo>
                  <a:cubicBezTo>
                    <a:pt x="233" y="140"/>
                    <a:pt x="234" y="141"/>
                    <a:pt x="234" y="141"/>
                  </a:cubicBezTo>
                  <a:cubicBezTo>
                    <a:pt x="234" y="142"/>
                    <a:pt x="233" y="142"/>
                    <a:pt x="233" y="142"/>
                  </a:cubicBezTo>
                  <a:close/>
                  <a:moveTo>
                    <a:pt x="224" y="142"/>
                  </a:moveTo>
                  <a:cubicBezTo>
                    <a:pt x="224" y="142"/>
                    <a:pt x="224" y="142"/>
                    <a:pt x="224" y="142"/>
                  </a:cubicBezTo>
                  <a:cubicBezTo>
                    <a:pt x="224" y="142"/>
                    <a:pt x="223" y="142"/>
                    <a:pt x="223" y="141"/>
                  </a:cubicBezTo>
                  <a:cubicBezTo>
                    <a:pt x="223" y="141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1"/>
                    <a:pt x="225" y="141"/>
                  </a:cubicBezTo>
                  <a:cubicBezTo>
                    <a:pt x="225" y="142"/>
                    <a:pt x="225" y="142"/>
                    <a:pt x="224" y="142"/>
                  </a:cubicBezTo>
                  <a:close/>
                  <a:moveTo>
                    <a:pt x="216" y="142"/>
                  </a:moveTo>
                  <a:cubicBezTo>
                    <a:pt x="216" y="142"/>
                    <a:pt x="216" y="142"/>
                    <a:pt x="216" y="142"/>
                  </a:cubicBezTo>
                  <a:cubicBezTo>
                    <a:pt x="215" y="142"/>
                    <a:pt x="215" y="142"/>
                    <a:pt x="215" y="141"/>
                  </a:cubicBezTo>
                  <a:cubicBezTo>
                    <a:pt x="215" y="141"/>
                    <a:pt x="215" y="140"/>
                    <a:pt x="216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40"/>
                    <a:pt x="217" y="141"/>
                    <a:pt x="217" y="141"/>
                  </a:cubicBezTo>
                  <a:cubicBezTo>
                    <a:pt x="217" y="142"/>
                    <a:pt x="216" y="142"/>
                    <a:pt x="216" y="142"/>
                  </a:cubicBezTo>
                  <a:close/>
                  <a:moveTo>
                    <a:pt x="113" y="142"/>
                  </a:moveTo>
                  <a:cubicBezTo>
                    <a:pt x="113" y="142"/>
                    <a:pt x="113" y="142"/>
                    <a:pt x="113" y="142"/>
                  </a:cubicBezTo>
                  <a:cubicBezTo>
                    <a:pt x="112" y="142"/>
                    <a:pt x="112" y="142"/>
                    <a:pt x="112" y="141"/>
                  </a:cubicBezTo>
                  <a:cubicBezTo>
                    <a:pt x="112" y="141"/>
                    <a:pt x="112" y="140"/>
                    <a:pt x="113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1"/>
                    <a:pt x="114" y="141"/>
                  </a:cubicBezTo>
                  <a:cubicBezTo>
                    <a:pt x="114" y="142"/>
                    <a:pt x="114" y="142"/>
                    <a:pt x="113" y="142"/>
                  </a:cubicBezTo>
                  <a:close/>
                  <a:moveTo>
                    <a:pt x="105" y="142"/>
                  </a:moveTo>
                  <a:cubicBezTo>
                    <a:pt x="105" y="142"/>
                    <a:pt x="105" y="142"/>
                    <a:pt x="105" y="142"/>
                  </a:cubicBezTo>
                  <a:cubicBezTo>
                    <a:pt x="104" y="142"/>
                    <a:pt x="104" y="142"/>
                    <a:pt x="104" y="141"/>
                  </a:cubicBezTo>
                  <a:cubicBezTo>
                    <a:pt x="104" y="141"/>
                    <a:pt x="104" y="140"/>
                    <a:pt x="105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40"/>
                    <a:pt x="106" y="141"/>
                    <a:pt x="106" y="141"/>
                  </a:cubicBezTo>
                  <a:cubicBezTo>
                    <a:pt x="106" y="142"/>
                    <a:pt x="105" y="142"/>
                    <a:pt x="105" y="142"/>
                  </a:cubicBezTo>
                  <a:close/>
                  <a:moveTo>
                    <a:pt x="96" y="142"/>
                  </a:move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5" y="142"/>
                    <a:pt x="95" y="141"/>
                  </a:cubicBezTo>
                  <a:cubicBezTo>
                    <a:pt x="95" y="141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7" y="140"/>
                    <a:pt x="97" y="141"/>
                    <a:pt x="97" y="141"/>
                  </a:cubicBezTo>
                  <a:cubicBezTo>
                    <a:pt x="97" y="142"/>
                    <a:pt x="97" y="142"/>
                    <a:pt x="96" y="142"/>
                  </a:cubicBezTo>
                  <a:close/>
                  <a:moveTo>
                    <a:pt x="88" y="142"/>
                  </a:move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7" y="142"/>
                    <a:pt x="87" y="141"/>
                  </a:cubicBezTo>
                  <a:cubicBezTo>
                    <a:pt x="87" y="141"/>
                    <a:pt x="87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9" y="141"/>
                    <a:pt x="89" y="141"/>
                  </a:cubicBezTo>
                  <a:cubicBezTo>
                    <a:pt x="89" y="142"/>
                    <a:pt x="88" y="142"/>
                    <a:pt x="88" y="142"/>
                  </a:cubicBezTo>
                  <a:close/>
                  <a:moveTo>
                    <a:pt x="79" y="142"/>
                  </a:move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8" y="142"/>
                    <a:pt x="78" y="141"/>
                  </a:cubicBezTo>
                  <a:cubicBezTo>
                    <a:pt x="78" y="141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80" y="140"/>
                    <a:pt x="80" y="141"/>
                    <a:pt x="80" y="141"/>
                  </a:cubicBezTo>
                  <a:cubicBezTo>
                    <a:pt x="80" y="142"/>
                    <a:pt x="80" y="142"/>
                    <a:pt x="79" y="142"/>
                  </a:cubicBezTo>
                  <a:close/>
                  <a:moveTo>
                    <a:pt x="71" y="142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70" y="142"/>
                    <a:pt x="70" y="142"/>
                    <a:pt x="70" y="141"/>
                  </a:cubicBezTo>
                  <a:cubicBezTo>
                    <a:pt x="70" y="141"/>
                    <a:pt x="70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2" y="140"/>
                    <a:pt x="72" y="141"/>
                    <a:pt x="72" y="141"/>
                  </a:cubicBezTo>
                  <a:cubicBezTo>
                    <a:pt x="72" y="142"/>
                    <a:pt x="72" y="142"/>
                    <a:pt x="71" y="142"/>
                  </a:cubicBezTo>
                  <a:close/>
                  <a:moveTo>
                    <a:pt x="62" y="142"/>
                  </a:moveTo>
                  <a:cubicBezTo>
                    <a:pt x="62" y="142"/>
                    <a:pt x="62" y="142"/>
                    <a:pt x="62" y="142"/>
                  </a:cubicBezTo>
                  <a:cubicBezTo>
                    <a:pt x="62" y="142"/>
                    <a:pt x="61" y="142"/>
                    <a:pt x="61" y="141"/>
                  </a:cubicBezTo>
                  <a:cubicBezTo>
                    <a:pt x="61" y="141"/>
                    <a:pt x="62" y="140"/>
                    <a:pt x="6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0"/>
                    <a:pt x="64" y="141"/>
                    <a:pt x="64" y="141"/>
                  </a:cubicBezTo>
                  <a:cubicBezTo>
                    <a:pt x="64" y="142"/>
                    <a:pt x="63" y="142"/>
                    <a:pt x="62" y="142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2"/>
                  </a:cubicBezTo>
                  <a:cubicBezTo>
                    <a:pt x="53" y="142"/>
                    <a:pt x="53" y="142"/>
                    <a:pt x="53" y="141"/>
                  </a:cubicBezTo>
                  <a:cubicBezTo>
                    <a:pt x="53" y="141"/>
                    <a:pt x="53" y="140"/>
                    <a:pt x="54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5" y="140"/>
                    <a:pt x="55" y="141"/>
                    <a:pt x="55" y="141"/>
                  </a:cubicBezTo>
                  <a:cubicBezTo>
                    <a:pt x="55" y="142"/>
                    <a:pt x="55" y="142"/>
                    <a:pt x="54" y="142"/>
                  </a:cubicBezTo>
                  <a:close/>
                  <a:moveTo>
                    <a:pt x="46" y="142"/>
                  </a:move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4" y="142"/>
                    <a:pt x="44" y="141"/>
                  </a:cubicBezTo>
                  <a:cubicBezTo>
                    <a:pt x="44" y="141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6" y="140"/>
                    <a:pt x="47" y="141"/>
                    <a:pt x="47" y="141"/>
                  </a:cubicBezTo>
                  <a:cubicBezTo>
                    <a:pt x="47" y="142"/>
                    <a:pt x="46" y="142"/>
                    <a:pt x="46" y="142"/>
                  </a:cubicBezTo>
                  <a:close/>
                  <a:moveTo>
                    <a:pt x="37" y="142"/>
                  </a:moveTo>
                  <a:cubicBezTo>
                    <a:pt x="37" y="142"/>
                    <a:pt x="37" y="142"/>
                    <a:pt x="37" y="142"/>
                  </a:cubicBezTo>
                  <a:cubicBezTo>
                    <a:pt x="36" y="142"/>
                    <a:pt x="36" y="142"/>
                    <a:pt x="36" y="141"/>
                  </a:cubicBezTo>
                  <a:cubicBezTo>
                    <a:pt x="36" y="141"/>
                    <a:pt x="36" y="140"/>
                    <a:pt x="37" y="140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8" y="140"/>
                    <a:pt x="38" y="141"/>
                    <a:pt x="38" y="141"/>
                  </a:cubicBezTo>
                  <a:cubicBezTo>
                    <a:pt x="38" y="142"/>
                    <a:pt x="38" y="142"/>
                    <a:pt x="37" y="142"/>
                  </a:cubicBezTo>
                  <a:close/>
                  <a:moveTo>
                    <a:pt x="32" y="138"/>
                  </a:moveTo>
                  <a:cubicBezTo>
                    <a:pt x="32" y="138"/>
                    <a:pt x="31" y="138"/>
                    <a:pt x="31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1" y="137"/>
                    <a:pt x="32" y="136"/>
                    <a:pt x="32" y="136"/>
                  </a:cubicBezTo>
                  <a:cubicBezTo>
                    <a:pt x="33" y="136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8"/>
                    <a:pt x="33" y="138"/>
                    <a:pt x="32" y="138"/>
                  </a:cubicBezTo>
                  <a:close/>
                  <a:moveTo>
                    <a:pt x="293" y="135"/>
                  </a:moveTo>
                  <a:cubicBezTo>
                    <a:pt x="292" y="135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2" y="133"/>
                    <a:pt x="292" y="132"/>
                    <a:pt x="293" y="132"/>
                  </a:cubicBezTo>
                  <a:cubicBezTo>
                    <a:pt x="293" y="132"/>
                    <a:pt x="294" y="133"/>
                    <a:pt x="294" y="133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4" y="134"/>
                    <a:pt x="293" y="135"/>
                    <a:pt x="293" y="135"/>
                  </a:cubicBezTo>
                  <a:close/>
                  <a:moveTo>
                    <a:pt x="32" y="130"/>
                  </a:moveTo>
                  <a:cubicBezTo>
                    <a:pt x="32" y="130"/>
                    <a:pt x="31" y="130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8"/>
                    <a:pt x="32" y="128"/>
                    <a:pt x="32" y="128"/>
                  </a:cubicBezTo>
                  <a:cubicBezTo>
                    <a:pt x="33" y="128"/>
                    <a:pt x="34" y="128"/>
                    <a:pt x="34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30"/>
                    <a:pt x="33" y="130"/>
                    <a:pt x="32" y="130"/>
                  </a:cubicBezTo>
                  <a:close/>
                  <a:moveTo>
                    <a:pt x="293" y="126"/>
                  </a:moveTo>
                  <a:cubicBezTo>
                    <a:pt x="292" y="126"/>
                    <a:pt x="292" y="126"/>
                    <a:pt x="292" y="125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2" y="124"/>
                    <a:pt x="292" y="124"/>
                    <a:pt x="293" y="124"/>
                  </a:cubicBezTo>
                  <a:cubicBezTo>
                    <a:pt x="293" y="124"/>
                    <a:pt x="294" y="124"/>
                    <a:pt x="294" y="125"/>
                  </a:cubicBezTo>
                  <a:cubicBezTo>
                    <a:pt x="294" y="125"/>
                    <a:pt x="294" y="125"/>
                    <a:pt x="294" y="125"/>
                  </a:cubicBezTo>
                  <a:cubicBezTo>
                    <a:pt x="294" y="126"/>
                    <a:pt x="293" y="126"/>
                    <a:pt x="293" y="126"/>
                  </a:cubicBezTo>
                  <a:close/>
                  <a:moveTo>
                    <a:pt x="29" y="124"/>
                  </a:move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7" y="123"/>
                    <a:pt x="28" y="122"/>
                  </a:cubicBezTo>
                  <a:cubicBezTo>
                    <a:pt x="28" y="122"/>
                    <a:pt x="28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30" y="122"/>
                    <a:pt x="30" y="123"/>
                    <a:pt x="30" y="123"/>
                  </a:cubicBezTo>
                  <a:cubicBezTo>
                    <a:pt x="29" y="124"/>
                    <a:pt x="29" y="124"/>
                    <a:pt x="29" y="124"/>
                  </a:cubicBezTo>
                  <a:close/>
                  <a:moveTo>
                    <a:pt x="300" y="122"/>
                  </a:moveTo>
                  <a:cubicBezTo>
                    <a:pt x="300" y="122"/>
                    <a:pt x="299" y="122"/>
                    <a:pt x="299" y="122"/>
                  </a:cubicBezTo>
                  <a:cubicBezTo>
                    <a:pt x="299" y="121"/>
                    <a:pt x="299" y="121"/>
                    <a:pt x="299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1" y="120"/>
                    <a:pt x="301" y="121"/>
                  </a:cubicBezTo>
                  <a:cubicBezTo>
                    <a:pt x="301" y="121"/>
                    <a:pt x="301" y="122"/>
                    <a:pt x="301" y="122"/>
                  </a:cubicBezTo>
                  <a:cubicBezTo>
                    <a:pt x="300" y="122"/>
                    <a:pt x="300" y="122"/>
                    <a:pt x="300" y="122"/>
                  </a:cubicBezTo>
                  <a:close/>
                  <a:moveTo>
                    <a:pt x="21" y="120"/>
                  </a:moveTo>
                  <a:cubicBezTo>
                    <a:pt x="21" y="120"/>
                    <a:pt x="21" y="120"/>
                    <a:pt x="21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120"/>
                    <a:pt x="20" y="119"/>
                    <a:pt x="20" y="118"/>
                  </a:cubicBezTo>
                  <a:cubicBezTo>
                    <a:pt x="20" y="118"/>
                    <a:pt x="21" y="118"/>
                    <a:pt x="22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2" y="118"/>
                    <a:pt x="22" y="119"/>
                    <a:pt x="22" y="120"/>
                  </a:cubicBezTo>
                  <a:cubicBezTo>
                    <a:pt x="22" y="120"/>
                    <a:pt x="21" y="120"/>
                    <a:pt x="21" y="120"/>
                  </a:cubicBezTo>
                  <a:close/>
                  <a:moveTo>
                    <a:pt x="307" y="118"/>
                  </a:moveTo>
                  <a:cubicBezTo>
                    <a:pt x="306" y="118"/>
                    <a:pt x="306" y="118"/>
                    <a:pt x="306" y="118"/>
                  </a:cubicBezTo>
                  <a:cubicBezTo>
                    <a:pt x="306" y="117"/>
                    <a:pt x="306" y="116"/>
                    <a:pt x="307" y="116"/>
                  </a:cubicBezTo>
                  <a:cubicBezTo>
                    <a:pt x="307" y="116"/>
                    <a:pt x="308" y="116"/>
                    <a:pt x="308" y="116"/>
                  </a:cubicBezTo>
                  <a:cubicBezTo>
                    <a:pt x="308" y="117"/>
                    <a:pt x="308" y="117"/>
                    <a:pt x="308" y="118"/>
                  </a:cubicBezTo>
                  <a:cubicBezTo>
                    <a:pt x="308" y="118"/>
                    <a:pt x="308" y="118"/>
                    <a:pt x="308" y="118"/>
                  </a:cubicBezTo>
                  <a:lnTo>
                    <a:pt x="307" y="118"/>
                  </a:lnTo>
                  <a:close/>
                  <a:moveTo>
                    <a:pt x="14" y="115"/>
                  </a:move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3" y="114"/>
                    <a:pt x="13" y="114"/>
                    <a:pt x="13" y="113"/>
                  </a:cubicBezTo>
                  <a:cubicBezTo>
                    <a:pt x="14" y="113"/>
                    <a:pt x="15" y="113"/>
                    <a:pt x="15" y="113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6" y="114"/>
                    <a:pt x="16" y="114"/>
                    <a:pt x="15" y="115"/>
                  </a:cubicBezTo>
                  <a:lnTo>
                    <a:pt x="14" y="115"/>
                  </a:lnTo>
                  <a:close/>
                  <a:moveTo>
                    <a:pt x="313" y="112"/>
                  </a:moveTo>
                  <a:cubicBezTo>
                    <a:pt x="313" y="112"/>
                    <a:pt x="313" y="112"/>
                    <a:pt x="313" y="112"/>
                  </a:cubicBezTo>
                  <a:cubicBezTo>
                    <a:pt x="312" y="112"/>
                    <a:pt x="312" y="111"/>
                    <a:pt x="313" y="111"/>
                  </a:cubicBezTo>
                  <a:cubicBezTo>
                    <a:pt x="313" y="110"/>
                    <a:pt x="314" y="110"/>
                    <a:pt x="314" y="110"/>
                  </a:cubicBezTo>
                  <a:cubicBezTo>
                    <a:pt x="315" y="111"/>
                    <a:pt x="315" y="111"/>
                    <a:pt x="314" y="112"/>
                  </a:cubicBezTo>
                  <a:cubicBezTo>
                    <a:pt x="314" y="112"/>
                    <a:pt x="314" y="112"/>
                    <a:pt x="314" y="112"/>
                  </a:cubicBezTo>
                  <a:lnTo>
                    <a:pt x="313" y="112"/>
                  </a:lnTo>
                  <a:close/>
                  <a:moveTo>
                    <a:pt x="9" y="109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7" y="108"/>
                    <a:pt x="8" y="107"/>
                    <a:pt x="8" y="107"/>
                  </a:cubicBezTo>
                  <a:cubicBezTo>
                    <a:pt x="9" y="106"/>
                    <a:pt x="9" y="106"/>
                    <a:pt x="10" y="107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8"/>
                    <a:pt x="10" y="108"/>
                    <a:pt x="9" y="109"/>
                  </a:cubicBezTo>
                  <a:close/>
                  <a:moveTo>
                    <a:pt x="318" y="106"/>
                  </a:moveTo>
                  <a:cubicBezTo>
                    <a:pt x="318" y="105"/>
                    <a:pt x="318" y="105"/>
                    <a:pt x="318" y="105"/>
                  </a:cubicBezTo>
                  <a:cubicBezTo>
                    <a:pt x="317" y="105"/>
                    <a:pt x="317" y="104"/>
                    <a:pt x="318" y="104"/>
                  </a:cubicBezTo>
                  <a:cubicBezTo>
                    <a:pt x="318" y="103"/>
                    <a:pt x="319" y="103"/>
                    <a:pt x="319" y="103"/>
                  </a:cubicBezTo>
                  <a:cubicBezTo>
                    <a:pt x="320" y="104"/>
                    <a:pt x="320" y="104"/>
                    <a:pt x="319" y="105"/>
                  </a:cubicBezTo>
                  <a:cubicBezTo>
                    <a:pt x="319" y="105"/>
                    <a:pt x="319" y="105"/>
                    <a:pt x="319" y="105"/>
                  </a:cubicBezTo>
                  <a:lnTo>
                    <a:pt x="318" y="106"/>
                  </a:lnTo>
                  <a:close/>
                  <a:moveTo>
                    <a:pt x="5" y="101"/>
                  </a:moveTo>
                  <a:cubicBezTo>
                    <a:pt x="4" y="101"/>
                    <a:pt x="4" y="101"/>
                    <a:pt x="4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3" y="100"/>
                    <a:pt x="4" y="99"/>
                    <a:pt x="4" y="99"/>
                  </a:cubicBezTo>
                  <a:cubicBezTo>
                    <a:pt x="5" y="99"/>
                    <a:pt x="5" y="99"/>
                    <a:pt x="6" y="100"/>
                  </a:cubicBezTo>
                  <a:cubicBezTo>
                    <a:pt x="6" y="100"/>
                    <a:pt x="6" y="101"/>
                    <a:pt x="5" y="101"/>
                  </a:cubicBezTo>
                  <a:close/>
                  <a:moveTo>
                    <a:pt x="322" y="98"/>
                  </a:moveTo>
                  <a:cubicBezTo>
                    <a:pt x="322" y="98"/>
                    <a:pt x="322" y="98"/>
                    <a:pt x="322" y="98"/>
                  </a:cubicBezTo>
                  <a:cubicBezTo>
                    <a:pt x="321" y="98"/>
                    <a:pt x="321" y="97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6"/>
                    <a:pt x="322" y="95"/>
                    <a:pt x="322" y="96"/>
                  </a:cubicBezTo>
                  <a:cubicBezTo>
                    <a:pt x="323" y="96"/>
                    <a:pt x="323" y="96"/>
                    <a:pt x="323" y="97"/>
                  </a:cubicBezTo>
                  <a:cubicBezTo>
                    <a:pt x="323" y="97"/>
                    <a:pt x="323" y="97"/>
                    <a:pt x="323" y="97"/>
                  </a:cubicBezTo>
                  <a:cubicBezTo>
                    <a:pt x="323" y="97"/>
                    <a:pt x="322" y="98"/>
                    <a:pt x="322" y="98"/>
                  </a:cubicBezTo>
                  <a:close/>
                  <a:moveTo>
                    <a:pt x="2" y="93"/>
                  </a:moveTo>
                  <a:cubicBezTo>
                    <a:pt x="2" y="93"/>
                    <a:pt x="1" y="93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2"/>
                    <a:pt x="1" y="91"/>
                    <a:pt x="2" y="91"/>
                  </a:cubicBezTo>
                  <a:cubicBezTo>
                    <a:pt x="2" y="91"/>
                    <a:pt x="3" y="91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2" y="93"/>
                  </a:cubicBezTo>
                  <a:close/>
                  <a:moveTo>
                    <a:pt x="324" y="90"/>
                  </a:moveTo>
                  <a:cubicBezTo>
                    <a:pt x="323" y="90"/>
                    <a:pt x="323" y="90"/>
                    <a:pt x="323" y="90"/>
                  </a:cubicBezTo>
                  <a:cubicBezTo>
                    <a:pt x="323" y="89"/>
                    <a:pt x="322" y="89"/>
                    <a:pt x="322" y="88"/>
                  </a:cubicBezTo>
                  <a:cubicBezTo>
                    <a:pt x="322" y="88"/>
                    <a:pt x="322" y="88"/>
                    <a:pt x="322" y="88"/>
                  </a:cubicBezTo>
                  <a:cubicBezTo>
                    <a:pt x="323" y="88"/>
                    <a:pt x="323" y="87"/>
                    <a:pt x="324" y="87"/>
                  </a:cubicBezTo>
                  <a:cubicBezTo>
                    <a:pt x="324" y="87"/>
                    <a:pt x="325" y="88"/>
                    <a:pt x="325" y="88"/>
                  </a:cubicBezTo>
                  <a:cubicBezTo>
                    <a:pt x="325" y="89"/>
                    <a:pt x="325" y="89"/>
                    <a:pt x="325" y="89"/>
                  </a:cubicBezTo>
                  <a:cubicBezTo>
                    <a:pt x="325" y="89"/>
                    <a:pt x="324" y="90"/>
                    <a:pt x="324" y="90"/>
                  </a:cubicBezTo>
                  <a:close/>
                  <a:moveTo>
                    <a:pt x="1" y="85"/>
                  </a:moveTo>
                  <a:cubicBezTo>
                    <a:pt x="1" y="85"/>
                    <a:pt x="1" y="85"/>
                    <a:pt x="1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1" y="83"/>
                    <a:pt x="1" y="83"/>
                  </a:cubicBezTo>
                  <a:cubicBezTo>
                    <a:pt x="2" y="83"/>
                    <a:pt x="3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4"/>
                    <a:pt x="2" y="85"/>
                    <a:pt x="1" y="85"/>
                  </a:cubicBezTo>
                  <a:close/>
                  <a:moveTo>
                    <a:pt x="323" y="81"/>
                  </a:moveTo>
                  <a:cubicBezTo>
                    <a:pt x="323" y="81"/>
                    <a:pt x="322" y="81"/>
                    <a:pt x="322" y="80"/>
                  </a:cubicBezTo>
                  <a:cubicBezTo>
                    <a:pt x="322" y="80"/>
                    <a:pt x="322" y="80"/>
                    <a:pt x="322" y="80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4" y="79"/>
                    <a:pt x="324" y="79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5" y="80"/>
                    <a:pt x="324" y="81"/>
                    <a:pt x="324" y="81"/>
                  </a:cubicBezTo>
                  <a:lnTo>
                    <a:pt x="323" y="81"/>
                  </a:lnTo>
                  <a:close/>
                  <a:moveTo>
                    <a:pt x="3" y="77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1" y="76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4"/>
                    <a:pt x="2" y="74"/>
                    <a:pt x="3" y="74"/>
                  </a:cubicBezTo>
                  <a:cubicBezTo>
                    <a:pt x="3" y="74"/>
                    <a:pt x="4" y="7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3" y="77"/>
                    <a:pt x="3" y="77"/>
                  </a:cubicBezTo>
                  <a:close/>
                  <a:moveTo>
                    <a:pt x="321" y="73"/>
                  </a:moveTo>
                  <a:cubicBezTo>
                    <a:pt x="321" y="73"/>
                    <a:pt x="321" y="73"/>
                    <a:pt x="320" y="72"/>
                  </a:cubicBezTo>
                  <a:cubicBezTo>
                    <a:pt x="320" y="72"/>
                    <a:pt x="320" y="72"/>
                    <a:pt x="320" y="72"/>
                  </a:cubicBezTo>
                  <a:cubicBezTo>
                    <a:pt x="320" y="71"/>
                    <a:pt x="320" y="71"/>
                    <a:pt x="321" y="71"/>
                  </a:cubicBezTo>
                  <a:cubicBezTo>
                    <a:pt x="322" y="70"/>
                    <a:pt x="322" y="71"/>
                    <a:pt x="322" y="71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3" y="72"/>
                    <a:pt x="322" y="73"/>
                    <a:pt x="322" y="73"/>
                  </a:cubicBezTo>
                  <a:lnTo>
                    <a:pt x="321" y="73"/>
                  </a:lnTo>
                  <a:close/>
                  <a:moveTo>
                    <a:pt x="6" y="69"/>
                  </a:move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4" y="68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6"/>
                    <a:pt x="6" y="66"/>
                    <a:pt x="6" y="66"/>
                  </a:cubicBezTo>
                  <a:cubicBezTo>
                    <a:pt x="7" y="67"/>
                    <a:pt x="7" y="67"/>
                    <a:pt x="7" y="68"/>
                  </a:cubicBezTo>
                  <a:cubicBezTo>
                    <a:pt x="6" y="68"/>
                    <a:pt x="6" y="69"/>
                    <a:pt x="6" y="69"/>
                  </a:cubicBezTo>
                  <a:close/>
                  <a:moveTo>
                    <a:pt x="318" y="65"/>
                  </a:moveTo>
                  <a:cubicBezTo>
                    <a:pt x="317" y="65"/>
                    <a:pt x="317" y="65"/>
                    <a:pt x="317" y="65"/>
                  </a:cubicBezTo>
                  <a:cubicBezTo>
                    <a:pt x="316" y="64"/>
                    <a:pt x="317" y="64"/>
                    <a:pt x="317" y="63"/>
                  </a:cubicBezTo>
                  <a:cubicBezTo>
                    <a:pt x="318" y="63"/>
                    <a:pt x="318" y="63"/>
                    <a:pt x="319" y="63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5"/>
                    <a:pt x="318" y="65"/>
                  </a:cubicBezTo>
                  <a:close/>
                  <a:moveTo>
                    <a:pt x="10" y="62"/>
                  </a:moveTo>
                  <a:cubicBezTo>
                    <a:pt x="9" y="61"/>
                    <a:pt x="9" y="61"/>
                    <a:pt x="9" y="61"/>
                  </a:cubicBezTo>
                  <a:cubicBezTo>
                    <a:pt x="9" y="61"/>
                    <a:pt x="9" y="60"/>
                    <a:pt x="9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1" y="59"/>
                  </a:cubicBezTo>
                  <a:cubicBezTo>
                    <a:pt x="11" y="60"/>
                    <a:pt x="11" y="60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lnTo>
                    <a:pt x="10" y="62"/>
                  </a:lnTo>
                  <a:close/>
                  <a:moveTo>
                    <a:pt x="312" y="59"/>
                  </a:moveTo>
                  <a:cubicBezTo>
                    <a:pt x="312" y="58"/>
                    <a:pt x="312" y="58"/>
                    <a:pt x="312" y="58"/>
                  </a:cubicBezTo>
                  <a:cubicBezTo>
                    <a:pt x="311" y="58"/>
                    <a:pt x="311" y="57"/>
                    <a:pt x="312" y="57"/>
                  </a:cubicBezTo>
                  <a:cubicBezTo>
                    <a:pt x="312" y="56"/>
                    <a:pt x="313" y="56"/>
                    <a:pt x="313" y="57"/>
                  </a:cubicBezTo>
                  <a:cubicBezTo>
                    <a:pt x="313" y="57"/>
                    <a:pt x="313" y="57"/>
                    <a:pt x="313" y="57"/>
                  </a:cubicBezTo>
                  <a:cubicBezTo>
                    <a:pt x="314" y="57"/>
                    <a:pt x="314" y="58"/>
                    <a:pt x="313" y="58"/>
                  </a:cubicBezTo>
                  <a:lnTo>
                    <a:pt x="312" y="59"/>
                  </a:lnTo>
                  <a:close/>
                  <a:moveTo>
                    <a:pt x="16" y="55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4"/>
                    <a:pt x="15" y="54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7" y="53"/>
                    <a:pt x="17" y="54"/>
                  </a:cubicBezTo>
                  <a:cubicBezTo>
                    <a:pt x="17" y="54"/>
                    <a:pt x="17" y="55"/>
                    <a:pt x="17" y="55"/>
                  </a:cubicBezTo>
                  <a:lnTo>
                    <a:pt x="16" y="55"/>
                  </a:lnTo>
                  <a:close/>
                  <a:moveTo>
                    <a:pt x="306" y="53"/>
                  </a:move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2"/>
                    <a:pt x="305" y="51"/>
                  </a:cubicBezTo>
                  <a:cubicBezTo>
                    <a:pt x="305" y="51"/>
                    <a:pt x="306" y="51"/>
                    <a:pt x="306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7" y="52"/>
                    <a:pt x="307" y="52"/>
                    <a:pt x="307" y="53"/>
                  </a:cubicBezTo>
                  <a:lnTo>
                    <a:pt x="306" y="53"/>
                  </a:lnTo>
                  <a:close/>
                  <a:moveTo>
                    <a:pt x="23" y="51"/>
                  </a:moveTo>
                  <a:cubicBezTo>
                    <a:pt x="23" y="51"/>
                    <a:pt x="22" y="51"/>
                    <a:pt x="22" y="50"/>
                  </a:cubicBezTo>
                  <a:cubicBezTo>
                    <a:pt x="22" y="50"/>
                    <a:pt x="22" y="49"/>
                    <a:pt x="23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8"/>
                    <a:pt x="24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lnTo>
                    <a:pt x="23" y="51"/>
                  </a:lnTo>
                  <a:close/>
                  <a:moveTo>
                    <a:pt x="299" y="49"/>
                  </a:move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7" y="49"/>
                    <a:pt x="297" y="48"/>
                    <a:pt x="298" y="47"/>
                  </a:cubicBezTo>
                  <a:cubicBezTo>
                    <a:pt x="298" y="47"/>
                    <a:pt x="298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7"/>
                    <a:pt x="300" y="48"/>
                    <a:pt x="300" y="48"/>
                  </a:cubicBezTo>
                  <a:cubicBezTo>
                    <a:pt x="299" y="49"/>
                    <a:pt x="299" y="49"/>
                    <a:pt x="299" y="49"/>
                  </a:cubicBezTo>
                  <a:close/>
                  <a:moveTo>
                    <a:pt x="31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6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1" y="45"/>
                    <a:pt x="32" y="45"/>
                    <a:pt x="32" y="46"/>
                  </a:cubicBezTo>
                  <a:cubicBezTo>
                    <a:pt x="32" y="46"/>
                    <a:pt x="32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lose/>
                  <a:moveTo>
                    <a:pt x="293" y="44"/>
                  </a:moveTo>
                  <a:cubicBezTo>
                    <a:pt x="292" y="44"/>
                    <a:pt x="292" y="44"/>
                    <a:pt x="292" y="43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92" y="43"/>
                    <a:pt x="292" y="42"/>
                    <a:pt x="293" y="42"/>
                  </a:cubicBezTo>
                  <a:cubicBezTo>
                    <a:pt x="293" y="42"/>
                    <a:pt x="294" y="43"/>
                    <a:pt x="294" y="43"/>
                  </a:cubicBezTo>
                  <a:cubicBezTo>
                    <a:pt x="294" y="43"/>
                    <a:pt x="294" y="43"/>
                    <a:pt x="294" y="43"/>
                  </a:cubicBezTo>
                  <a:cubicBezTo>
                    <a:pt x="294" y="44"/>
                    <a:pt x="293" y="44"/>
                    <a:pt x="293" y="44"/>
                  </a:cubicBezTo>
                  <a:close/>
                  <a:moveTo>
                    <a:pt x="32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8"/>
                    <a:pt x="32" y="37"/>
                    <a:pt x="32" y="37"/>
                  </a:cubicBezTo>
                  <a:cubicBezTo>
                    <a:pt x="33" y="37"/>
                    <a:pt x="34" y="38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  <a:moveTo>
                    <a:pt x="293" y="36"/>
                  </a:moveTo>
                  <a:cubicBezTo>
                    <a:pt x="292" y="36"/>
                    <a:pt x="292" y="35"/>
                    <a:pt x="292" y="35"/>
                  </a:cubicBezTo>
                  <a:cubicBezTo>
                    <a:pt x="292" y="35"/>
                    <a:pt x="292" y="35"/>
                    <a:pt x="292" y="35"/>
                  </a:cubicBezTo>
                  <a:cubicBezTo>
                    <a:pt x="292" y="34"/>
                    <a:pt x="292" y="34"/>
                    <a:pt x="293" y="34"/>
                  </a:cubicBezTo>
                  <a:cubicBezTo>
                    <a:pt x="293" y="34"/>
                    <a:pt x="294" y="34"/>
                    <a:pt x="294" y="35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294" y="35"/>
                    <a:pt x="293" y="36"/>
                    <a:pt x="293" y="36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1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3" y="29"/>
                    <a:pt x="34" y="29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3" y="31"/>
                    <a:pt x="32" y="31"/>
                  </a:cubicBezTo>
                  <a:close/>
                  <a:moveTo>
                    <a:pt x="290" y="30"/>
                  </a:moveTo>
                  <a:cubicBezTo>
                    <a:pt x="290" y="30"/>
                    <a:pt x="290" y="30"/>
                    <a:pt x="290" y="30"/>
                  </a:cubicBezTo>
                  <a:cubicBezTo>
                    <a:pt x="290" y="30"/>
                    <a:pt x="289" y="29"/>
                    <a:pt x="289" y="29"/>
                  </a:cubicBezTo>
                  <a:cubicBezTo>
                    <a:pt x="289" y="28"/>
                    <a:pt x="290" y="28"/>
                    <a:pt x="290" y="28"/>
                  </a:cubicBezTo>
                  <a:cubicBezTo>
                    <a:pt x="290" y="28"/>
                    <a:pt x="290" y="28"/>
                    <a:pt x="290" y="28"/>
                  </a:cubicBezTo>
                  <a:cubicBezTo>
                    <a:pt x="291" y="28"/>
                    <a:pt x="292" y="28"/>
                    <a:pt x="292" y="29"/>
                  </a:cubicBezTo>
                  <a:cubicBezTo>
                    <a:pt x="292" y="29"/>
                    <a:pt x="291" y="30"/>
                    <a:pt x="290" y="30"/>
                  </a:cubicBezTo>
                  <a:close/>
                  <a:moveTo>
                    <a:pt x="282" y="30"/>
                  </a:moveTo>
                  <a:cubicBezTo>
                    <a:pt x="282" y="30"/>
                    <a:pt x="282" y="30"/>
                    <a:pt x="282" y="30"/>
                  </a:cubicBezTo>
                  <a:cubicBezTo>
                    <a:pt x="281" y="30"/>
                    <a:pt x="281" y="29"/>
                    <a:pt x="281" y="29"/>
                  </a:cubicBezTo>
                  <a:cubicBezTo>
                    <a:pt x="281" y="28"/>
                    <a:pt x="281" y="28"/>
                    <a:pt x="282" y="28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3" y="28"/>
                    <a:pt x="283" y="28"/>
                    <a:pt x="283" y="29"/>
                  </a:cubicBezTo>
                  <a:cubicBezTo>
                    <a:pt x="283" y="29"/>
                    <a:pt x="283" y="30"/>
                    <a:pt x="282" y="30"/>
                  </a:cubicBezTo>
                  <a:close/>
                  <a:moveTo>
                    <a:pt x="274" y="30"/>
                  </a:moveTo>
                  <a:cubicBezTo>
                    <a:pt x="273" y="30"/>
                    <a:pt x="273" y="30"/>
                    <a:pt x="273" y="30"/>
                  </a:cubicBezTo>
                  <a:cubicBezTo>
                    <a:pt x="273" y="30"/>
                    <a:pt x="272" y="29"/>
                    <a:pt x="272" y="29"/>
                  </a:cubicBezTo>
                  <a:cubicBezTo>
                    <a:pt x="272" y="28"/>
                    <a:pt x="273" y="28"/>
                    <a:pt x="273" y="28"/>
                  </a:cubicBezTo>
                  <a:cubicBezTo>
                    <a:pt x="274" y="28"/>
                    <a:pt x="274" y="28"/>
                    <a:pt x="274" y="28"/>
                  </a:cubicBezTo>
                  <a:cubicBezTo>
                    <a:pt x="274" y="28"/>
                    <a:pt x="275" y="28"/>
                    <a:pt x="275" y="29"/>
                  </a:cubicBezTo>
                  <a:cubicBezTo>
                    <a:pt x="275" y="29"/>
                    <a:pt x="274" y="30"/>
                    <a:pt x="274" y="30"/>
                  </a:cubicBezTo>
                  <a:close/>
                  <a:moveTo>
                    <a:pt x="265" y="30"/>
                  </a:moveTo>
                  <a:cubicBezTo>
                    <a:pt x="265" y="30"/>
                    <a:pt x="265" y="30"/>
                    <a:pt x="265" y="30"/>
                  </a:cubicBezTo>
                  <a:cubicBezTo>
                    <a:pt x="264" y="30"/>
                    <a:pt x="264" y="29"/>
                    <a:pt x="264" y="29"/>
                  </a:cubicBezTo>
                  <a:cubicBezTo>
                    <a:pt x="264" y="28"/>
                    <a:pt x="264" y="28"/>
                    <a:pt x="265" y="28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6" y="28"/>
                    <a:pt x="266" y="28"/>
                    <a:pt x="266" y="29"/>
                  </a:cubicBezTo>
                  <a:cubicBezTo>
                    <a:pt x="266" y="29"/>
                    <a:pt x="266" y="30"/>
                    <a:pt x="265" y="30"/>
                  </a:cubicBezTo>
                  <a:close/>
                  <a:moveTo>
                    <a:pt x="257" y="30"/>
                  </a:moveTo>
                  <a:cubicBezTo>
                    <a:pt x="256" y="30"/>
                    <a:pt x="256" y="30"/>
                    <a:pt x="256" y="30"/>
                  </a:cubicBezTo>
                  <a:cubicBezTo>
                    <a:pt x="256" y="30"/>
                    <a:pt x="255" y="29"/>
                    <a:pt x="255" y="29"/>
                  </a:cubicBezTo>
                  <a:cubicBezTo>
                    <a:pt x="255" y="28"/>
                    <a:pt x="256" y="28"/>
                    <a:pt x="256" y="28"/>
                  </a:cubicBezTo>
                  <a:cubicBezTo>
                    <a:pt x="257" y="28"/>
                    <a:pt x="257" y="28"/>
                    <a:pt x="257" y="28"/>
                  </a:cubicBezTo>
                  <a:cubicBezTo>
                    <a:pt x="257" y="28"/>
                    <a:pt x="258" y="28"/>
                    <a:pt x="258" y="29"/>
                  </a:cubicBezTo>
                  <a:cubicBezTo>
                    <a:pt x="258" y="29"/>
                    <a:pt x="257" y="30"/>
                    <a:pt x="257" y="30"/>
                  </a:cubicBezTo>
                  <a:close/>
                  <a:moveTo>
                    <a:pt x="248" y="30"/>
                  </a:move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29"/>
                    <a:pt x="247" y="29"/>
                  </a:cubicBezTo>
                  <a:cubicBezTo>
                    <a:pt x="247" y="28"/>
                    <a:pt x="247" y="28"/>
                    <a:pt x="248" y="28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9" y="28"/>
                    <a:pt x="249" y="28"/>
                    <a:pt x="249" y="29"/>
                  </a:cubicBezTo>
                  <a:cubicBezTo>
                    <a:pt x="249" y="29"/>
                    <a:pt x="249" y="30"/>
                    <a:pt x="248" y="30"/>
                  </a:cubicBezTo>
                  <a:close/>
                  <a:moveTo>
                    <a:pt x="240" y="30"/>
                  </a:moveTo>
                  <a:cubicBezTo>
                    <a:pt x="240" y="30"/>
                    <a:pt x="240" y="30"/>
                    <a:pt x="240" y="30"/>
                  </a:cubicBezTo>
                  <a:cubicBezTo>
                    <a:pt x="239" y="30"/>
                    <a:pt x="238" y="29"/>
                    <a:pt x="238" y="29"/>
                  </a:cubicBezTo>
                  <a:cubicBezTo>
                    <a:pt x="238" y="28"/>
                    <a:pt x="239" y="28"/>
                    <a:pt x="240" y="28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28"/>
                    <a:pt x="241" y="28"/>
                    <a:pt x="241" y="29"/>
                  </a:cubicBezTo>
                  <a:cubicBezTo>
                    <a:pt x="241" y="29"/>
                    <a:pt x="240" y="30"/>
                    <a:pt x="240" y="30"/>
                  </a:cubicBezTo>
                  <a:close/>
                  <a:moveTo>
                    <a:pt x="231" y="30"/>
                  </a:moveTo>
                  <a:cubicBezTo>
                    <a:pt x="231" y="30"/>
                    <a:pt x="231" y="30"/>
                    <a:pt x="231" y="30"/>
                  </a:cubicBezTo>
                  <a:cubicBezTo>
                    <a:pt x="230" y="30"/>
                    <a:pt x="230" y="29"/>
                    <a:pt x="230" y="29"/>
                  </a:cubicBezTo>
                  <a:cubicBezTo>
                    <a:pt x="230" y="28"/>
                    <a:pt x="230" y="28"/>
                    <a:pt x="231" y="28"/>
                  </a:cubicBezTo>
                  <a:cubicBezTo>
                    <a:pt x="231" y="28"/>
                    <a:pt x="231" y="28"/>
                    <a:pt x="231" y="28"/>
                  </a:cubicBezTo>
                  <a:cubicBezTo>
                    <a:pt x="232" y="28"/>
                    <a:pt x="232" y="28"/>
                    <a:pt x="232" y="29"/>
                  </a:cubicBezTo>
                  <a:cubicBezTo>
                    <a:pt x="232" y="29"/>
                    <a:pt x="232" y="30"/>
                    <a:pt x="231" y="30"/>
                  </a:cubicBezTo>
                  <a:close/>
                  <a:moveTo>
                    <a:pt x="223" y="30"/>
                  </a:moveTo>
                  <a:cubicBezTo>
                    <a:pt x="223" y="30"/>
                    <a:pt x="223" y="30"/>
                    <a:pt x="223" y="30"/>
                  </a:cubicBezTo>
                  <a:cubicBezTo>
                    <a:pt x="222" y="30"/>
                    <a:pt x="222" y="29"/>
                    <a:pt x="222" y="29"/>
                  </a:cubicBezTo>
                  <a:cubicBezTo>
                    <a:pt x="222" y="28"/>
                    <a:pt x="222" y="28"/>
                    <a:pt x="223" y="28"/>
                  </a:cubicBezTo>
                  <a:cubicBezTo>
                    <a:pt x="223" y="28"/>
                    <a:pt x="223" y="28"/>
                    <a:pt x="223" y="28"/>
                  </a:cubicBezTo>
                  <a:cubicBezTo>
                    <a:pt x="223" y="28"/>
                    <a:pt x="224" y="28"/>
                    <a:pt x="224" y="29"/>
                  </a:cubicBezTo>
                  <a:cubicBezTo>
                    <a:pt x="224" y="29"/>
                    <a:pt x="223" y="30"/>
                    <a:pt x="223" y="30"/>
                  </a:cubicBezTo>
                  <a:close/>
                  <a:moveTo>
                    <a:pt x="214" y="30"/>
                  </a:moveTo>
                  <a:cubicBezTo>
                    <a:pt x="214" y="30"/>
                    <a:pt x="214" y="30"/>
                    <a:pt x="214" y="30"/>
                  </a:cubicBezTo>
                  <a:cubicBezTo>
                    <a:pt x="214" y="30"/>
                    <a:pt x="213" y="29"/>
                    <a:pt x="213" y="29"/>
                  </a:cubicBezTo>
                  <a:cubicBezTo>
                    <a:pt x="213" y="28"/>
                    <a:pt x="214" y="28"/>
                    <a:pt x="214" y="28"/>
                  </a:cubicBez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9"/>
                  </a:cubicBezTo>
                  <a:cubicBezTo>
                    <a:pt x="215" y="29"/>
                    <a:pt x="215" y="30"/>
                    <a:pt x="214" y="30"/>
                  </a:cubicBezTo>
                  <a:close/>
                  <a:moveTo>
                    <a:pt x="107" y="30"/>
                  </a:move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29"/>
                    <a:pt x="106" y="29"/>
                  </a:cubicBezTo>
                  <a:cubicBezTo>
                    <a:pt x="106" y="28"/>
                    <a:pt x="106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8" y="29"/>
                    <a:pt x="108" y="30"/>
                    <a:pt x="107" y="30"/>
                  </a:cubicBezTo>
                  <a:close/>
                  <a:moveTo>
                    <a:pt x="99" y="30"/>
                  </a:move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7" y="29"/>
                    <a:pt x="97" y="29"/>
                  </a:cubicBezTo>
                  <a:cubicBezTo>
                    <a:pt x="97" y="28"/>
                    <a:pt x="98" y="28"/>
                    <a:pt x="99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8"/>
                    <a:pt x="100" y="28"/>
                    <a:pt x="100" y="29"/>
                  </a:cubicBezTo>
                  <a:cubicBezTo>
                    <a:pt x="100" y="29"/>
                    <a:pt x="99" y="30"/>
                    <a:pt x="99" y="30"/>
                  </a:cubicBez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89" y="29"/>
                    <a:pt x="89" y="29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1" y="28"/>
                    <a:pt x="91" y="28"/>
                    <a:pt x="91" y="29"/>
                  </a:cubicBezTo>
                  <a:cubicBezTo>
                    <a:pt x="91" y="29"/>
                    <a:pt x="91" y="30"/>
                    <a:pt x="90" y="30"/>
                  </a:cubicBezTo>
                  <a:close/>
                  <a:moveTo>
                    <a:pt x="82" y="30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0"/>
                    <a:pt x="81" y="29"/>
                    <a:pt x="81" y="29"/>
                  </a:cubicBezTo>
                  <a:cubicBezTo>
                    <a:pt x="81" y="28"/>
                    <a:pt x="81" y="28"/>
                    <a:pt x="82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8"/>
                    <a:pt x="83" y="28"/>
                    <a:pt x="83" y="29"/>
                  </a:cubicBezTo>
                  <a:cubicBezTo>
                    <a:pt x="83" y="29"/>
                    <a:pt x="82" y="30"/>
                    <a:pt x="82" y="30"/>
                  </a:cubicBezTo>
                  <a:close/>
                  <a:moveTo>
                    <a:pt x="73" y="30"/>
                  </a:moveTo>
                  <a:cubicBezTo>
                    <a:pt x="73" y="30"/>
                    <a:pt x="73" y="30"/>
                    <a:pt x="73" y="30"/>
                  </a:cubicBezTo>
                  <a:cubicBezTo>
                    <a:pt x="73" y="30"/>
                    <a:pt x="72" y="29"/>
                    <a:pt x="72" y="29"/>
                  </a:cubicBezTo>
                  <a:cubicBezTo>
                    <a:pt x="72" y="28"/>
                    <a:pt x="73" y="28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8"/>
                    <a:pt x="74" y="28"/>
                    <a:pt x="74" y="29"/>
                  </a:cubicBezTo>
                  <a:cubicBezTo>
                    <a:pt x="74" y="29"/>
                    <a:pt x="74" y="30"/>
                    <a:pt x="73" y="30"/>
                  </a:cubicBezTo>
                  <a:close/>
                  <a:moveTo>
                    <a:pt x="65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4" y="28"/>
                    <a:pt x="64" y="28"/>
                    <a:pt x="65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8"/>
                    <a:pt x="66" y="28"/>
                    <a:pt x="66" y="29"/>
                  </a:cubicBezTo>
                  <a:cubicBezTo>
                    <a:pt x="66" y="29"/>
                    <a:pt x="65" y="30"/>
                    <a:pt x="65" y="30"/>
                  </a:cubicBezTo>
                  <a:close/>
                  <a:moveTo>
                    <a:pt x="56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29"/>
                    <a:pt x="55" y="29"/>
                  </a:cubicBezTo>
                  <a:cubicBezTo>
                    <a:pt x="55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9"/>
                  </a:cubicBezTo>
                  <a:cubicBezTo>
                    <a:pt x="57" y="29"/>
                    <a:pt x="57" y="30"/>
                    <a:pt x="56" y="30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0"/>
                    <a:pt x="48" y="30"/>
                  </a:cubicBezTo>
                  <a:cubicBezTo>
                    <a:pt x="47" y="30"/>
                    <a:pt x="47" y="29"/>
                    <a:pt x="47" y="29"/>
                  </a:cubicBezTo>
                  <a:cubicBezTo>
                    <a:pt x="47" y="28"/>
                    <a:pt x="47" y="28"/>
                    <a:pt x="48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8"/>
                    <a:pt x="49" y="28"/>
                    <a:pt x="49" y="29"/>
                  </a:cubicBezTo>
                  <a:cubicBezTo>
                    <a:pt x="49" y="29"/>
                    <a:pt x="49" y="30"/>
                    <a:pt x="48" y="30"/>
                  </a:cubicBezTo>
                  <a:close/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8" y="29"/>
                    <a:pt x="38" y="29"/>
                  </a:cubicBezTo>
                  <a:cubicBezTo>
                    <a:pt x="38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1" y="28"/>
                    <a:pt x="41" y="29"/>
                  </a:cubicBezTo>
                  <a:cubicBezTo>
                    <a:pt x="41" y="29"/>
                    <a:pt x="40" y="30"/>
                    <a:pt x="39" y="30"/>
                  </a:cubicBezTo>
                  <a:close/>
                  <a:moveTo>
                    <a:pt x="115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4" y="28"/>
                    <a:pt x="114" y="28"/>
                    <a:pt x="114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6" y="27"/>
                  </a:cubicBezTo>
                  <a:cubicBezTo>
                    <a:pt x="116" y="27"/>
                    <a:pt x="116" y="28"/>
                    <a:pt x="116" y="28"/>
                  </a:cubicBezTo>
                  <a:cubicBezTo>
                    <a:pt x="116" y="29"/>
                    <a:pt x="116" y="29"/>
                    <a:pt x="116" y="29"/>
                  </a:cubicBezTo>
                  <a:lnTo>
                    <a:pt x="115" y="29"/>
                  </a:lnTo>
                  <a:close/>
                  <a:moveTo>
                    <a:pt x="208" y="26"/>
                  </a:moveTo>
                  <a:cubicBezTo>
                    <a:pt x="207" y="25"/>
                    <a:pt x="207" y="25"/>
                    <a:pt x="207" y="25"/>
                  </a:cubicBezTo>
                  <a:cubicBezTo>
                    <a:pt x="207" y="25"/>
                    <a:pt x="207" y="25"/>
                    <a:pt x="207" y="25"/>
                  </a:cubicBezTo>
                  <a:cubicBezTo>
                    <a:pt x="207" y="25"/>
                    <a:pt x="207" y="24"/>
                    <a:pt x="207" y="24"/>
                  </a:cubicBezTo>
                  <a:cubicBezTo>
                    <a:pt x="208" y="23"/>
                    <a:pt x="208" y="24"/>
                    <a:pt x="209" y="24"/>
                  </a:cubicBezTo>
                  <a:cubicBezTo>
                    <a:pt x="209" y="24"/>
                    <a:pt x="209" y="24"/>
                    <a:pt x="209" y="24"/>
                  </a:cubicBezTo>
                  <a:cubicBezTo>
                    <a:pt x="209" y="25"/>
                    <a:pt x="209" y="25"/>
                    <a:pt x="208" y="26"/>
                  </a:cubicBezTo>
                  <a:close/>
                  <a:moveTo>
                    <a:pt x="120" y="22"/>
                  </a:moveTo>
                  <a:cubicBezTo>
                    <a:pt x="119" y="22"/>
                    <a:pt x="119" y="22"/>
                    <a:pt x="119" y="22"/>
                  </a:cubicBezTo>
                  <a:cubicBezTo>
                    <a:pt x="119" y="21"/>
                    <a:pt x="119" y="21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20" y="20"/>
                    <a:pt x="120" y="20"/>
                    <a:pt x="121" y="20"/>
                  </a:cubicBezTo>
                  <a:cubicBezTo>
                    <a:pt x="121" y="20"/>
                    <a:pt x="121" y="21"/>
                    <a:pt x="121" y="22"/>
                  </a:cubicBezTo>
                  <a:lnTo>
                    <a:pt x="120" y="22"/>
                  </a:lnTo>
                  <a:close/>
                  <a:moveTo>
                    <a:pt x="203" y="19"/>
                  </a:move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1" y="18"/>
                    <a:pt x="201" y="18"/>
                    <a:pt x="202" y="17"/>
                  </a:cubicBezTo>
                  <a:cubicBezTo>
                    <a:pt x="202" y="17"/>
                    <a:pt x="203" y="17"/>
                    <a:pt x="203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4" y="18"/>
                    <a:pt x="204" y="19"/>
                    <a:pt x="203" y="19"/>
                  </a:cubicBezTo>
                  <a:close/>
                  <a:moveTo>
                    <a:pt x="126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5"/>
                    <a:pt x="125" y="14"/>
                    <a:pt x="125" y="14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7" y="14"/>
                  </a:cubicBezTo>
                  <a:cubicBezTo>
                    <a:pt x="127" y="15"/>
                    <a:pt x="127" y="15"/>
                    <a:pt x="127" y="16"/>
                  </a:cubicBezTo>
                  <a:lnTo>
                    <a:pt x="126" y="16"/>
                  </a:lnTo>
                  <a:close/>
                  <a:moveTo>
                    <a:pt x="196" y="14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5" y="12"/>
                    <a:pt x="195" y="12"/>
                  </a:cubicBezTo>
                  <a:cubicBezTo>
                    <a:pt x="196" y="11"/>
                    <a:pt x="196" y="11"/>
                    <a:pt x="197" y="11"/>
                  </a:cubicBezTo>
                  <a:cubicBezTo>
                    <a:pt x="197" y="12"/>
                    <a:pt x="197" y="12"/>
                    <a:pt x="197" y="12"/>
                  </a:cubicBezTo>
                  <a:cubicBezTo>
                    <a:pt x="197" y="12"/>
                    <a:pt x="198" y="13"/>
                    <a:pt x="197" y="13"/>
                  </a:cubicBezTo>
                  <a:lnTo>
                    <a:pt x="196" y="14"/>
                  </a:lnTo>
                  <a:close/>
                  <a:moveTo>
                    <a:pt x="133" y="11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2" y="9"/>
                    <a:pt x="132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3" y="8"/>
                    <a:pt x="133" y="9"/>
                    <a:pt x="134" y="9"/>
                  </a:cubicBezTo>
                  <a:cubicBezTo>
                    <a:pt x="134" y="10"/>
                    <a:pt x="134" y="10"/>
                    <a:pt x="133" y="11"/>
                  </a:cubicBezTo>
                  <a:close/>
                  <a:moveTo>
                    <a:pt x="189" y="9"/>
                  </a:moveTo>
                  <a:cubicBezTo>
                    <a:pt x="189" y="9"/>
                    <a:pt x="189" y="9"/>
                    <a:pt x="189" y="9"/>
                  </a:cubicBezTo>
                  <a:cubicBezTo>
                    <a:pt x="188" y="8"/>
                    <a:pt x="188" y="8"/>
                    <a:pt x="188" y="7"/>
                  </a:cubicBezTo>
                  <a:cubicBezTo>
                    <a:pt x="188" y="7"/>
                    <a:pt x="189" y="7"/>
                    <a:pt x="190" y="7"/>
                  </a:cubicBezTo>
                  <a:cubicBezTo>
                    <a:pt x="190" y="7"/>
                    <a:pt x="190" y="7"/>
                    <a:pt x="190" y="7"/>
                  </a:cubicBezTo>
                  <a:cubicBezTo>
                    <a:pt x="190" y="7"/>
                    <a:pt x="190" y="8"/>
                    <a:pt x="190" y="8"/>
                  </a:cubicBezTo>
                  <a:cubicBezTo>
                    <a:pt x="190" y="9"/>
                    <a:pt x="190" y="9"/>
                    <a:pt x="189" y="9"/>
                  </a:cubicBezTo>
                  <a:close/>
                  <a:moveTo>
                    <a:pt x="140" y="7"/>
                  </a:moveTo>
                  <a:cubicBezTo>
                    <a:pt x="140" y="7"/>
                    <a:pt x="139" y="7"/>
                    <a:pt x="139" y="6"/>
                  </a:cubicBezTo>
                  <a:cubicBezTo>
                    <a:pt x="139" y="6"/>
                    <a:pt x="139" y="5"/>
                    <a:pt x="14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4"/>
                    <a:pt x="141" y="5"/>
                    <a:pt x="141" y="5"/>
                  </a:cubicBezTo>
                  <a:cubicBezTo>
                    <a:pt x="141" y="6"/>
                    <a:pt x="141" y="6"/>
                    <a:pt x="141" y="7"/>
                  </a:cubicBezTo>
                  <a:cubicBezTo>
                    <a:pt x="140" y="7"/>
                    <a:pt x="140" y="7"/>
                    <a:pt x="140" y="7"/>
                  </a:cubicBezTo>
                  <a:close/>
                  <a:moveTo>
                    <a:pt x="182" y="5"/>
                  </a:move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5"/>
                    <a:pt x="180" y="5"/>
                    <a:pt x="180" y="4"/>
                  </a:cubicBezTo>
                  <a:cubicBezTo>
                    <a:pt x="181" y="3"/>
                    <a:pt x="181" y="3"/>
                    <a:pt x="182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2" y="4"/>
                    <a:pt x="183" y="4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lose/>
                  <a:moveTo>
                    <a:pt x="148" y="4"/>
                  </a:moveTo>
                  <a:cubicBezTo>
                    <a:pt x="148" y="4"/>
                    <a:pt x="147" y="4"/>
                    <a:pt x="147" y="3"/>
                  </a:cubicBezTo>
                  <a:cubicBezTo>
                    <a:pt x="147" y="3"/>
                    <a:pt x="147" y="2"/>
                    <a:pt x="148" y="2"/>
                  </a:cubicBezTo>
                  <a:cubicBezTo>
                    <a:pt x="148" y="2"/>
                    <a:pt x="148" y="2"/>
                    <a:pt x="148" y="2"/>
                  </a:cubicBezTo>
                  <a:cubicBezTo>
                    <a:pt x="148" y="2"/>
                    <a:pt x="149" y="2"/>
                    <a:pt x="149" y="3"/>
                  </a:cubicBezTo>
                  <a:cubicBezTo>
                    <a:pt x="149" y="3"/>
                    <a:pt x="149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lose/>
                  <a:moveTo>
                    <a:pt x="173" y="3"/>
                  </a:moveTo>
                  <a:cubicBezTo>
                    <a:pt x="173" y="3"/>
                    <a:pt x="173" y="3"/>
                    <a:pt x="173" y="3"/>
                  </a:cubicBezTo>
                  <a:cubicBezTo>
                    <a:pt x="173" y="3"/>
                    <a:pt x="172" y="2"/>
                    <a:pt x="172" y="2"/>
                  </a:cubicBezTo>
                  <a:cubicBezTo>
                    <a:pt x="172" y="1"/>
                    <a:pt x="173" y="1"/>
                    <a:pt x="173" y="1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74" y="1"/>
                    <a:pt x="175" y="2"/>
                    <a:pt x="174" y="2"/>
                  </a:cubicBezTo>
                  <a:cubicBezTo>
                    <a:pt x="174" y="3"/>
                    <a:pt x="174" y="3"/>
                    <a:pt x="173" y="3"/>
                  </a:cubicBezTo>
                  <a:close/>
                  <a:moveTo>
                    <a:pt x="156" y="2"/>
                  </a:moveTo>
                  <a:cubicBezTo>
                    <a:pt x="156" y="2"/>
                    <a:pt x="155" y="2"/>
                    <a:pt x="155" y="2"/>
                  </a:cubicBezTo>
                  <a:cubicBezTo>
                    <a:pt x="155" y="1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7" y="0"/>
                    <a:pt x="158" y="1"/>
                    <a:pt x="158" y="1"/>
                  </a:cubicBezTo>
                  <a:cubicBezTo>
                    <a:pt x="158" y="2"/>
                    <a:pt x="157" y="2"/>
                    <a:pt x="157" y="2"/>
                  </a:cubicBezTo>
                  <a:lnTo>
                    <a:pt x="156" y="2"/>
                  </a:lnTo>
                  <a:close/>
                  <a:moveTo>
                    <a:pt x="165" y="2"/>
                  </a:moveTo>
                  <a:cubicBezTo>
                    <a:pt x="165" y="2"/>
                    <a:pt x="165" y="2"/>
                    <a:pt x="165" y="2"/>
                  </a:cubicBezTo>
                  <a:cubicBezTo>
                    <a:pt x="165" y="2"/>
                    <a:pt x="165" y="2"/>
                    <a:pt x="165" y="2"/>
                  </a:cubicBezTo>
                  <a:cubicBezTo>
                    <a:pt x="164" y="2"/>
                    <a:pt x="164" y="2"/>
                    <a:pt x="164" y="1"/>
                  </a:cubicBezTo>
                  <a:cubicBezTo>
                    <a:pt x="164" y="0"/>
                    <a:pt x="164" y="0"/>
                    <a:pt x="16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6" y="1"/>
                    <a:pt x="166" y="1"/>
                  </a:cubicBezTo>
                  <a:cubicBezTo>
                    <a:pt x="166" y="2"/>
                    <a:pt x="166" y="2"/>
                    <a:pt x="165" y="2"/>
                  </a:cubicBezTo>
                  <a:close/>
                </a:path>
              </a:pathLst>
            </a:custGeom>
            <a:solidFill>
              <a:srgbClr val="7E5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cxnSp>
        <p:nvCxnSpPr>
          <p:cNvPr id="106" name="直接连接符 105"/>
          <p:cNvCxnSpPr/>
          <p:nvPr/>
        </p:nvCxnSpPr>
        <p:spPr>
          <a:xfrm>
            <a:off x="7353300" y="3486886"/>
            <a:ext cx="3721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41070" y="1894205"/>
            <a:ext cx="5405120" cy="39693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ym typeface="+mn-ea"/>
              </a:rPr>
              <a:t>1</a:t>
            </a:r>
            <a:r>
              <a:rPr lang="zh-CN" altLang="en-US" sz="2800" dirty="0" smtClean="0">
                <a:sym typeface="+mn-ea"/>
              </a:rPr>
              <a:t>、IntelliJ IDEA</a:t>
            </a:r>
            <a:endParaRPr lang="zh-CN" altLang="en-US" sz="2800" dirty="0" smtClean="0"/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ym typeface="+mn-ea"/>
              </a:rPr>
              <a:t>2</a:t>
            </a:r>
            <a:r>
              <a:rPr lang="zh-CN" altLang="en-US" sz="2800" dirty="0" smtClean="0">
                <a:sym typeface="+mn-ea"/>
              </a:rPr>
              <a:t>、</a:t>
            </a:r>
            <a:r>
              <a:rPr lang="en-US" altLang="zh-CN" sz="2800" dirty="0" smtClean="0">
                <a:sym typeface="+mn-ea"/>
              </a:rPr>
              <a:t>Apifox</a:t>
            </a:r>
            <a:endParaRPr lang="en-US" altLang="zh-CN" sz="2800" dirty="0" smtClean="0"/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ym typeface="+mn-ea"/>
              </a:rPr>
              <a:t>3</a:t>
            </a:r>
            <a:r>
              <a:rPr lang="zh-CN" altLang="en-US" sz="2800" dirty="0" smtClean="0">
                <a:sym typeface="+mn-ea"/>
              </a:rPr>
              <a:t>、</a:t>
            </a:r>
            <a:r>
              <a:rPr lang="en-US" altLang="zh-CN" sz="2800" dirty="0" smtClean="0">
                <a:sym typeface="+mn-ea"/>
              </a:rPr>
              <a:t>Chrome</a:t>
            </a:r>
            <a:endParaRPr lang="en-US" altLang="zh-CN" sz="2800" dirty="0" smtClean="0"/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ym typeface="+mn-ea"/>
              </a:rPr>
              <a:t>4</a:t>
            </a:r>
            <a:r>
              <a:rPr lang="zh-CN" altLang="en-US" sz="2800" dirty="0" smtClean="0">
                <a:sym typeface="+mn-ea"/>
              </a:rPr>
              <a:t>、</a:t>
            </a:r>
            <a:r>
              <a:rPr lang="en-US" altLang="zh-CN" sz="2800" dirty="0" smtClean="0">
                <a:sym typeface="+mn-ea"/>
              </a:rPr>
              <a:t>git</a:t>
            </a:r>
            <a:r>
              <a:rPr lang="zh-CN" altLang="en-US" sz="2800" dirty="0">
                <a:sym typeface="+mn-ea"/>
              </a:rPr>
              <a:t>版本控制</a:t>
            </a:r>
            <a:endParaRPr lang="zh-CN" altLang="en-US" sz="2800" dirty="0" smtClean="0"/>
          </a:p>
          <a:p>
            <a:pPr algn="l">
              <a:lnSpc>
                <a:spcPct val="150000"/>
              </a:lnSpc>
            </a:pPr>
            <a:r>
              <a:rPr lang="en-US" altLang="zh-CN" sz="2800" dirty="0" smtClean="0">
                <a:sym typeface="+mn-ea"/>
              </a:rPr>
              <a:t>5</a:t>
            </a:r>
            <a:r>
              <a:rPr lang="zh-CN" altLang="en-US" sz="2800" dirty="0" smtClean="0">
                <a:sym typeface="+mn-ea"/>
              </a:rPr>
              <a:t>、</a:t>
            </a:r>
            <a:r>
              <a:rPr lang="en-US" altLang="zh-CN" sz="2800" dirty="0" err="1" smtClean="0">
                <a:sym typeface="+mn-ea"/>
              </a:rPr>
              <a:t>Github</a:t>
            </a:r>
            <a:r>
              <a:rPr lang="zh-CN" altLang="en-US" sz="2800" dirty="0">
                <a:sym typeface="+mn-ea"/>
              </a:rPr>
              <a:t>项目开发管理</a:t>
            </a:r>
            <a:endParaRPr lang="en-US" altLang="zh-CN" sz="2800" dirty="0" smtClean="0"/>
          </a:p>
          <a:p>
            <a:pPr algn="r">
              <a:lnSpc>
                <a:spcPct val="150000"/>
              </a:lnSpc>
            </a:pP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605331" y="3633320"/>
            <a:ext cx="3582647" cy="16158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print the presentation and make it into a it into a film to be used in a wider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user print the presentation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andThe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user print the presentation and make it into a it into a film to be used in a wider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fieldThe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user print the presentation </a:t>
            </a:r>
            <a:r>
              <a:rPr lang="en-US" altLang="zh-CN" sz="11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andThe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 user print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105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120" name="文本框 119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使用的辅助</a:t>
              </a:r>
              <a:r>
                <a:rPr lang="zh-CN" altLang="zh-CN" sz="3200" dirty="0" smtClean="0">
                  <a:sym typeface="+mn-ea"/>
                </a:rPr>
                <a:t>工具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413"/>
          <p:cNvGrpSpPr/>
          <p:nvPr/>
        </p:nvGrpSpPr>
        <p:grpSpPr>
          <a:xfrm>
            <a:off x="1348078" y="2484631"/>
            <a:ext cx="4747922" cy="3689601"/>
            <a:chOff x="3186114" y="1837591"/>
            <a:chExt cx="5533014" cy="4299695"/>
          </a:xfrm>
        </p:grpSpPr>
        <p:sp>
          <p:nvSpPr>
            <p:cNvPr id="215" name="íṥ1íḍé"/>
            <p:cNvSpPr/>
            <p:nvPr/>
          </p:nvSpPr>
          <p:spPr bwMode="auto">
            <a:xfrm>
              <a:off x="7643145" y="5254807"/>
              <a:ext cx="176495" cy="107386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íş1íďe"/>
            <p:cNvSpPr/>
            <p:nvPr/>
          </p:nvSpPr>
          <p:spPr bwMode="auto">
            <a:xfrm>
              <a:off x="7643145" y="5118713"/>
              <a:ext cx="305145" cy="138220"/>
            </a:xfrm>
            <a:custGeom>
              <a:avLst/>
              <a:gdLst>
                <a:gd name="T0" fmla="*/ 0 w 287"/>
                <a:gd name="T1" fmla="*/ 130 h 130"/>
                <a:gd name="T2" fmla="*/ 166 w 287"/>
                <a:gd name="T3" fmla="*/ 130 h 130"/>
                <a:gd name="T4" fmla="*/ 287 w 287"/>
                <a:gd name="T5" fmla="*/ 0 h 130"/>
                <a:gd name="T6" fmla="*/ 121 w 287"/>
                <a:gd name="T7" fmla="*/ 0 h 130"/>
                <a:gd name="T8" fmla="*/ 0 w 287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130">
                  <a:moveTo>
                    <a:pt x="0" y="130"/>
                  </a:moveTo>
                  <a:lnTo>
                    <a:pt x="166" y="130"/>
                  </a:lnTo>
                  <a:lnTo>
                    <a:pt x="287" y="0"/>
                  </a:lnTo>
                  <a:lnTo>
                    <a:pt x="121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AA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Sļíḍè"/>
            <p:cNvSpPr/>
            <p:nvPr/>
          </p:nvSpPr>
          <p:spPr bwMode="auto">
            <a:xfrm>
              <a:off x="8549012" y="5133599"/>
              <a:ext cx="161610" cy="187128"/>
            </a:xfrm>
            <a:custGeom>
              <a:avLst/>
              <a:gdLst>
                <a:gd name="T0" fmla="*/ 90 w 90"/>
                <a:gd name="T1" fmla="*/ 38 h 105"/>
                <a:gd name="T2" fmla="*/ 0 w 90"/>
                <a:gd name="T3" fmla="*/ 105 h 105"/>
                <a:gd name="T4" fmla="*/ 0 w 90"/>
                <a:gd name="T5" fmla="*/ 69 h 105"/>
                <a:gd name="T6" fmla="*/ 90 w 90"/>
                <a:gd name="T7" fmla="*/ 0 h 105"/>
                <a:gd name="T8" fmla="*/ 87 w 90"/>
                <a:gd name="T9" fmla="*/ 21 h 105"/>
                <a:gd name="T10" fmla="*/ 90 w 90"/>
                <a:gd name="T11" fmla="*/ 3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05">
                  <a:moveTo>
                    <a:pt x="90" y="38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86" y="13"/>
                    <a:pt x="87" y="21"/>
                  </a:cubicBezTo>
                  <a:cubicBezTo>
                    <a:pt x="88" y="31"/>
                    <a:pt x="90" y="38"/>
                    <a:pt x="9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iṡļiḋè"/>
            <p:cNvSpPr/>
            <p:nvPr/>
          </p:nvSpPr>
          <p:spPr bwMode="auto">
            <a:xfrm>
              <a:off x="7646335" y="4963482"/>
              <a:ext cx="133966" cy="107386"/>
            </a:xfrm>
            <a:prstGeom prst="rect">
              <a:avLst/>
            </a:pr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šlíḓè"/>
            <p:cNvSpPr/>
            <p:nvPr/>
          </p:nvSpPr>
          <p:spPr bwMode="auto">
            <a:xfrm>
              <a:off x="7646335" y="4847590"/>
              <a:ext cx="266869" cy="115892"/>
            </a:xfrm>
            <a:custGeom>
              <a:avLst/>
              <a:gdLst>
                <a:gd name="T0" fmla="*/ 0 w 251"/>
                <a:gd name="T1" fmla="*/ 109 h 109"/>
                <a:gd name="T2" fmla="*/ 126 w 251"/>
                <a:gd name="T3" fmla="*/ 109 h 109"/>
                <a:gd name="T4" fmla="*/ 251 w 251"/>
                <a:gd name="T5" fmla="*/ 0 h 109"/>
                <a:gd name="T6" fmla="*/ 124 w 251"/>
                <a:gd name="T7" fmla="*/ 0 h 109"/>
                <a:gd name="T8" fmla="*/ 0 w 25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09">
                  <a:moveTo>
                    <a:pt x="0" y="109"/>
                  </a:moveTo>
                  <a:lnTo>
                    <a:pt x="126" y="109"/>
                  </a:lnTo>
                  <a:lnTo>
                    <a:pt x="251" y="0"/>
                  </a:lnTo>
                  <a:lnTo>
                    <a:pt x="124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2F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îṧlîḋè"/>
            <p:cNvSpPr/>
            <p:nvPr/>
          </p:nvSpPr>
          <p:spPr bwMode="auto">
            <a:xfrm>
              <a:off x="7646335" y="4847590"/>
              <a:ext cx="266869" cy="115892"/>
            </a:xfrm>
            <a:custGeom>
              <a:avLst/>
              <a:gdLst>
                <a:gd name="T0" fmla="*/ 0 w 251"/>
                <a:gd name="T1" fmla="*/ 109 h 109"/>
                <a:gd name="T2" fmla="*/ 126 w 251"/>
                <a:gd name="T3" fmla="*/ 109 h 109"/>
                <a:gd name="T4" fmla="*/ 251 w 251"/>
                <a:gd name="T5" fmla="*/ 0 h 109"/>
                <a:gd name="T6" fmla="*/ 124 w 251"/>
                <a:gd name="T7" fmla="*/ 0 h 109"/>
                <a:gd name="T8" fmla="*/ 0 w 25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09">
                  <a:moveTo>
                    <a:pt x="0" y="109"/>
                  </a:moveTo>
                  <a:lnTo>
                    <a:pt x="126" y="109"/>
                  </a:lnTo>
                  <a:lnTo>
                    <a:pt x="251" y="0"/>
                  </a:lnTo>
                  <a:lnTo>
                    <a:pt x="124" y="0"/>
                  </a:lnTo>
                  <a:lnTo>
                    <a:pt x="0" y="1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iṣ1íḍê"/>
            <p:cNvSpPr/>
            <p:nvPr/>
          </p:nvSpPr>
          <p:spPr bwMode="auto">
            <a:xfrm>
              <a:off x="8538380" y="4721066"/>
              <a:ext cx="127587" cy="147789"/>
            </a:xfrm>
            <a:custGeom>
              <a:avLst/>
              <a:gdLst>
                <a:gd name="T0" fmla="*/ 70 w 71"/>
                <a:gd name="T1" fmla="*/ 36 h 83"/>
                <a:gd name="T2" fmla="*/ 0 w 71"/>
                <a:gd name="T3" fmla="*/ 83 h 83"/>
                <a:gd name="T4" fmla="*/ 0 w 71"/>
                <a:gd name="T5" fmla="*/ 51 h 83"/>
                <a:gd name="T6" fmla="*/ 71 w 71"/>
                <a:gd name="T7" fmla="*/ 0 h 83"/>
                <a:gd name="T8" fmla="*/ 68 w 71"/>
                <a:gd name="T9" fmla="*/ 21 h 83"/>
                <a:gd name="T10" fmla="*/ 70 w 71"/>
                <a:gd name="T11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3">
                  <a:moveTo>
                    <a:pt x="70" y="36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8" y="11"/>
                    <a:pt x="68" y="21"/>
                  </a:cubicBezTo>
                  <a:cubicBezTo>
                    <a:pt x="68" y="30"/>
                    <a:pt x="70" y="36"/>
                    <a:pt x="7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ïşľiḍè"/>
            <p:cNvSpPr/>
            <p:nvPr/>
          </p:nvSpPr>
          <p:spPr bwMode="auto">
            <a:xfrm>
              <a:off x="7722887" y="4831642"/>
              <a:ext cx="46782" cy="45719"/>
            </a:xfrm>
            <a:prstGeom prst="ellipse">
              <a:avLst/>
            </a:prstGeom>
            <a:solidFill>
              <a:srgbClr val="9E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išliḓe"/>
            <p:cNvSpPr/>
            <p:nvPr/>
          </p:nvSpPr>
          <p:spPr bwMode="auto">
            <a:xfrm>
              <a:off x="7147682" y="5254807"/>
              <a:ext cx="1376876" cy="107386"/>
            </a:xfrm>
            <a:custGeom>
              <a:avLst/>
              <a:gdLst>
                <a:gd name="T0" fmla="*/ 1290 w 1295"/>
                <a:gd name="T1" fmla="*/ 101 h 101"/>
                <a:gd name="T2" fmla="*/ 0 w 1295"/>
                <a:gd name="T3" fmla="*/ 101 h 101"/>
                <a:gd name="T4" fmla="*/ 0 w 1295"/>
                <a:gd name="T5" fmla="*/ 0 h 101"/>
                <a:gd name="T6" fmla="*/ 1290 w 1295"/>
                <a:gd name="T7" fmla="*/ 0 h 101"/>
                <a:gd name="T8" fmla="*/ 1295 w 1295"/>
                <a:gd name="T9" fmla="*/ 97 h 101"/>
                <a:gd name="T10" fmla="*/ 1290 w 1295"/>
                <a:gd name="T1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101">
                  <a:moveTo>
                    <a:pt x="1290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290" y="0"/>
                  </a:lnTo>
                  <a:lnTo>
                    <a:pt x="1295" y="97"/>
                  </a:lnTo>
                  <a:lnTo>
                    <a:pt x="1290" y="101"/>
                  </a:lnTo>
                  <a:close/>
                </a:path>
              </a:pathLst>
            </a:custGeom>
            <a:solidFill>
              <a:srgbClr val="C04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š1ïḑe"/>
            <p:cNvSpPr/>
            <p:nvPr/>
          </p:nvSpPr>
          <p:spPr bwMode="auto">
            <a:xfrm>
              <a:off x="7147682" y="5254807"/>
              <a:ext cx="1376876" cy="107386"/>
            </a:xfrm>
            <a:custGeom>
              <a:avLst/>
              <a:gdLst>
                <a:gd name="T0" fmla="*/ 1290 w 1295"/>
                <a:gd name="T1" fmla="*/ 101 h 101"/>
                <a:gd name="T2" fmla="*/ 0 w 1295"/>
                <a:gd name="T3" fmla="*/ 101 h 101"/>
                <a:gd name="T4" fmla="*/ 0 w 1295"/>
                <a:gd name="T5" fmla="*/ 0 h 101"/>
                <a:gd name="T6" fmla="*/ 1290 w 1295"/>
                <a:gd name="T7" fmla="*/ 0 h 101"/>
                <a:gd name="T8" fmla="*/ 1295 w 1295"/>
                <a:gd name="T9" fmla="*/ 97 h 101"/>
                <a:gd name="T10" fmla="*/ 1290 w 1295"/>
                <a:gd name="T1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101">
                  <a:moveTo>
                    <a:pt x="1290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290" y="0"/>
                  </a:lnTo>
                  <a:lnTo>
                    <a:pt x="1295" y="97"/>
                  </a:lnTo>
                  <a:lnTo>
                    <a:pt x="1290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ïṣ1ïďé"/>
            <p:cNvSpPr/>
            <p:nvPr/>
          </p:nvSpPr>
          <p:spPr bwMode="auto">
            <a:xfrm>
              <a:off x="7147682" y="5104891"/>
              <a:ext cx="1568256" cy="152042"/>
            </a:xfrm>
            <a:custGeom>
              <a:avLst/>
              <a:gdLst>
                <a:gd name="T0" fmla="*/ 1290 w 1475"/>
                <a:gd name="T1" fmla="*/ 143 h 143"/>
                <a:gd name="T2" fmla="*/ 0 w 1475"/>
                <a:gd name="T3" fmla="*/ 141 h 143"/>
                <a:gd name="T4" fmla="*/ 217 w 1475"/>
                <a:gd name="T5" fmla="*/ 0 h 143"/>
                <a:gd name="T6" fmla="*/ 1475 w 1475"/>
                <a:gd name="T7" fmla="*/ 3 h 143"/>
                <a:gd name="T8" fmla="*/ 1290 w 1475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143">
                  <a:moveTo>
                    <a:pt x="1290" y="143"/>
                  </a:moveTo>
                  <a:lnTo>
                    <a:pt x="0" y="141"/>
                  </a:lnTo>
                  <a:lnTo>
                    <a:pt x="217" y="0"/>
                  </a:lnTo>
                  <a:lnTo>
                    <a:pt x="1475" y="3"/>
                  </a:lnTo>
                  <a:lnTo>
                    <a:pt x="1290" y="143"/>
                  </a:ln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iş1íḍé"/>
            <p:cNvSpPr/>
            <p:nvPr/>
          </p:nvSpPr>
          <p:spPr bwMode="auto">
            <a:xfrm>
              <a:off x="7147682" y="5104891"/>
              <a:ext cx="1568256" cy="152042"/>
            </a:xfrm>
            <a:custGeom>
              <a:avLst/>
              <a:gdLst>
                <a:gd name="T0" fmla="*/ 1290 w 1475"/>
                <a:gd name="T1" fmla="*/ 143 h 143"/>
                <a:gd name="T2" fmla="*/ 0 w 1475"/>
                <a:gd name="T3" fmla="*/ 141 h 143"/>
                <a:gd name="T4" fmla="*/ 217 w 1475"/>
                <a:gd name="T5" fmla="*/ 0 h 143"/>
                <a:gd name="T6" fmla="*/ 1475 w 1475"/>
                <a:gd name="T7" fmla="*/ 3 h 143"/>
                <a:gd name="T8" fmla="*/ 1290 w 1475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5" h="143">
                  <a:moveTo>
                    <a:pt x="1290" y="143"/>
                  </a:moveTo>
                  <a:lnTo>
                    <a:pt x="0" y="141"/>
                  </a:lnTo>
                  <a:lnTo>
                    <a:pt x="217" y="0"/>
                  </a:lnTo>
                  <a:lnTo>
                    <a:pt x="1475" y="3"/>
                  </a:lnTo>
                  <a:lnTo>
                    <a:pt x="1290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ïśļïḍe"/>
            <p:cNvSpPr/>
            <p:nvPr/>
          </p:nvSpPr>
          <p:spPr bwMode="auto">
            <a:xfrm>
              <a:off x="7492167" y="5079374"/>
              <a:ext cx="951586" cy="138220"/>
            </a:xfrm>
            <a:custGeom>
              <a:avLst/>
              <a:gdLst>
                <a:gd name="T0" fmla="*/ 890 w 895"/>
                <a:gd name="T1" fmla="*/ 130 h 130"/>
                <a:gd name="T2" fmla="*/ 0 w 895"/>
                <a:gd name="T3" fmla="*/ 130 h 130"/>
                <a:gd name="T4" fmla="*/ 0 w 895"/>
                <a:gd name="T5" fmla="*/ 0 h 130"/>
                <a:gd name="T6" fmla="*/ 890 w 895"/>
                <a:gd name="T7" fmla="*/ 0 h 130"/>
                <a:gd name="T8" fmla="*/ 895 w 895"/>
                <a:gd name="T9" fmla="*/ 126 h 130"/>
                <a:gd name="T10" fmla="*/ 890 w 895"/>
                <a:gd name="T1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5" h="130">
                  <a:moveTo>
                    <a:pt x="890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890" y="0"/>
                  </a:lnTo>
                  <a:lnTo>
                    <a:pt x="895" y="126"/>
                  </a:lnTo>
                  <a:lnTo>
                    <a:pt x="890" y="130"/>
                  </a:lnTo>
                  <a:close/>
                </a:path>
              </a:pathLst>
            </a:custGeom>
            <a:solidFill>
              <a:srgbClr val="70A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ṧ1íḓé"/>
            <p:cNvSpPr/>
            <p:nvPr/>
          </p:nvSpPr>
          <p:spPr bwMode="auto">
            <a:xfrm>
              <a:off x="8311913" y="5079374"/>
              <a:ext cx="71236" cy="138220"/>
            </a:xfrm>
            <a:prstGeom prst="rect">
              <a:avLst/>
            </a:pr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i$ļíde"/>
            <p:cNvSpPr/>
            <p:nvPr/>
          </p:nvSpPr>
          <p:spPr bwMode="auto">
            <a:xfrm>
              <a:off x="8375707" y="5079374"/>
              <a:ext cx="30834" cy="138220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îṣlïḋê"/>
            <p:cNvSpPr/>
            <p:nvPr/>
          </p:nvSpPr>
          <p:spPr bwMode="auto">
            <a:xfrm>
              <a:off x="8456512" y="4990063"/>
              <a:ext cx="146725" cy="193508"/>
            </a:xfrm>
            <a:custGeom>
              <a:avLst/>
              <a:gdLst>
                <a:gd name="T0" fmla="*/ 81 w 82"/>
                <a:gd name="T1" fmla="*/ 54 h 108"/>
                <a:gd name="T2" fmla="*/ 1 w 82"/>
                <a:gd name="T3" fmla="*/ 108 h 108"/>
                <a:gd name="T4" fmla="*/ 0 w 82"/>
                <a:gd name="T5" fmla="*/ 58 h 108"/>
                <a:gd name="T6" fmla="*/ 82 w 82"/>
                <a:gd name="T7" fmla="*/ 0 h 108"/>
                <a:gd name="T8" fmla="*/ 79 w 82"/>
                <a:gd name="T9" fmla="*/ 30 h 108"/>
                <a:gd name="T10" fmla="*/ 81 w 82"/>
                <a:gd name="T1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08">
                  <a:moveTo>
                    <a:pt x="81" y="54"/>
                  </a:moveTo>
                  <a:cubicBezTo>
                    <a:pt x="1" y="108"/>
                    <a:pt x="1" y="108"/>
                    <a:pt x="1" y="10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79" y="11"/>
                    <a:pt x="79" y="30"/>
                  </a:cubicBezTo>
                  <a:cubicBezTo>
                    <a:pt x="79" y="52"/>
                    <a:pt x="81" y="54"/>
                    <a:pt x="8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$ḻîďè"/>
            <p:cNvSpPr/>
            <p:nvPr/>
          </p:nvSpPr>
          <p:spPr bwMode="auto">
            <a:xfrm>
              <a:off x="7492167" y="4963482"/>
              <a:ext cx="1113196" cy="118018"/>
            </a:xfrm>
            <a:custGeom>
              <a:avLst/>
              <a:gdLst>
                <a:gd name="T0" fmla="*/ 892 w 1047"/>
                <a:gd name="T1" fmla="*/ 109 h 111"/>
                <a:gd name="T2" fmla="*/ 0 w 1047"/>
                <a:gd name="T3" fmla="*/ 111 h 111"/>
                <a:gd name="T4" fmla="*/ 158 w 1047"/>
                <a:gd name="T5" fmla="*/ 0 h 111"/>
                <a:gd name="T6" fmla="*/ 1047 w 1047"/>
                <a:gd name="T7" fmla="*/ 3 h 111"/>
                <a:gd name="T8" fmla="*/ 892 w 1047"/>
                <a:gd name="T9" fmla="*/ 10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111">
                  <a:moveTo>
                    <a:pt x="892" y="109"/>
                  </a:moveTo>
                  <a:lnTo>
                    <a:pt x="0" y="111"/>
                  </a:lnTo>
                  <a:lnTo>
                    <a:pt x="158" y="0"/>
                  </a:lnTo>
                  <a:lnTo>
                    <a:pt x="1047" y="3"/>
                  </a:lnTo>
                  <a:lnTo>
                    <a:pt x="892" y="109"/>
                  </a:lnTo>
                  <a:close/>
                </a:path>
              </a:pathLst>
            </a:custGeom>
            <a:solidFill>
              <a:srgbClr val="5D9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íŝļîḋé"/>
            <p:cNvSpPr/>
            <p:nvPr/>
          </p:nvSpPr>
          <p:spPr bwMode="auto">
            <a:xfrm>
              <a:off x="7494293" y="4963482"/>
              <a:ext cx="953712" cy="107386"/>
            </a:xfrm>
            <a:custGeom>
              <a:avLst/>
              <a:gdLst>
                <a:gd name="T0" fmla="*/ 892 w 897"/>
                <a:gd name="T1" fmla="*/ 101 h 101"/>
                <a:gd name="T2" fmla="*/ 0 w 897"/>
                <a:gd name="T3" fmla="*/ 101 h 101"/>
                <a:gd name="T4" fmla="*/ 0 w 897"/>
                <a:gd name="T5" fmla="*/ 0 h 101"/>
                <a:gd name="T6" fmla="*/ 892 w 897"/>
                <a:gd name="T7" fmla="*/ 0 h 101"/>
                <a:gd name="T8" fmla="*/ 897 w 897"/>
                <a:gd name="T9" fmla="*/ 98 h 101"/>
                <a:gd name="T10" fmla="*/ 892 w 897"/>
                <a:gd name="T1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7" h="101">
                  <a:moveTo>
                    <a:pt x="892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892" y="0"/>
                  </a:lnTo>
                  <a:lnTo>
                    <a:pt x="897" y="98"/>
                  </a:lnTo>
                  <a:lnTo>
                    <a:pt x="892" y="101"/>
                  </a:lnTo>
                  <a:close/>
                </a:path>
              </a:pathLst>
            </a:custGeom>
            <a:solidFill>
              <a:srgbClr val="C97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îsļïḋê"/>
            <p:cNvSpPr/>
            <p:nvPr/>
          </p:nvSpPr>
          <p:spPr bwMode="auto">
            <a:xfrm>
              <a:off x="7494293" y="4845464"/>
              <a:ext cx="1111070" cy="118018"/>
            </a:xfrm>
            <a:custGeom>
              <a:avLst/>
              <a:gdLst>
                <a:gd name="T0" fmla="*/ 893 w 1045"/>
                <a:gd name="T1" fmla="*/ 111 h 111"/>
                <a:gd name="T2" fmla="*/ 0 w 1045"/>
                <a:gd name="T3" fmla="*/ 111 h 111"/>
                <a:gd name="T4" fmla="*/ 160 w 1045"/>
                <a:gd name="T5" fmla="*/ 0 h 111"/>
                <a:gd name="T6" fmla="*/ 1045 w 1045"/>
                <a:gd name="T7" fmla="*/ 4 h 111"/>
                <a:gd name="T8" fmla="*/ 893 w 1045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5" h="111">
                  <a:moveTo>
                    <a:pt x="893" y="111"/>
                  </a:moveTo>
                  <a:lnTo>
                    <a:pt x="0" y="111"/>
                  </a:lnTo>
                  <a:lnTo>
                    <a:pt x="160" y="0"/>
                  </a:lnTo>
                  <a:lnTo>
                    <a:pt x="1045" y="4"/>
                  </a:lnTo>
                  <a:lnTo>
                    <a:pt x="893" y="111"/>
                  </a:lnTo>
                  <a:close/>
                </a:path>
              </a:pathLst>
            </a:custGeom>
            <a:solidFill>
              <a:srgbClr val="A56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iṣḻíḑê"/>
            <p:cNvSpPr/>
            <p:nvPr/>
          </p:nvSpPr>
          <p:spPr bwMode="auto">
            <a:xfrm>
              <a:off x="7494293" y="4845464"/>
              <a:ext cx="1111070" cy="118018"/>
            </a:xfrm>
            <a:custGeom>
              <a:avLst/>
              <a:gdLst>
                <a:gd name="T0" fmla="*/ 893 w 1045"/>
                <a:gd name="T1" fmla="*/ 111 h 111"/>
                <a:gd name="T2" fmla="*/ 0 w 1045"/>
                <a:gd name="T3" fmla="*/ 111 h 111"/>
                <a:gd name="T4" fmla="*/ 160 w 1045"/>
                <a:gd name="T5" fmla="*/ 0 h 111"/>
                <a:gd name="T6" fmla="*/ 1045 w 1045"/>
                <a:gd name="T7" fmla="*/ 4 h 111"/>
                <a:gd name="T8" fmla="*/ 893 w 1045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5" h="111">
                  <a:moveTo>
                    <a:pt x="893" y="111"/>
                  </a:moveTo>
                  <a:lnTo>
                    <a:pt x="0" y="111"/>
                  </a:lnTo>
                  <a:lnTo>
                    <a:pt x="160" y="0"/>
                  </a:lnTo>
                  <a:lnTo>
                    <a:pt x="1045" y="4"/>
                  </a:lnTo>
                  <a:lnTo>
                    <a:pt x="893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iṧḻiḑé"/>
            <p:cNvSpPr/>
            <p:nvPr/>
          </p:nvSpPr>
          <p:spPr bwMode="auto">
            <a:xfrm>
              <a:off x="8519242" y="5105955"/>
              <a:ext cx="199886" cy="254112"/>
            </a:xfrm>
            <a:custGeom>
              <a:avLst/>
              <a:gdLst>
                <a:gd name="T0" fmla="*/ 17 w 112"/>
                <a:gd name="T1" fmla="*/ 117 h 142"/>
                <a:gd name="T2" fmla="*/ 17 w 112"/>
                <a:gd name="T3" fmla="*/ 84 h 142"/>
                <a:gd name="T4" fmla="*/ 18 w 112"/>
                <a:gd name="T5" fmla="*/ 83 h 142"/>
                <a:gd name="T6" fmla="*/ 111 w 112"/>
                <a:gd name="T7" fmla="*/ 12 h 142"/>
                <a:gd name="T8" fmla="*/ 112 w 112"/>
                <a:gd name="T9" fmla="*/ 11 h 142"/>
                <a:gd name="T10" fmla="*/ 112 w 112"/>
                <a:gd name="T11" fmla="*/ 2 h 142"/>
                <a:gd name="T12" fmla="*/ 110 w 112"/>
                <a:gd name="T13" fmla="*/ 1 h 142"/>
                <a:gd name="T14" fmla="*/ 1 w 112"/>
                <a:gd name="T15" fmla="*/ 84 h 142"/>
                <a:gd name="T16" fmla="*/ 0 w 112"/>
                <a:gd name="T17" fmla="*/ 85 h 142"/>
                <a:gd name="T18" fmla="*/ 0 w 112"/>
                <a:gd name="T19" fmla="*/ 140 h 142"/>
                <a:gd name="T20" fmla="*/ 3 w 112"/>
                <a:gd name="T21" fmla="*/ 141 h 142"/>
                <a:gd name="T22" fmla="*/ 111 w 112"/>
                <a:gd name="T23" fmla="*/ 59 h 142"/>
                <a:gd name="T24" fmla="*/ 112 w 112"/>
                <a:gd name="T25" fmla="*/ 58 h 142"/>
                <a:gd name="T26" fmla="*/ 112 w 112"/>
                <a:gd name="T27" fmla="*/ 52 h 142"/>
                <a:gd name="T28" fmla="*/ 110 w 112"/>
                <a:gd name="T29" fmla="*/ 51 h 142"/>
                <a:gd name="T30" fmla="*/ 19 w 112"/>
                <a:gd name="T31" fmla="*/ 119 h 142"/>
                <a:gd name="T32" fmla="*/ 17 w 112"/>
                <a:gd name="T33" fmla="*/ 1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42">
                  <a:moveTo>
                    <a:pt x="17" y="117"/>
                  </a:move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2" y="12"/>
                    <a:pt x="112" y="11"/>
                    <a:pt x="112" y="11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0" y="0"/>
                    <a:pt x="110" y="1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0" y="84"/>
                    <a:pt x="0" y="8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1"/>
                    <a:pt x="2" y="142"/>
                    <a:pt x="3" y="141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12" y="59"/>
                    <a:pt x="112" y="59"/>
                    <a:pt x="112" y="58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0" y="50"/>
                    <a:pt x="110" y="51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9" y="119"/>
                    <a:pt x="17" y="119"/>
                    <a:pt x="17" y="117"/>
                  </a:cubicBezTo>
                  <a:close/>
                </a:path>
              </a:pathLst>
            </a:custGeom>
            <a:solidFill>
              <a:srgbClr val="C357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ş1ïḑe"/>
            <p:cNvSpPr/>
            <p:nvPr/>
          </p:nvSpPr>
          <p:spPr bwMode="auto">
            <a:xfrm>
              <a:off x="8438437" y="4966672"/>
              <a:ext cx="167989" cy="248795"/>
            </a:xfrm>
            <a:custGeom>
              <a:avLst/>
              <a:gdLst>
                <a:gd name="T0" fmla="*/ 92 w 94"/>
                <a:gd name="T1" fmla="*/ 66 h 139"/>
                <a:gd name="T2" fmla="*/ 14 w 94"/>
                <a:gd name="T3" fmla="*/ 118 h 139"/>
                <a:gd name="T4" fmla="*/ 11 w 94"/>
                <a:gd name="T5" fmla="*/ 116 h 139"/>
                <a:gd name="T6" fmla="*/ 11 w 94"/>
                <a:gd name="T7" fmla="*/ 72 h 139"/>
                <a:gd name="T8" fmla="*/ 12 w 94"/>
                <a:gd name="T9" fmla="*/ 71 h 139"/>
                <a:gd name="T10" fmla="*/ 94 w 94"/>
                <a:gd name="T11" fmla="*/ 12 h 139"/>
                <a:gd name="T12" fmla="*/ 94 w 94"/>
                <a:gd name="T13" fmla="*/ 11 h 139"/>
                <a:gd name="T14" fmla="*/ 94 w 94"/>
                <a:gd name="T15" fmla="*/ 2 h 139"/>
                <a:gd name="T16" fmla="*/ 92 w 94"/>
                <a:gd name="T17" fmla="*/ 0 h 139"/>
                <a:gd name="T18" fmla="*/ 1 w 94"/>
                <a:gd name="T19" fmla="*/ 62 h 139"/>
                <a:gd name="T20" fmla="*/ 0 w 94"/>
                <a:gd name="T21" fmla="*/ 64 h 139"/>
                <a:gd name="T22" fmla="*/ 0 w 94"/>
                <a:gd name="T23" fmla="*/ 137 h 139"/>
                <a:gd name="T24" fmla="*/ 3 w 94"/>
                <a:gd name="T25" fmla="*/ 138 h 139"/>
                <a:gd name="T26" fmla="*/ 94 w 94"/>
                <a:gd name="T27" fmla="*/ 76 h 139"/>
                <a:gd name="T28" fmla="*/ 94 w 94"/>
                <a:gd name="T29" fmla="*/ 75 h 139"/>
                <a:gd name="T30" fmla="*/ 94 w 94"/>
                <a:gd name="T31" fmla="*/ 68 h 139"/>
                <a:gd name="T32" fmla="*/ 92 w 94"/>
                <a:gd name="T33" fmla="*/ 6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39">
                  <a:moveTo>
                    <a:pt x="92" y="6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3" y="119"/>
                    <a:pt x="11" y="118"/>
                    <a:pt x="11" y="116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1"/>
                    <a:pt x="11" y="71"/>
                    <a:pt x="12" y="7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1"/>
                    <a:pt x="94" y="11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0"/>
                    <a:pt x="93" y="0"/>
                    <a:pt x="92" y="0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" y="63"/>
                    <a:pt x="0" y="63"/>
                    <a:pt x="0" y="6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2" y="139"/>
                    <a:pt x="3" y="138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4" y="76"/>
                    <a:pt x="94" y="75"/>
                    <a:pt x="94" y="75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6"/>
                    <a:pt x="93" y="65"/>
                    <a:pt x="92" y="66"/>
                  </a:cubicBezTo>
                  <a:close/>
                </a:path>
              </a:pathLst>
            </a:custGeom>
            <a:solidFill>
              <a:srgbClr val="669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iŝḷîďe"/>
            <p:cNvSpPr/>
            <p:nvPr/>
          </p:nvSpPr>
          <p:spPr bwMode="auto">
            <a:xfrm>
              <a:off x="8442690" y="4849717"/>
              <a:ext cx="165863" cy="219025"/>
            </a:xfrm>
            <a:custGeom>
              <a:avLst/>
              <a:gdLst>
                <a:gd name="T0" fmla="*/ 90 w 93"/>
                <a:gd name="T1" fmla="*/ 52 h 123"/>
                <a:gd name="T2" fmla="*/ 19 w 93"/>
                <a:gd name="T3" fmla="*/ 100 h 123"/>
                <a:gd name="T4" fmla="*/ 16 w 93"/>
                <a:gd name="T5" fmla="*/ 98 h 123"/>
                <a:gd name="T6" fmla="*/ 16 w 93"/>
                <a:gd name="T7" fmla="*/ 66 h 123"/>
                <a:gd name="T8" fmla="*/ 17 w 93"/>
                <a:gd name="T9" fmla="*/ 65 h 123"/>
                <a:gd name="T10" fmla="*/ 93 w 93"/>
                <a:gd name="T11" fmla="*/ 11 h 123"/>
                <a:gd name="T12" fmla="*/ 93 w 93"/>
                <a:gd name="T13" fmla="*/ 9 h 123"/>
                <a:gd name="T14" fmla="*/ 93 w 93"/>
                <a:gd name="T15" fmla="*/ 2 h 123"/>
                <a:gd name="T16" fmla="*/ 90 w 93"/>
                <a:gd name="T17" fmla="*/ 0 h 123"/>
                <a:gd name="T18" fmla="*/ 0 w 93"/>
                <a:gd name="T19" fmla="*/ 64 h 123"/>
                <a:gd name="T20" fmla="*/ 0 w 93"/>
                <a:gd name="T21" fmla="*/ 65 h 123"/>
                <a:gd name="T22" fmla="*/ 0 w 93"/>
                <a:gd name="T23" fmla="*/ 120 h 123"/>
                <a:gd name="T24" fmla="*/ 3 w 93"/>
                <a:gd name="T25" fmla="*/ 122 h 123"/>
                <a:gd name="T26" fmla="*/ 93 w 93"/>
                <a:gd name="T27" fmla="*/ 60 h 123"/>
                <a:gd name="T28" fmla="*/ 93 w 93"/>
                <a:gd name="T29" fmla="*/ 59 h 123"/>
                <a:gd name="T30" fmla="*/ 93 w 93"/>
                <a:gd name="T31" fmla="*/ 54 h 123"/>
                <a:gd name="T32" fmla="*/ 90 w 93"/>
                <a:gd name="T33" fmla="*/ 5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123">
                  <a:moveTo>
                    <a:pt x="90" y="52"/>
                  </a:moveTo>
                  <a:cubicBezTo>
                    <a:pt x="19" y="100"/>
                    <a:pt x="19" y="100"/>
                    <a:pt x="19" y="100"/>
                  </a:cubicBezTo>
                  <a:cubicBezTo>
                    <a:pt x="18" y="101"/>
                    <a:pt x="16" y="100"/>
                    <a:pt x="16" y="98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7" y="65"/>
                    <a:pt x="17" y="6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0"/>
                    <a:pt x="93" y="9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1"/>
                    <a:pt x="92" y="0"/>
                    <a:pt x="9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0" y="6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3" y="122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59"/>
                    <a:pt x="93" y="59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52"/>
                    <a:pt x="92" y="51"/>
                    <a:pt x="90" y="52"/>
                  </a:cubicBezTo>
                  <a:close/>
                </a:path>
              </a:pathLst>
            </a:custGeom>
            <a:solidFill>
              <a:srgbClr val="CBB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ṥḻiďê"/>
            <p:cNvSpPr/>
            <p:nvPr/>
          </p:nvSpPr>
          <p:spPr bwMode="auto">
            <a:xfrm>
              <a:off x="7683547" y="4802935"/>
              <a:ext cx="844200" cy="94627"/>
            </a:xfrm>
            <a:custGeom>
              <a:avLst/>
              <a:gdLst>
                <a:gd name="T0" fmla="*/ 791 w 794"/>
                <a:gd name="T1" fmla="*/ 87 h 89"/>
                <a:gd name="T2" fmla="*/ 0 w 794"/>
                <a:gd name="T3" fmla="*/ 89 h 89"/>
                <a:gd name="T4" fmla="*/ 0 w 794"/>
                <a:gd name="T5" fmla="*/ 0 h 89"/>
                <a:gd name="T6" fmla="*/ 789 w 794"/>
                <a:gd name="T7" fmla="*/ 0 h 89"/>
                <a:gd name="T8" fmla="*/ 794 w 794"/>
                <a:gd name="T9" fmla="*/ 86 h 89"/>
                <a:gd name="T10" fmla="*/ 791 w 794"/>
                <a:gd name="T11" fmla="*/ 8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4" h="89">
                  <a:moveTo>
                    <a:pt x="791" y="87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789" y="0"/>
                  </a:lnTo>
                  <a:lnTo>
                    <a:pt x="794" y="86"/>
                  </a:lnTo>
                  <a:lnTo>
                    <a:pt x="791" y="87"/>
                  </a:lnTo>
                  <a:close/>
                </a:path>
              </a:pathLst>
            </a:custGeom>
            <a:solidFill>
              <a:srgbClr val="C04A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îšlíḓé"/>
            <p:cNvSpPr/>
            <p:nvPr/>
          </p:nvSpPr>
          <p:spPr bwMode="auto">
            <a:xfrm>
              <a:off x="7683547" y="4697675"/>
              <a:ext cx="985609" cy="107386"/>
            </a:xfrm>
            <a:custGeom>
              <a:avLst/>
              <a:gdLst>
                <a:gd name="T0" fmla="*/ 789 w 927"/>
                <a:gd name="T1" fmla="*/ 101 h 101"/>
                <a:gd name="T2" fmla="*/ 0 w 927"/>
                <a:gd name="T3" fmla="*/ 99 h 101"/>
                <a:gd name="T4" fmla="*/ 142 w 927"/>
                <a:gd name="T5" fmla="*/ 0 h 101"/>
                <a:gd name="T6" fmla="*/ 927 w 927"/>
                <a:gd name="T7" fmla="*/ 3 h 101"/>
                <a:gd name="T8" fmla="*/ 789 w 927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7" h="101">
                  <a:moveTo>
                    <a:pt x="789" y="101"/>
                  </a:moveTo>
                  <a:lnTo>
                    <a:pt x="0" y="99"/>
                  </a:lnTo>
                  <a:lnTo>
                    <a:pt x="142" y="0"/>
                  </a:lnTo>
                  <a:lnTo>
                    <a:pt x="927" y="3"/>
                  </a:lnTo>
                  <a:lnTo>
                    <a:pt x="789" y="101"/>
                  </a:lnTo>
                  <a:close/>
                </a:path>
              </a:pathLst>
            </a:custGeom>
            <a:solidFill>
              <a:srgbClr val="9E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ïŝļiḑe"/>
            <p:cNvSpPr/>
            <p:nvPr/>
          </p:nvSpPr>
          <p:spPr bwMode="auto">
            <a:xfrm>
              <a:off x="7683547" y="4697675"/>
              <a:ext cx="985609" cy="107386"/>
            </a:xfrm>
            <a:custGeom>
              <a:avLst/>
              <a:gdLst>
                <a:gd name="T0" fmla="*/ 789 w 927"/>
                <a:gd name="T1" fmla="*/ 101 h 101"/>
                <a:gd name="T2" fmla="*/ 0 w 927"/>
                <a:gd name="T3" fmla="*/ 99 h 101"/>
                <a:gd name="T4" fmla="*/ 142 w 927"/>
                <a:gd name="T5" fmla="*/ 0 h 101"/>
                <a:gd name="T6" fmla="*/ 927 w 927"/>
                <a:gd name="T7" fmla="*/ 3 h 101"/>
                <a:gd name="T8" fmla="*/ 789 w 927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7" h="101">
                  <a:moveTo>
                    <a:pt x="789" y="101"/>
                  </a:moveTo>
                  <a:lnTo>
                    <a:pt x="0" y="99"/>
                  </a:lnTo>
                  <a:lnTo>
                    <a:pt x="142" y="0"/>
                  </a:lnTo>
                  <a:lnTo>
                    <a:pt x="927" y="3"/>
                  </a:lnTo>
                  <a:lnTo>
                    <a:pt x="789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îś1ïḋè"/>
            <p:cNvSpPr/>
            <p:nvPr/>
          </p:nvSpPr>
          <p:spPr bwMode="auto">
            <a:xfrm>
              <a:off x="8522431" y="4700865"/>
              <a:ext cx="148851" cy="194571"/>
            </a:xfrm>
            <a:custGeom>
              <a:avLst/>
              <a:gdLst>
                <a:gd name="T0" fmla="*/ 9 w 83"/>
                <a:gd name="T1" fmla="*/ 91 h 109"/>
                <a:gd name="T2" fmla="*/ 9 w 83"/>
                <a:gd name="T3" fmla="*/ 62 h 109"/>
                <a:gd name="T4" fmla="*/ 10 w 83"/>
                <a:gd name="T5" fmla="*/ 61 h 109"/>
                <a:gd name="T6" fmla="*/ 83 w 83"/>
                <a:gd name="T7" fmla="*/ 10 h 109"/>
                <a:gd name="T8" fmla="*/ 83 w 83"/>
                <a:gd name="T9" fmla="*/ 8 h 109"/>
                <a:gd name="T10" fmla="*/ 83 w 83"/>
                <a:gd name="T11" fmla="*/ 2 h 109"/>
                <a:gd name="T12" fmla="*/ 80 w 83"/>
                <a:gd name="T13" fmla="*/ 0 h 109"/>
                <a:gd name="T14" fmla="*/ 1 w 83"/>
                <a:gd name="T15" fmla="*/ 58 h 109"/>
                <a:gd name="T16" fmla="*/ 0 w 83"/>
                <a:gd name="T17" fmla="*/ 59 h 109"/>
                <a:gd name="T18" fmla="*/ 0 w 83"/>
                <a:gd name="T19" fmla="*/ 106 h 109"/>
                <a:gd name="T20" fmla="*/ 3 w 83"/>
                <a:gd name="T21" fmla="*/ 108 h 109"/>
                <a:gd name="T22" fmla="*/ 83 w 83"/>
                <a:gd name="T23" fmla="*/ 53 h 109"/>
                <a:gd name="T24" fmla="*/ 83 w 83"/>
                <a:gd name="T25" fmla="*/ 52 h 109"/>
                <a:gd name="T26" fmla="*/ 83 w 83"/>
                <a:gd name="T27" fmla="*/ 47 h 109"/>
                <a:gd name="T28" fmla="*/ 81 w 83"/>
                <a:gd name="T29" fmla="*/ 46 h 109"/>
                <a:gd name="T30" fmla="*/ 12 w 83"/>
                <a:gd name="T31" fmla="*/ 92 h 109"/>
                <a:gd name="T32" fmla="*/ 9 w 83"/>
                <a:gd name="T33" fmla="*/ 9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09">
                  <a:moveTo>
                    <a:pt x="9" y="91"/>
                  </a:move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10" y="6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9"/>
                    <a:pt x="83" y="9"/>
                    <a:pt x="83" y="8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3" y="0"/>
                    <a:pt x="82" y="0"/>
                    <a:pt x="80" y="0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9"/>
                    <a:pt x="0" y="59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8"/>
                    <a:pt x="2" y="109"/>
                    <a:pt x="3" y="108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2"/>
                    <a:pt x="83" y="52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46"/>
                    <a:pt x="82" y="45"/>
                    <a:pt x="81" y="46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0" y="93"/>
                    <a:pt x="9" y="92"/>
                    <a:pt x="9" y="91"/>
                  </a:cubicBezTo>
                  <a:close/>
                </a:path>
              </a:pathLst>
            </a:custGeom>
            <a:solidFill>
              <a:srgbClr val="AF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íŝļíḑé"/>
            <p:cNvSpPr/>
            <p:nvPr/>
          </p:nvSpPr>
          <p:spPr bwMode="auto">
            <a:xfrm>
              <a:off x="8427805" y="4802935"/>
              <a:ext cx="18075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iṩḷïḍê"/>
            <p:cNvSpPr/>
            <p:nvPr/>
          </p:nvSpPr>
          <p:spPr bwMode="auto">
            <a:xfrm>
              <a:off x="8312976" y="4802935"/>
              <a:ext cx="18075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Sḻïḑé"/>
            <p:cNvSpPr/>
            <p:nvPr/>
          </p:nvSpPr>
          <p:spPr bwMode="auto">
            <a:xfrm>
              <a:off x="8331051" y="4802935"/>
              <a:ext cx="96753" cy="94627"/>
            </a:xfrm>
            <a:prstGeom prst="rect">
              <a:avLst/>
            </a:pr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í$lîḓê"/>
            <p:cNvSpPr/>
            <p:nvPr/>
          </p:nvSpPr>
          <p:spPr bwMode="auto">
            <a:xfrm>
              <a:off x="7458144" y="4679600"/>
              <a:ext cx="837821" cy="94627"/>
            </a:xfrm>
            <a:prstGeom prst="rect">
              <a:avLst/>
            </a:prstGeom>
            <a:solidFill>
              <a:srgbClr val="C979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îS1îďé"/>
            <p:cNvSpPr/>
            <p:nvPr/>
          </p:nvSpPr>
          <p:spPr bwMode="auto">
            <a:xfrm>
              <a:off x="7458144" y="4575404"/>
              <a:ext cx="987736" cy="107386"/>
            </a:xfrm>
            <a:custGeom>
              <a:avLst/>
              <a:gdLst>
                <a:gd name="T0" fmla="*/ 788 w 929"/>
                <a:gd name="T1" fmla="*/ 101 h 101"/>
                <a:gd name="T2" fmla="*/ 0 w 929"/>
                <a:gd name="T3" fmla="*/ 98 h 101"/>
                <a:gd name="T4" fmla="*/ 142 w 929"/>
                <a:gd name="T5" fmla="*/ 0 h 101"/>
                <a:gd name="T6" fmla="*/ 929 w 929"/>
                <a:gd name="T7" fmla="*/ 0 h 101"/>
                <a:gd name="T8" fmla="*/ 788 w 92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01">
                  <a:moveTo>
                    <a:pt x="788" y="101"/>
                  </a:moveTo>
                  <a:lnTo>
                    <a:pt x="0" y="98"/>
                  </a:lnTo>
                  <a:lnTo>
                    <a:pt x="142" y="0"/>
                  </a:lnTo>
                  <a:lnTo>
                    <a:pt x="929" y="0"/>
                  </a:lnTo>
                  <a:lnTo>
                    <a:pt x="788" y="101"/>
                  </a:lnTo>
                  <a:close/>
                </a:path>
              </a:pathLst>
            </a:custGeom>
            <a:solidFill>
              <a:srgbClr val="A56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iśľîḑe"/>
            <p:cNvSpPr/>
            <p:nvPr/>
          </p:nvSpPr>
          <p:spPr bwMode="auto">
            <a:xfrm>
              <a:off x="7458144" y="4575404"/>
              <a:ext cx="987736" cy="107386"/>
            </a:xfrm>
            <a:custGeom>
              <a:avLst/>
              <a:gdLst>
                <a:gd name="T0" fmla="*/ 788 w 929"/>
                <a:gd name="T1" fmla="*/ 101 h 101"/>
                <a:gd name="T2" fmla="*/ 0 w 929"/>
                <a:gd name="T3" fmla="*/ 98 h 101"/>
                <a:gd name="T4" fmla="*/ 142 w 929"/>
                <a:gd name="T5" fmla="*/ 0 h 101"/>
                <a:gd name="T6" fmla="*/ 929 w 929"/>
                <a:gd name="T7" fmla="*/ 0 h 101"/>
                <a:gd name="T8" fmla="*/ 788 w 92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01">
                  <a:moveTo>
                    <a:pt x="788" y="101"/>
                  </a:moveTo>
                  <a:lnTo>
                    <a:pt x="0" y="98"/>
                  </a:lnTo>
                  <a:lnTo>
                    <a:pt x="142" y="0"/>
                  </a:lnTo>
                  <a:lnTo>
                    <a:pt x="929" y="0"/>
                  </a:lnTo>
                  <a:lnTo>
                    <a:pt x="788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í$lîḋè"/>
            <p:cNvSpPr/>
            <p:nvPr/>
          </p:nvSpPr>
          <p:spPr bwMode="auto">
            <a:xfrm>
              <a:off x="8295965" y="4575404"/>
              <a:ext cx="149915" cy="198824"/>
            </a:xfrm>
            <a:custGeom>
              <a:avLst/>
              <a:gdLst>
                <a:gd name="T0" fmla="*/ 141 w 141"/>
                <a:gd name="T1" fmla="*/ 91 h 187"/>
                <a:gd name="T2" fmla="*/ 0 w 141"/>
                <a:gd name="T3" fmla="*/ 187 h 187"/>
                <a:gd name="T4" fmla="*/ 0 w 141"/>
                <a:gd name="T5" fmla="*/ 98 h 187"/>
                <a:gd name="T6" fmla="*/ 141 w 141"/>
                <a:gd name="T7" fmla="*/ 0 h 187"/>
                <a:gd name="T8" fmla="*/ 141 w 141"/>
                <a:gd name="T9" fmla="*/ 9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7">
                  <a:moveTo>
                    <a:pt x="141" y="91"/>
                  </a:moveTo>
                  <a:lnTo>
                    <a:pt x="0" y="187"/>
                  </a:lnTo>
                  <a:lnTo>
                    <a:pt x="0" y="98"/>
                  </a:lnTo>
                  <a:lnTo>
                    <a:pt x="141" y="0"/>
                  </a:lnTo>
                  <a:lnTo>
                    <a:pt x="141" y="91"/>
                  </a:lnTo>
                  <a:close/>
                </a:path>
              </a:pathLst>
            </a:custGeom>
            <a:solidFill>
              <a:srgbClr val="B56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ïslîḍé"/>
            <p:cNvSpPr/>
            <p:nvPr/>
          </p:nvSpPr>
          <p:spPr bwMode="auto">
            <a:xfrm>
              <a:off x="8295965" y="4575404"/>
              <a:ext cx="149915" cy="198824"/>
            </a:xfrm>
            <a:custGeom>
              <a:avLst/>
              <a:gdLst>
                <a:gd name="T0" fmla="*/ 141 w 141"/>
                <a:gd name="T1" fmla="*/ 91 h 187"/>
                <a:gd name="T2" fmla="*/ 0 w 141"/>
                <a:gd name="T3" fmla="*/ 187 h 187"/>
                <a:gd name="T4" fmla="*/ 0 w 141"/>
                <a:gd name="T5" fmla="*/ 98 h 187"/>
                <a:gd name="T6" fmla="*/ 141 w 141"/>
                <a:gd name="T7" fmla="*/ 0 h 187"/>
                <a:gd name="T8" fmla="*/ 141 w 141"/>
                <a:gd name="T9" fmla="*/ 9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7">
                  <a:moveTo>
                    <a:pt x="141" y="91"/>
                  </a:moveTo>
                  <a:lnTo>
                    <a:pt x="0" y="187"/>
                  </a:lnTo>
                  <a:lnTo>
                    <a:pt x="0" y="98"/>
                  </a:lnTo>
                  <a:lnTo>
                    <a:pt x="141" y="0"/>
                  </a:lnTo>
                  <a:lnTo>
                    <a:pt x="141" y="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iŝḷíḍe"/>
            <p:cNvSpPr/>
            <p:nvPr/>
          </p:nvSpPr>
          <p:spPr bwMode="auto">
            <a:xfrm>
              <a:off x="8312976" y="4593479"/>
              <a:ext cx="135030" cy="152042"/>
            </a:xfrm>
            <a:custGeom>
              <a:avLst/>
              <a:gdLst>
                <a:gd name="T0" fmla="*/ 127 w 127"/>
                <a:gd name="T1" fmla="*/ 59 h 143"/>
                <a:gd name="T2" fmla="*/ 0 w 127"/>
                <a:gd name="T3" fmla="*/ 143 h 143"/>
                <a:gd name="T4" fmla="*/ 0 w 127"/>
                <a:gd name="T5" fmla="*/ 89 h 143"/>
                <a:gd name="T6" fmla="*/ 127 w 127"/>
                <a:gd name="T7" fmla="*/ 0 h 143"/>
                <a:gd name="T8" fmla="*/ 127 w 127"/>
                <a:gd name="T9" fmla="*/ 5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43">
                  <a:moveTo>
                    <a:pt x="127" y="59"/>
                  </a:moveTo>
                  <a:lnTo>
                    <a:pt x="0" y="143"/>
                  </a:lnTo>
                  <a:lnTo>
                    <a:pt x="0" y="89"/>
                  </a:lnTo>
                  <a:lnTo>
                    <a:pt x="127" y="0"/>
                  </a:lnTo>
                  <a:lnTo>
                    <a:pt x="12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işḻîḓé"/>
            <p:cNvSpPr/>
            <p:nvPr/>
          </p:nvSpPr>
          <p:spPr bwMode="auto">
            <a:xfrm>
              <a:off x="7712254" y="4679600"/>
              <a:ext cx="20201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íṡļiḓe"/>
            <p:cNvSpPr/>
            <p:nvPr/>
          </p:nvSpPr>
          <p:spPr bwMode="auto">
            <a:xfrm>
              <a:off x="7572972" y="4679600"/>
              <a:ext cx="19138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îṡľïḍè"/>
            <p:cNvSpPr/>
            <p:nvPr/>
          </p:nvSpPr>
          <p:spPr bwMode="auto">
            <a:xfrm>
              <a:off x="7592110" y="4679600"/>
              <a:ext cx="120144" cy="94627"/>
            </a:xfrm>
            <a:prstGeom prst="rect">
              <a:avLst/>
            </a:pr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íŝḻïḓé"/>
            <p:cNvSpPr/>
            <p:nvPr/>
          </p:nvSpPr>
          <p:spPr bwMode="auto">
            <a:xfrm>
              <a:off x="7596363" y="4569024"/>
              <a:ext cx="847390" cy="94627"/>
            </a:xfrm>
            <a:custGeom>
              <a:avLst/>
              <a:gdLst>
                <a:gd name="T0" fmla="*/ 789 w 797"/>
                <a:gd name="T1" fmla="*/ 89 h 89"/>
                <a:gd name="T2" fmla="*/ 0 w 797"/>
                <a:gd name="T3" fmla="*/ 89 h 89"/>
                <a:gd name="T4" fmla="*/ 0 w 797"/>
                <a:gd name="T5" fmla="*/ 0 h 89"/>
                <a:gd name="T6" fmla="*/ 789 w 797"/>
                <a:gd name="T7" fmla="*/ 0 h 89"/>
                <a:gd name="T8" fmla="*/ 797 w 797"/>
                <a:gd name="T9" fmla="*/ 84 h 89"/>
                <a:gd name="T10" fmla="*/ 789 w 797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7" h="89">
                  <a:moveTo>
                    <a:pt x="789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789" y="0"/>
                  </a:lnTo>
                  <a:lnTo>
                    <a:pt x="797" y="84"/>
                  </a:lnTo>
                  <a:lnTo>
                    <a:pt x="789" y="89"/>
                  </a:lnTo>
                  <a:close/>
                </a:path>
              </a:pathLst>
            </a:custGeom>
            <a:solidFill>
              <a:srgbClr val="70A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îşḷíḑe"/>
            <p:cNvSpPr/>
            <p:nvPr/>
          </p:nvSpPr>
          <p:spPr bwMode="auto">
            <a:xfrm>
              <a:off x="7596363" y="4569024"/>
              <a:ext cx="847390" cy="94627"/>
            </a:xfrm>
            <a:custGeom>
              <a:avLst/>
              <a:gdLst>
                <a:gd name="T0" fmla="*/ 789 w 797"/>
                <a:gd name="T1" fmla="*/ 89 h 89"/>
                <a:gd name="T2" fmla="*/ 0 w 797"/>
                <a:gd name="T3" fmla="*/ 89 h 89"/>
                <a:gd name="T4" fmla="*/ 0 w 797"/>
                <a:gd name="T5" fmla="*/ 0 h 89"/>
                <a:gd name="T6" fmla="*/ 789 w 797"/>
                <a:gd name="T7" fmla="*/ 0 h 89"/>
                <a:gd name="T8" fmla="*/ 797 w 797"/>
                <a:gd name="T9" fmla="*/ 84 h 89"/>
                <a:gd name="T10" fmla="*/ 789 w 797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7" h="89">
                  <a:moveTo>
                    <a:pt x="789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789" y="0"/>
                  </a:lnTo>
                  <a:lnTo>
                    <a:pt x="797" y="84"/>
                  </a:lnTo>
                  <a:lnTo>
                    <a:pt x="789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ïŝḻíḋé"/>
            <p:cNvSpPr/>
            <p:nvPr/>
          </p:nvSpPr>
          <p:spPr bwMode="auto">
            <a:xfrm>
              <a:off x="7596363" y="4464828"/>
              <a:ext cx="981356" cy="107386"/>
            </a:xfrm>
            <a:custGeom>
              <a:avLst/>
              <a:gdLst>
                <a:gd name="T0" fmla="*/ 789 w 923"/>
                <a:gd name="T1" fmla="*/ 101 h 101"/>
                <a:gd name="T2" fmla="*/ 0 w 923"/>
                <a:gd name="T3" fmla="*/ 98 h 101"/>
                <a:gd name="T4" fmla="*/ 141 w 923"/>
                <a:gd name="T5" fmla="*/ 0 h 101"/>
                <a:gd name="T6" fmla="*/ 923 w 923"/>
                <a:gd name="T7" fmla="*/ 4 h 101"/>
                <a:gd name="T8" fmla="*/ 789 w 92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101">
                  <a:moveTo>
                    <a:pt x="789" y="101"/>
                  </a:moveTo>
                  <a:lnTo>
                    <a:pt x="0" y="98"/>
                  </a:lnTo>
                  <a:lnTo>
                    <a:pt x="141" y="0"/>
                  </a:lnTo>
                  <a:lnTo>
                    <a:pt x="923" y="4"/>
                  </a:lnTo>
                  <a:lnTo>
                    <a:pt x="789" y="101"/>
                  </a:lnTo>
                  <a:close/>
                </a:path>
              </a:pathLst>
            </a:custGeom>
            <a:solidFill>
              <a:srgbClr val="5D9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išļîḋê"/>
            <p:cNvSpPr/>
            <p:nvPr/>
          </p:nvSpPr>
          <p:spPr bwMode="auto">
            <a:xfrm>
              <a:off x="7596363" y="4464828"/>
              <a:ext cx="981356" cy="107386"/>
            </a:xfrm>
            <a:custGeom>
              <a:avLst/>
              <a:gdLst>
                <a:gd name="T0" fmla="*/ 789 w 923"/>
                <a:gd name="T1" fmla="*/ 101 h 101"/>
                <a:gd name="T2" fmla="*/ 0 w 923"/>
                <a:gd name="T3" fmla="*/ 98 h 101"/>
                <a:gd name="T4" fmla="*/ 141 w 923"/>
                <a:gd name="T5" fmla="*/ 0 h 101"/>
                <a:gd name="T6" fmla="*/ 923 w 923"/>
                <a:gd name="T7" fmla="*/ 4 h 101"/>
                <a:gd name="T8" fmla="*/ 789 w 92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101">
                  <a:moveTo>
                    <a:pt x="789" y="101"/>
                  </a:moveTo>
                  <a:lnTo>
                    <a:pt x="0" y="98"/>
                  </a:lnTo>
                  <a:lnTo>
                    <a:pt x="141" y="0"/>
                  </a:lnTo>
                  <a:lnTo>
                    <a:pt x="923" y="4"/>
                  </a:lnTo>
                  <a:lnTo>
                    <a:pt x="789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ïŝľidê"/>
            <p:cNvSpPr/>
            <p:nvPr/>
          </p:nvSpPr>
          <p:spPr bwMode="auto">
            <a:xfrm>
              <a:off x="8435247" y="4466954"/>
              <a:ext cx="147788" cy="194571"/>
            </a:xfrm>
            <a:custGeom>
              <a:avLst/>
              <a:gdLst>
                <a:gd name="T0" fmla="*/ 15 w 83"/>
                <a:gd name="T1" fmla="*/ 86 h 109"/>
                <a:gd name="T2" fmla="*/ 15 w 83"/>
                <a:gd name="T3" fmla="*/ 59 h 109"/>
                <a:gd name="T4" fmla="*/ 16 w 83"/>
                <a:gd name="T5" fmla="*/ 57 h 109"/>
                <a:gd name="T6" fmla="*/ 82 w 83"/>
                <a:gd name="T7" fmla="*/ 10 h 109"/>
                <a:gd name="T8" fmla="*/ 83 w 83"/>
                <a:gd name="T9" fmla="*/ 8 h 109"/>
                <a:gd name="T10" fmla="*/ 83 w 83"/>
                <a:gd name="T11" fmla="*/ 3 h 109"/>
                <a:gd name="T12" fmla="*/ 80 w 83"/>
                <a:gd name="T13" fmla="*/ 1 h 109"/>
                <a:gd name="T14" fmla="*/ 1 w 83"/>
                <a:gd name="T15" fmla="*/ 58 h 109"/>
                <a:gd name="T16" fmla="*/ 0 w 83"/>
                <a:gd name="T17" fmla="*/ 60 h 109"/>
                <a:gd name="T18" fmla="*/ 0 w 83"/>
                <a:gd name="T19" fmla="*/ 106 h 109"/>
                <a:gd name="T20" fmla="*/ 4 w 83"/>
                <a:gd name="T21" fmla="*/ 108 h 109"/>
                <a:gd name="T22" fmla="*/ 82 w 83"/>
                <a:gd name="T23" fmla="*/ 54 h 109"/>
                <a:gd name="T24" fmla="*/ 83 w 83"/>
                <a:gd name="T25" fmla="*/ 52 h 109"/>
                <a:gd name="T26" fmla="*/ 83 w 83"/>
                <a:gd name="T27" fmla="*/ 49 h 109"/>
                <a:gd name="T28" fmla="*/ 80 w 83"/>
                <a:gd name="T29" fmla="*/ 47 h 109"/>
                <a:gd name="T30" fmla="*/ 19 w 83"/>
                <a:gd name="T31" fmla="*/ 88 h 109"/>
                <a:gd name="T32" fmla="*/ 15 w 83"/>
                <a:gd name="T33" fmla="*/ 8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09">
                  <a:moveTo>
                    <a:pt x="15" y="86"/>
                  </a:moveTo>
                  <a:cubicBezTo>
                    <a:pt x="15" y="59"/>
                    <a:pt x="15" y="59"/>
                    <a:pt x="15" y="59"/>
                  </a:cubicBezTo>
                  <a:cubicBezTo>
                    <a:pt x="15" y="58"/>
                    <a:pt x="15" y="58"/>
                    <a:pt x="16" y="57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3" y="10"/>
                    <a:pt x="83" y="9"/>
                    <a:pt x="83" y="8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1"/>
                    <a:pt x="81" y="0"/>
                    <a:pt x="80" y="1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0" y="59"/>
                    <a:pt x="0" y="6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8"/>
                    <a:pt x="2" y="109"/>
                    <a:pt x="4" y="108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3" y="53"/>
                    <a:pt x="83" y="53"/>
                    <a:pt x="83" y="52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7"/>
                    <a:pt x="81" y="46"/>
                    <a:pt x="80" y="47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7" y="89"/>
                    <a:pt x="15" y="88"/>
                    <a:pt x="15" y="86"/>
                  </a:cubicBezTo>
                </a:path>
              </a:pathLst>
            </a:custGeom>
            <a:solidFill>
              <a:srgbClr val="669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iślíḓé"/>
            <p:cNvSpPr/>
            <p:nvPr/>
          </p:nvSpPr>
          <p:spPr bwMode="auto">
            <a:xfrm>
              <a:off x="7851537" y="4569024"/>
              <a:ext cx="20201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iṡlíďê"/>
            <p:cNvSpPr/>
            <p:nvPr/>
          </p:nvSpPr>
          <p:spPr bwMode="auto">
            <a:xfrm>
              <a:off x="7851537" y="4569024"/>
              <a:ext cx="20201" cy="9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ïSḻíḋe"/>
            <p:cNvSpPr/>
            <p:nvPr/>
          </p:nvSpPr>
          <p:spPr bwMode="auto">
            <a:xfrm>
              <a:off x="7711191" y="4569024"/>
              <a:ext cx="21264" cy="94627"/>
            </a:xfrm>
            <a:prstGeom prst="rect">
              <a:avLst/>
            </a:prstGeom>
            <a:solidFill>
              <a:srgbClr val="E3C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i$1îḓé"/>
            <p:cNvSpPr/>
            <p:nvPr/>
          </p:nvSpPr>
          <p:spPr bwMode="auto">
            <a:xfrm>
              <a:off x="7711191" y="4569024"/>
              <a:ext cx="21264" cy="9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ïšľidê"/>
            <p:cNvSpPr/>
            <p:nvPr/>
          </p:nvSpPr>
          <p:spPr bwMode="auto">
            <a:xfrm>
              <a:off x="7732456" y="4569024"/>
              <a:ext cx="119081" cy="94627"/>
            </a:xfrm>
            <a:prstGeom prst="rect">
              <a:avLst/>
            </a:pr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íṡḻîḋè"/>
            <p:cNvSpPr/>
            <p:nvPr/>
          </p:nvSpPr>
          <p:spPr bwMode="auto">
            <a:xfrm>
              <a:off x="7732456" y="4569024"/>
              <a:ext cx="119081" cy="9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ṥḻiḍê"/>
            <p:cNvSpPr/>
            <p:nvPr/>
          </p:nvSpPr>
          <p:spPr bwMode="auto">
            <a:xfrm>
              <a:off x="8448006" y="4488219"/>
              <a:ext cx="129713" cy="148852"/>
            </a:xfrm>
            <a:custGeom>
              <a:avLst/>
              <a:gdLst>
                <a:gd name="T0" fmla="*/ 73 w 73"/>
                <a:gd name="T1" fmla="*/ 35 h 83"/>
                <a:gd name="T2" fmla="*/ 0 w 73"/>
                <a:gd name="T3" fmla="*/ 83 h 83"/>
                <a:gd name="T4" fmla="*/ 0 w 73"/>
                <a:gd name="T5" fmla="*/ 51 h 83"/>
                <a:gd name="T6" fmla="*/ 73 w 73"/>
                <a:gd name="T7" fmla="*/ 0 h 83"/>
                <a:gd name="T8" fmla="*/ 71 w 73"/>
                <a:gd name="T9" fmla="*/ 20 h 83"/>
                <a:gd name="T10" fmla="*/ 73 w 73"/>
                <a:gd name="T11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73" y="35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1" y="8"/>
                    <a:pt x="71" y="20"/>
                  </a:cubicBezTo>
                  <a:cubicBezTo>
                    <a:pt x="71" y="28"/>
                    <a:pt x="73" y="35"/>
                    <a:pt x="7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íšḻïḑe"/>
            <p:cNvSpPr/>
            <p:nvPr/>
          </p:nvSpPr>
          <p:spPr bwMode="auto">
            <a:xfrm>
              <a:off x="7610185" y="4561582"/>
              <a:ext cx="826125" cy="3190"/>
            </a:xfrm>
            <a:custGeom>
              <a:avLst/>
              <a:gdLst>
                <a:gd name="T0" fmla="*/ 14 w 777"/>
                <a:gd name="T1" fmla="*/ 0 h 3"/>
                <a:gd name="T2" fmla="*/ 0 w 777"/>
                <a:gd name="T3" fmla="*/ 3 h 3"/>
                <a:gd name="T4" fmla="*/ 777 w 777"/>
                <a:gd name="T5" fmla="*/ 3 h 3"/>
                <a:gd name="T6" fmla="*/ 14 w 77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3">
                  <a:moveTo>
                    <a:pt x="14" y="0"/>
                  </a:moveTo>
                  <a:lnTo>
                    <a:pt x="0" y="3"/>
                  </a:lnTo>
                  <a:lnTo>
                    <a:pt x="777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507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ïṥļiďê"/>
            <p:cNvSpPr/>
            <p:nvPr/>
          </p:nvSpPr>
          <p:spPr bwMode="auto">
            <a:xfrm>
              <a:off x="7610185" y="4561582"/>
              <a:ext cx="826125" cy="3190"/>
            </a:xfrm>
            <a:custGeom>
              <a:avLst/>
              <a:gdLst>
                <a:gd name="T0" fmla="*/ 14 w 777"/>
                <a:gd name="T1" fmla="*/ 0 h 3"/>
                <a:gd name="T2" fmla="*/ 0 w 777"/>
                <a:gd name="T3" fmla="*/ 3 h 3"/>
                <a:gd name="T4" fmla="*/ 777 w 777"/>
                <a:gd name="T5" fmla="*/ 3 h 3"/>
                <a:gd name="T6" fmla="*/ 14 w 77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3">
                  <a:moveTo>
                    <a:pt x="14" y="0"/>
                  </a:moveTo>
                  <a:lnTo>
                    <a:pt x="0" y="3"/>
                  </a:lnTo>
                  <a:lnTo>
                    <a:pt x="777" y="3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ïṩļîḑê"/>
            <p:cNvSpPr/>
            <p:nvPr/>
          </p:nvSpPr>
          <p:spPr bwMode="auto">
            <a:xfrm>
              <a:off x="7468776" y="4672157"/>
              <a:ext cx="825062" cy="4253"/>
            </a:xfrm>
            <a:custGeom>
              <a:avLst/>
              <a:gdLst>
                <a:gd name="T0" fmla="*/ 14 w 776"/>
                <a:gd name="T1" fmla="*/ 0 h 4"/>
                <a:gd name="T2" fmla="*/ 0 w 776"/>
                <a:gd name="T3" fmla="*/ 4 h 4"/>
                <a:gd name="T4" fmla="*/ 776 w 776"/>
                <a:gd name="T5" fmla="*/ 4 h 4"/>
                <a:gd name="T6" fmla="*/ 14 w 77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4">
                  <a:moveTo>
                    <a:pt x="14" y="0"/>
                  </a:moveTo>
                  <a:lnTo>
                    <a:pt x="0" y="4"/>
                  </a:lnTo>
                  <a:lnTo>
                    <a:pt x="776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E5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išlídé"/>
            <p:cNvSpPr/>
            <p:nvPr/>
          </p:nvSpPr>
          <p:spPr bwMode="auto">
            <a:xfrm>
              <a:off x="7468776" y="4672157"/>
              <a:ext cx="825062" cy="4253"/>
            </a:xfrm>
            <a:custGeom>
              <a:avLst/>
              <a:gdLst>
                <a:gd name="T0" fmla="*/ 14 w 776"/>
                <a:gd name="T1" fmla="*/ 0 h 4"/>
                <a:gd name="T2" fmla="*/ 0 w 776"/>
                <a:gd name="T3" fmla="*/ 4 h 4"/>
                <a:gd name="T4" fmla="*/ 776 w 776"/>
                <a:gd name="T5" fmla="*/ 4 h 4"/>
                <a:gd name="T6" fmla="*/ 14 w 77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4">
                  <a:moveTo>
                    <a:pt x="14" y="0"/>
                  </a:moveTo>
                  <a:lnTo>
                    <a:pt x="0" y="4"/>
                  </a:lnTo>
                  <a:lnTo>
                    <a:pt x="776" y="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ïśḷîḋé"/>
            <p:cNvSpPr/>
            <p:nvPr/>
          </p:nvSpPr>
          <p:spPr bwMode="auto">
            <a:xfrm>
              <a:off x="7709065" y="4790176"/>
              <a:ext cx="812303" cy="3190"/>
            </a:xfrm>
            <a:custGeom>
              <a:avLst/>
              <a:gdLst>
                <a:gd name="T0" fmla="*/ 12 w 764"/>
                <a:gd name="T1" fmla="*/ 0 h 3"/>
                <a:gd name="T2" fmla="*/ 0 w 764"/>
                <a:gd name="T3" fmla="*/ 3 h 3"/>
                <a:gd name="T4" fmla="*/ 764 w 764"/>
                <a:gd name="T5" fmla="*/ 3 h 3"/>
                <a:gd name="T6" fmla="*/ 12 w 76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3">
                  <a:moveTo>
                    <a:pt x="12" y="0"/>
                  </a:moveTo>
                  <a:lnTo>
                    <a:pt x="0" y="3"/>
                  </a:lnTo>
                  <a:lnTo>
                    <a:pt x="764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8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iSḻiḋê"/>
            <p:cNvSpPr/>
            <p:nvPr/>
          </p:nvSpPr>
          <p:spPr bwMode="auto">
            <a:xfrm>
              <a:off x="7709065" y="4790176"/>
              <a:ext cx="812303" cy="3190"/>
            </a:xfrm>
            <a:custGeom>
              <a:avLst/>
              <a:gdLst>
                <a:gd name="T0" fmla="*/ 12 w 764"/>
                <a:gd name="T1" fmla="*/ 0 h 3"/>
                <a:gd name="T2" fmla="*/ 0 w 764"/>
                <a:gd name="T3" fmla="*/ 3 h 3"/>
                <a:gd name="T4" fmla="*/ 764 w 764"/>
                <a:gd name="T5" fmla="*/ 3 h 3"/>
                <a:gd name="T6" fmla="*/ 12 w 76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3">
                  <a:moveTo>
                    <a:pt x="12" y="0"/>
                  </a:moveTo>
                  <a:lnTo>
                    <a:pt x="0" y="3"/>
                  </a:lnTo>
                  <a:lnTo>
                    <a:pt x="764" y="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ïSliḋé"/>
            <p:cNvSpPr/>
            <p:nvPr/>
          </p:nvSpPr>
          <p:spPr bwMode="auto">
            <a:xfrm>
              <a:off x="7525127" y="4954976"/>
              <a:ext cx="900551" cy="3190"/>
            </a:xfrm>
            <a:custGeom>
              <a:avLst/>
              <a:gdLst>
                <a:gd name="T0" fmla="*/ 13 w 847"/>
                <a:gd name="T1" fmla="*/ 0 h 3"/>
                <a:gd name="T2" fmla="*/ 0 w 847"/>
                <a:gd name="T3" fmla="*/ 3 h 3"/>
                <a:gd name="T4" fmla="*/ 847 w 847"/>
                <a:gd name="T5" fmla="*/ 3 h 3"/>
                <a:gd name="T6" fmla="*/ 13 w 8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7" h="3">
                  <a:moveTo>
                    <a:pt x="13" y="0"/>
                  </a:moveTo>
                  <a:lnTo>
                    <a:pt x="0" y="3"/>
                  </a:lnTo>
                  <a:lnTo>
                    <a:pt x="847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E5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íSľiḓê"/>
            <p:cNvSpPr/>
            <p:nvPr/>
          </p:nvSpPr>
          <p:spPr bwMode="auto">
            <a:xfrm>
              <a:off x="7525127" y="4954976"/>
              <a:ext cx="900551" cy="3190"/>
            </a:xfrm>
            <a:custGeom>
              <a:avLst/>
              <a:gdLst>
                <a:gd name="T0" fmla="*/ 13 w 847"/>
                <a:gd name="T1" fmla="*/ 0 h 3"/>
                <a:gd name="T2" fmla="*/ 0 w 847"/>
                <a:gd name="T3" fmla="*/ 3 h 3"/>
                <a:gd name="T4" fmla="*/ 847 w 847"/>
                <a:gd name="T5" fmla="*/ 3 h 3"/>
                <a:gd name="T6" fmla="*/ 13 w 8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7" h="3">
                  <a:moveTo>
                    <a:pt x="13" y="0"/>
                  </a:moveTo>
                  <a:lnTo>
                    <a:pt x="0" y="3"/>
                  </a:lnTo>
                  <a:lnTo>
                    <a:pt x="847" y="3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îṡḻïďè"/>
            <p:cNvSpPr/>
            <p:nvPr/>
          </p:nvSpPr>
          <p:spPr bwMode="auto">
            <a:xfrm>
              <a:off x="8357632" y="4595605"/>
              <a:ext cx="46782" cy="46782"/>
            </a:xfrm>
            <a:prstGeom prst="ellipse">
              <a:avLst/>
            </a:prstGeom>
            <a:solidFill>
              <a:srgbClr val="5D9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îsḷíďè"/>
            <p:cNvSpPr/>
            <p:nvPr/>
          </p:nvSpPr>
          <p:spPr bwMode="auto">
            <a:xfrm>
              <a:off x="8218349" y="4709370"/>
              <a:ext cx="46782" cy="46782"/>
            </a:xfrm>
            <a:prstGeom prst="ellipse">
              <a:avLst/>
            </a:prstGeom>
            <a:solidFill>
              <a:srgbClr val="B56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îṡlïdê"/>
            <p:cNvSpPr/>
            <p:nvPr/>
          </p:nvSpPr>
          <p:spPr bwMode="auto">
            <a:xfrm>
              <a:off x="8461828" y="4870981"/>
              <a:ext cx="143535" cy="167990"/>
            </a:xfrm>
            <a:custGeom>
              <a:avLst/>
              <a:gdLst>
                <a:gd name="T0" fmla="*/ 78 w 80"/>
                <a:gd name="T1" fmla="*/ 41 h 94"/>
                <a:gd name="T2" fmla="*/ 0 w 80"/>
                <a:gd name="T3" fmla="*/ 94 h 94"/>
                <a:gd name="T4" fmla="*/ 0 w 80"/>
                <a:gd name="T5" fmla="*/ 57 h 94"/>
                <a:gd name="T6" fmla="*/ 80 w 80"/>
                <a:gd name="T7" fmla="*/ 0 h 94"/>
                <a:gd name="T8" fmla="*/ 76 w 80"/>
                <a:gd name="T9" fmla="*/ 23 h 94"/>
                <a:gd name="T10" fmla="*/ 78 w 80"/>
                <a:gd name="T11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94">
                  <a:moveTo>
                    <a:pt x="78" y="41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6" y="11"/>
                    <a:pt x="76" y="23"/>
                  </a:cubicBezTo>
                  <a:cubicBezTo>
                    <a:pt x="76" y="32"/>
                    <a:pt x="78" y="41"/>
                    <a:pt x="78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ïŝlîďè"/>
            <p:cNvSpPr/>
            <p:nvPr/>
          </p:nvSpPr>
          <p:spPr bwMode="auto">
            <a:xfrm>
              <a:off x="7800502" y="5659897"/>
              <a:ext cx="26581" cy="22328"/>
            </a:xfrm>
            <a:custGeom>
              <a:avLst/>
              <a:gdLst>
                <a:gd name="T0" fmla="*/ 11 w 15"/>
                <a:gd name="T1" fmla="*/ 1 h 12"/>
                <a:gd name="T2" fmla="*/ 14 w 15"/>
                <a:gd name="T3" fmla="*/ 1 h 12"/>
                <a:gd name="T4" fmla="*/ 13 w 15"/>
                <a:gd name="T5" fmla="*/ 5 h 12"/>
                <a:gd name="T6" fmla="*/ 4 w 15"/>
                <a:gd name="T7" fmla="*/ 11 h 12"/>
                <a:gd name="T8" fmla="*/ 0 w 15"/>
                <a:gd name="T9" fmla="*/ 11 h 12"/>
                <a:gd name="T10" fmla="*/ 1 w 15"/>
                <a:gd name="T11" fmla="*/ 8 h 12"/>
                <a:gd name="T12" fmla="*/ 11 w 15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">
                  <a:moveTo>
                    <a:pt x="11" y="1"/>
                  </a:moveTo>
                  <a:cubicBezTo>
                    <a:pt x="12" y="0"/>
                    <a:pt x="14" y="0"/>
                    <a:pt x="14" y="1"/>
                  </a:cubicBezTo>
                  <a:cubicBezTo>
                    <a:pt x="15" y="2"/>
                    <a:pt x="14" y="4"/>
                    <a:pt x="13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0" y="10"/>
                    <a:pt x="0" y="8"/>
                    <a:pt x="1" y="8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658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îşḷîďê"/>
            <p:cNvSpPr/>
            <p:nvPr/>
          </p:nvSpPr>
          <p:spPr bwMode="auto">
            <a:xfrm>
              <a:off x="7258258" y="5664149"/>
              <a:ext cx="558193" cy="378509"/>
            </a:xfrm>
            <a:custGeom>
              <a:avLst/>
              <a:gdLst>
                <a:gd name="T0" fmla="*/ 289 w 312"/>
                <a:gd name="T1" fmla="*/ 7 h 212"/>
                <a:gd name="T2" fmla="*/ 310 w 312"/>
                <a:gd name="T3" fmla="*/ 4 h 212"/>
                <a:gd name="T4" fmla="*/ 299 w 312"/>
                <a:gd name="T5" fmla="*/ 22 h 212"/>
                <a:gd name="T6" fmla="*/ 23 w 312"/>
                <a:gd name="T7" fmla="*/ 205 h 212"/>
                <a:gd name="T8" fmla="*/ 3 w 312"/>
                <a:gd name="T9" fmla="*/ 208 h 212"/>
                <a:gd name="T10" fmla="*/ 13 w 312"/>
                <a:gd name="T11" fmla="*/ 190 h 212"/>
                <a:gd name="T12" fmla="*/ 289 w 312"/>
                <a:gd name="T13" fmla="*/ 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212">
                  <a:moveTo>
                    <a:pt x="289" y="7"/>
                  </a:moveTo>
                  <a:cubicBezTo>
                    <a:pt x="298" y="2"/>
                    <a:pt x="307" y="0"/>
                    <a:pt x="310" y="4"/>
                  </a:cubicBezTo>
                  <a:cubicBezTo>
                    <a:pt x="312" y="9"/>
                    <a:pt x="308" y="17"/>
                    <a:pt x="299" y="22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15" y="211"/>
                    <a:pt x="6" y="212"/>
                    <a:pt x="3" y="208"/>
                  </a:cubicBezTo>
                  <a:cubicBezTo>
                    <a:pt x="0" y="204"/>
                    <a:pt x="5" y="196"/>
                    <a:pt x="13" y="190"/>
                  </a:cubicBezTo>
                  <a:lnTo>
                    <a:pt x="289" y="7"/>
                  </a:lnTo>
                  <a:close/>
                </a:path>
              </a:pathLst>
            </a:custGeom>
            <a:solidFill>
              <a:srgbClr val="3E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išľïďê"/>
            <p:cNvSpPr/>
            <p:nvPr/>
          </p:nvSpPr>
          <p:spPr bwMode="auto">
            <a:xfrm>
              <a:off x="7282712" y="5683288"/>
              <a:ext cx="505032" cy="344486"/>
            </a:xfrm>
            <a:custGeom>
              <a:avLst/>
              <a:gdLst>
                <a:gd name="T0" fmla="*/ 258 w 282"/>
                <a:gd name="T1" fmla="*/ 5 h 193"/>
                <a:gd name="T2" fmla="*/ 278 w 282"/>
                <a:gd name="T3" fmla="*/ 5 h 193"/>
                <a:gd name="T4" fmla="*/ 271 w 282"/>
                <a:gd name="T5" fmla="*/ 24 h 193"/>
                <a:gd name="T6" fmla="*/ 23 w 282"/>
                <a:gd name="T7" fmla="*/ 188 h 193"/>
                <a:gd name="T8" fmla="*/ 3 w 282"/>
                <a:gd name="T9" fmla="*/ 187 h 193"/>
                <a:gd name="T10" fmla="*/ 11 w 282"/>
                <a:gd name="T11" fmla="*/ 169 h 193"/>
                <a:gd name="T12" fmla="*/ 258 w 282"/>
                <a:gd name="T13" fmla="*/ 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193">
                  <a:moveTo>
                    <a:pt x="258" y="5"/>
                  </a:moveTo>
                  <a:cubicBezTo>
                    <a:pt x="266" y="0"/>
                    <a:pt x="275" y="0"/>
                    <a:pt x="278" y="5"/>
                  </a:cubicBezTo>
                  <a:cubicBezTo>
                    <a:pt x="282" y="10"/>
                    <a:pt x="278" y="19"/>
                    <a:pt x="271" y="24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16" y="193"/>
                    <a:pt x="7" y="193"/>
                    <a:pt x="3" y="187"/>
                  </a:cubicBezTo>
                  <a:cubicBezTo>
                    <a:pt x="0" y="182"/>
                    <a:pt x="3" y="174"/>
                    <a:pt x="11" y="169"/>
                  </a:cubicBezTo>
                  <a:lnTo>
                    <a:pt x="258" y="5"/>
                  </a:lnTo>
                  <a:close/>
                </a:path>
              </a:pathLst>
            </a:custGeom>
            <a:solidFill>
              <a:srgbClr val="E3A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$1íḑe"/>
            <p:cNvSpPr/>
            <p:nvPr/>
          </p:nvSpPr>
          <p:spPr bwMode="auto">
            <a:xfrm>
              <a:off x="7302913" y="5860847"/>
              <a:ext cx="178622" cy="156295"/>
            </a:xfrm>
            <a:custGeom>
              <a:avLst/>
              <a:gdLst>
                <a:gd name="T0" fmla="*/ 3 w 100"/>
                <a:gd name="T1" fmla="*/ 68 h 88"/>
                <a:gd name="T2" fmla="*/ 16 w 100"/>
                <a:gd name="T3" fmla="*/ 51 h 88"/>
                <a:gd name="T4" fmla="*/ 90 w 100"/>
                <a:gd name="T5" fmla="*/ 2 h 88"/>
                <a:gd name="T6" fmla="*/ 100 w 100"/>
                <a:gd name="T7" fmla="*/ 1 h 88"/>
                <a:gd name="T8" fmla="*/ 38 w 100"/>
                <a:gd name="T9" fmla="*/ 42 h 88"/>
                <a:gd name="T10" fmla="*/ 50 w 100"/>
                <a:gd name="T11" fmla="*/ 65 h 88"/>
                <a:gd name="T12" fmla="*/ 15 w 100"/>
                <a:gd name="T13" fmla="*/ 88 h 88"/>
                <a:gd name="T14" fmla="*/ 3 w 100"/>
                <a:gd name="T15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88">
                  <a:moveTo>
                    <a:pt x="3" y="68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2"/>
                    <a:pt x="96" y="0"/>
                    <a:pt x="100" y="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4" y="58"/>
                    <a:pt x="50" y="6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8"/>
                    <a:pt x="0" y="83"/>
                    <a:pt x="3" y="68"/>
                  </a:cubicBezTo>
                  <a:close/>
                </a:path>
              </a:pathLst>
            </a:custGeom>
            <a:solidFill>
              <a:srgbClr val="3E5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iṩlïḓê"/>
            <p:cNvSpPr/>
            <p:nvPr/>
          </p:nvSpPr>
          <p:spPr bwMode="auto">
            <a:xfrm>
              <a:off x="8263005" y="5719437"/>
              <a:ext cx="30834" cy="13822"/>
            </a:xfrm>
            <a:custGeom>
              <a:avLst/>
              <a:gdLst>
                <a:gd name="T0" fmla="*/ 14 w 17"/>
                <a:gd name="T1" fmla="*/ 1 h 8"/>
                <a:gd name="T2" fmla="*/ 17 w 17"/>
                <a:gd name="T3" fmla="*/ 2 h 8"/>
                <a:gd name="T4" fmla="*/ 15 w 17"/>
                <a:gd name="T5" fmla="*/ 5 h 8"/>
                <a:gd name="T6" fmla="*/ 3 w 17"/>
                <a:gd name="T7" fmla="*/ 7 h 8"/>
                <a:gd name="T8" fmla="*/ 0 w 17"/>
                <a:gd name="T9" fmla="*/ 6 h 8"/>
                <a:gd name="T10" fmla="*/ 3 w 17"/>
                <a:gd name="T11" fmla="*/ 3 h 8"/>
                <a:gd name="T12" fmla="*/ 14 w 17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4" y="1"/>
                  </a:moveTo>
                  <a:cubicBezTo>
                    <a:pt x="15" y="0"/>
                    <a:pt x="17" y="1"/>
                    <a:pt x="17" y="2"/>
                  </a:cubicBezTo>
                  <a:cubicBezTo>
                    <a:pt x="17" y="3"/>
                    <a:pt x="16" y="4"/>
                    <a:pt x="15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1" y="4"/>
                    <a:pt x="3" y="3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E3A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íṡ1íde"/>
            <p:cNvSpPr/>
            <p:nvPr/>
          </p:nvSpPr>
          <p:spPr bwMode="auto">
            <a:xfrm>
              <a:off x="7633576" y="5714121"/>
              <a:ext cx="645377" cy="174369"/>
            </a:xfrm>
            <a:custGeom>
              <a:avLst/>
              <a:gdLst>
                <a:gd name="T0" fmla="*/ 340 w 361"/>
                <a:gd name="T1" fmla="*/ 3 h 98"/>
                <a:gd name="T2" fmla="*/ 360 w 361"/>
                <a:gd name="T3" fmla="*/ 7 h 98"/>
                <a:gd name="T4" fmla="*/ 344 w 361"/>
                <a:gd name="T5" fmla="*/ 20 h 98"/>
                <a:gd name="T6" fmla="*/ 22 w 361"/>
                <a:gd name="T7" fmla="*/ 95 h 98"/>
                <a:gd name="T8" fmla="*/ 1 w 361"/>
                <a:gd name="T9" fmla="*/ 91 h 98"/>
                <a:gd name="T10" fmla="*/ 18 w 361"/>
                <a:gd name="T11" fmla="*/ 78 h 98"/>
                <a:gd name="T12" fmla="*/ 340 w 361"/>
                <a:gd name="T13" fmla="*/ 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98">
                  <a:moveTo>
                    <a:pt x="340" y="3"/>
                  </a:moveTo>
                  <a:cubicBezTo>
                    <a:pt x="350" y="0"/>
                    <a:pt x="359" y="2"/>
                    <a:pt x="360" y="7"/>
                  </a:cubicBezTo>
                  <a:cubicBezTo>
                    <a:pt x="361" y="12"/>
                    <a:pt x="354" y="18"/>
                    <a:pt x="344" y="20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2" y="98"/>
                    <a:pt x="3" y="96"/>
                    <a:pt x="1" y="91"/>
                  </a:cubicBezTo>
                  <a:cubicBezTo>
                    <a:pt x="0" y="86"/>
                    <a:pt x="8" y="80"/>
                    <a:pt x="18" y="78"/>
                  </a:cubicBezTo>
                  <a:lnTo>
                    <a:pt x="34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îSļíḋê"/>
            <p:cNvSpPr/>
            <p:nvPr/>
          </p:nvSpPr>
          <p:spPr bwMode="auto">
            <a:xfrm>
              <a:off x="7664409" y="5719437"/>
              <a:ext cx="579457" cy="165864"/>
            </a:xfrm>
            <a:custGeom>
              <a:avLst/>
              <a:gdLst>
                <a:gd name="T0" fmla="*/ 304 w 324"/>
                <a:gd name="T1" fmla="*/ 2 h 93"/>
                <a:gd name="T2" fmla="*/ 322 w 324"/>
                <a:gd name="T3" fmla="*/ 9 h 93"/>
                <a:gd name="T4" fmla="*/ 309 w 324"/>
                <a:gd name="T5" fmla="*/ 24 h 93"/>
                <a:gd name="T6" fmla="*/ 20 w 324"/>
                <a:gd name="T7" fmla="*/ 91 h 93"/>
                <a:gd name="T8" fmla="*/ 1 w 324"/>
                <a:gd name="T9" fmla="*/ 84 h 93"/>
                <a:gd name="T10" fmla="*/ 15 w 324"/>
                <a:gd name="T11" fmla="*/ 69 h 93"/>
                <a:gd name="T12" fmla="*/ 304 w 324"/>
                <a:gd name="T1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93">
                  <a:moveTo>
                    <a:pt x="304" y="2"/>
                  </a:moveTo>
                  <a:cubicBezTo>
                    <a:pt x="313" y="0"/>
                    <a:pt x="321" y="3"/>
                    <a:pt x="322" y="9"/>
                  </a:cubicBezTo>
                  <a:cubicBezTo>
                    <a:pt x="324" y="15"/>
                    <a:pt x="318" y="22"/>
                    <a:pt x="309" y="24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1" y="93"/>
                    <a:pt x="3" y="90"/>
                    <a:pt x="1" y="84"/>
                  </a:cubicBezTo>
                  <a:cubicBezTo>
                    <a:pt x="0" y="78"/>
                    <a:pt x="6" y="71"/>
                    <a:pt x="15" y="69"/>
                  </a:cubicBezTo>
                  <a:lnTo>
                    <a:pt x="304" y="2"/>
                  </a:lnTo>
                  <a:close/>
                </a:path>
              </a:pathLst>
            </a:custGeom>
            <a:solidFill>
              <a:srgbClr val="312F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îš1ïde"/>
            <p:cNvSpPr/>
            <p:nvPr/>
          </p:nvSpPr>
          <p:spPr bwMode="auto">
            <a:xfrm>
              <a:off x="7682484" y="5785357"/>
              <a:ext cx="217961" cy="96754"/>
            </a:xfrm>
            <a:custGeom>
              <a:avLst/>
              <a:gdLst>
                <a:gd name="T0" fmla="*/ 8 w 122"/>
                <a:gd name="T1" fmla="*/ 31 h 54"/>
                <a:gd name="T2" fmla="*/ 27 w 122"/>
                <a:gd name="T3" fmla="*/ 20 h 54"/>
                <a:gd name="T4" fmla="*/ 113 w 122"/>
                <a:gd name="T5" fmla="*/ 0 h 54"/>
                <a:gd name="T6" fmla="*/ 122 w 122"/>
                <a:gd name="T7" fmla="*/ 3 h 54"/>
                <a:gd name="T8" fmla="*/ 50 w 122"/>
                <a:gd name="T9" fmla="*/ 19 h 54"/>
                <a:gd name="T10" fmla="*/ 54 w 122"/>
                <a:gd name="T11" fmla="*/ 45 h 54"/>
                <a:gd name="T12" fmla="*/ 13 w 122"/>
                <a:gd name="T13" fmla="*/ 54 h 54"/>
                <a:gd name="T14" fmla="*/ 8 w 122"/>
                <a:gd name="T15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54">
                  <a:moveTo>
                    <a:pt x="8" y="31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9" y="1"/>
                    <a:pt x="122" y="3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41" y="33"/>
                    <a:pt x="54" y="4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0" y="45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ïŝľíḋê"/>
            <p:cNvSpPr/>
            <p:nvPr/>
          </p:nvSpPr>
          <p:spPr bwMode="auto">
            <a:xfrm>
              <a:off x="3946313" y="5827887"/>
              <a:ext cx="663452" cy="141409"/>
            </a:xfrm>
            <a:custGeom>
              <a:avLst/>
              <a:gdLst>
                <a:gd name="T0" fmla="*/ 13 w 371"/>
                <a:gd name="T1" fmla="*/ 45 h 79"/>
                <a:gd name="T2" fmla="*/ 341 w 371"/>
                <a:gd name="T3" fmla="*/ 16 h 79"/>
                <a:gd name="T4" fmla="*/ 362 w 371"/>
                <a:gd name="T5" fmla="*/ 60 h 79"/>
                <a:gd name="T6" fmla="*/ 343 w 371"/>
                <a:gd name="T7" fmla="*/ 39 h 79"/>
                <a:gd name="T8" fmla="*/ 331 w 371"/>
                <a:gd name="T9" fmla="*/ 29 h 79"/>
                <a:gd name="T10" fmla="*/ 0 w 371"/>
                <a:gd name="T11" fmla="*/ 79 h 79"/>
                <a:gd name="T12" fmla="*/ 13 w 371"/>
                <a:gd name="T13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79">
                  <a:moveTo>
                    <a:pt x="13" y="45"/>
                  </a:moveTo>
                  <a:cubicBezTo>
                    <a:pt x="13" y="45"/>
                    <a:pt x="311" y="0"/>
                    <a:pt x="341" y="16"/>
                  </a:cubicBezTo>
                  <a:cubicBezTo>
                    <a:pt x="371" y="31"/>
                    <a:pt x="363" y="58"/>
                    <a:pt x="362" y="60"/>
                  </a:cubicBezTo>
                  <a:cubicBezTo>
                    <a:pt x="361" y="61"/>
                    <a:pt x="351" y="74"/>
                    <a:pt x="343" y="39"/>
                  </a:cubicBezTo>
                  <a:cubicBezTo>
                    <a:pt x="341" y="33"/>
                    <a:pt x="337" y="29"/>
                    <a:pt x="331" y="29"/>
                  </a:cubicBezTo>
                  <a:cubicBezTo>
                    <a:pt x="300" y="29"/>
                    <a:pt x="195" y="31"/>
                    <a:pt x="0" y="79"/>
                  </a:cubicBezTo>
                  <a:cubicBezTo>
                    <a:pt x="13" y="45"/>
                    <a:pt x="13" y="45"/>
                    <a:pt x="13" y="45"/>
                  </a:cubicBezTo>
                </a:path>
              </a:pathLst>
            </a:cu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ïṥliḑè"/>
            <p:cNvSpPr/>
            <p:nvPr/>
          </p:nvSpPr>
          <p:spPr bwMode="auto">
            <a:xfrm>
              <a:off x="3951630" y="5751334"/>
              <a:ext cx="619860" cy="385952"/>
            </a:xfrm>
            <a:custGeom>
              <a:avLst/>
              <a:gdLst>
                <a:gd name="T0" fmla="*/ 324 w 347"/>
                <a:gd name="T1" fmla="*/ 0 h 216"/>
                <a:gd name="T2" fmla="*/ 24 w 347"/>
                <a:gd name="T3" fmla="*/ 154 h 216"/>
                <a:gd name="T4" fmla="*/ 23 w 347"/>
                <a:gd name="T5" fmla="*/ 209 h 216"/>
                <a:gd name="T6" fmla="*/ 33 w 347"/>
                <a:gd name="T7" fmla="*/ 177 h 216"/>
                <a:gd name="T8" fmla="*/ 40 w 347"/>
                <a:gd name="T9" fmla="*/ 161 h 216"/>
                <a:gd name="T10" fmla="*/ 347 w 347"/>
                <a:gd name="T11" fmla="*/ 19 h 216"/>
                <a:gd name="T12" fmla="*/ 324 w 347"/>
                <a:gd name="T1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216">
                  <a:moveTo>
                    <a:pt x="324" y="0"/>
                  </a:moveTo>
                  <a:cubicBezTo>
                    <a:pt x="324" y="0"/>
                    <a:pt x="47" y="121"/>
                    <a:pt x="24" y="154"/>
                  </a:cubicBezTo>
                  <a:cubicBezTo>
                    <a:pt x="0" y="189"/>
                    <a:pt x="21" y="209"/>
                    <a:pt x="23" y="209"/>
                  </a:cubicBezTo>
                  <a:cubicBezTo>
                    <a:pt x="25" y="210"/>
                    <a:pt x="42" y="216"/>
                    <a:pt x="33" y="177"/>
                  </a:cubicBezTo>
                  <a:cubicBezTo>
                    <a:pt x="32" y="171"/>
                    <a:pt x="35" y="164"/>
                    <a:pt x="40" y="161"/>
                  </a:cubicBezTo>
                  <a:cubicBezTo>
                    <a:pt x="71" y="141"/>
                    <a:pt x="171" y="79"/>
                    <a:pt x="347" y="19"/>
                  </a:cubicBezTo>
                  <a:cubicBezTo>
                    <a:pt x="324" y="0"/>
                    <a:pt x="324" y="0"/>
                    <a:pt x="324" y="0"/>
                  </a:cubicBezTo>
                </a:path>
              </a:pathLst>
            </a:cu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íşlïḍé"/>
            <p:cNvSpPr/>
            <p:nvPr/>
          </p:nvSpPr>
          <p:spPr bwMode="auto">
            <a:xfrm>
              <a:off x="4503443" y="5733259"/>
              <a:ext cx="80805" cy="68047"/>
            </a:xfrm>
            <a:custGeom>
              <a:avLst/>
              <a:gdLst>
                <a:gd name="T0" fmla="*/ 2 w 45"/>
                <a:gd name="T1" fmla="*/ 10 h 38"/>
                <a:gd name="T2" fmla="*/ 30 w 45"/>
                <a:gd name="T3" fmla="*/ 1 h 38"/>
                <a:gd name="T4" fmla="*/ 44 w 45"/>
                <a:gd name="T5" fmla="*/ 24 h 38"/>
                <a:gd name="T6" fmla="*/ 29 w 45"/>
                <a:gd name="T7" fmla="*/ 38 h 38"/>
                <a:gd name="T8" fmla="*/ 2 w 45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2" y="10"/>
                  </a:moveTo>
                  <a:cubicBezTo>
                    <a:pt x="0" y="12"/>
                    <a:pt x="21" y="0"/>
                    <a:pt x="30" y="1"/>
                  </a:cubicBezTo>
                  <a:cubicBezTo>
                    <a:pt x="37" y="3"/>
                    <a:pt x="45" y="17"/>
                    <a:pt x="44" y="24"/>
                  </a:cubicBezTo>
                  <a:cubicBezTo>
                    <a:pt x="42" y="31"/>
                    <a:pt x="29" y="38"/>
                    <a:pt x="29" y="38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ïṣḷíḋê"/>
            <p:cNvSpPr/>
            <p:nvPr/>
          </p:nvSpPr>
          <p:spPr bwMode="auto">
            <a:xfrm>
              <a:off x="3892089" y="5903376"/>
              <a:ext cx="81868" cy="79742"/>
            </a:xfrm>
            <a:custGeom>
              <a:avLst/>
              <a:gdLst>
                <a:gd name="T0" fmla="*/ 43 w 46"/>
                <a:gd name="T1" fmla="*/ 0 h 45"/>
                <a:gd name="T2" fmla="*/ 10 w 46"/>
                <a:gd name="T3" fmla="*/ 9 h 45"/>
                <a:gd name="T4" fmla="*/ 6 w 46"/>
                <a:gd name="T5" fmla="*/ 39 h 45"/>
                <a:gd name="T6" fmla="*/ 28 w 46"/>
                <a:gd name="T7" fmla="*/ 45 h 45"/>
                <a:gd name="T8" fmla="*/ 43 w 4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43" y="0"/>
                  </a:moveTo>
                  <a:cubicBezTo>
                    <a:pt x="46" y="1"/>
                    <a:pt x="18" y="2"/>
                    <a:pt x="10" y="9"/>
                  </a:cubicBezTo>
                  <a:cubicBezTo>
                    <a:pt x="2" y="15"/>
                    <a:pt x="0" y="33"/>
                    <a:pt x="6" y="39"/>
                  </a:cubicBezTo>
                  <a:cubicBezTo>
                    <a:pt x="11" y="44"/>
                    <a:pt x="28" y="45"/>
                    <a:pt x="28" y="45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í$ḻiḓé"/>
            <p:cNvSpPr/>
            <p:nvPr/>
          </p:nvSpPr>
          <p:spPr bwMode="auto">
            <a:xfrm>
              <a:off x="3899532" y="5742828"/>
              <a:ext cx="684717" cy="378509"/>
            </a:xfrm>
            <a:custGeom>
              <a:avLst/>
              <a:gdLst>
                <a:gd name="T0" fmla="*/ 337 w 383"/>
                <a:gd name="T1" fmla="*/ 1 h 212"/>
                <a:gd name="T2" fmla="*/ 237 w 383"/>
                <a:gd name="T3" fmla="*/ 36 h 212"/>
                <a:gd name="T4" fmla="*/ 198 w 383"/>
                <a:gd name="T5" fmla="*/ 57 h 212"/>
                <a:gd name="T6" fmla="*/ 198 w 383"/>
                <a:gd name="T7" fmla="*/ 57 h 212"/>
                <a:gd name="T8" fmla="*/ 198 w 383"/>
                <a:gd name="T9" fmla="*/ 57 h 212"/>
                <a:gd name="T10" fmla="*/ 197 w 383"/>
                <a:gd name="T11" fmla="*/ 57 h 212"/>
                <a:gd name="T12" fmla="*/ 197 w 383"/>
                <a:gd name="T13" fmla="*/ 58 h 212"/>
                <a:gd name="T14" fmla="*/ 153 w 383"/>
                <a:gd name="T15" fmla="*/ 59 h 212"/>
                <a:gd name="T16" fmla="*/ 39 w 383"/>
                <a:gd name="T17" fmla="*/ 83 h 212"/>
                <a:gd name="T18" fmla="*/ 37 w 383"/>
                <a:gd name="T19" fmla="*/ 190 h 212"/>
                <a:gd name="T20" fmla="*/ 116 w 383"/>
                <a:gd name="T21" fmla="*/ 201 h 212"/>
                <a:gd name="T22" fmla="*/ 187 w 383"/>
                <a:gd name="T23" fmla="*/ 133 h 212"/>
                <a:gd name="T24" fmla="*/ 203 w 383"/>
                <a:gd name="T25" fmla="*/ 82 h 212"/>
                <a:gd name="T26" fmla="*/ 238 w 383"/>
                <a:gd name="T27" fmla="*/ 117 h 212"/>
                <a:gd name="T28" fmla="*/ 323 w 383"/>
                <a:gd name="T29" fmla="*/ 136 h 212"/>
                <a:gd name="T30" fmla="*/ 378 w 383"/>
                <a:gd name="T31" fmla="*/ 85 h 212"/>
                <a:gd name="T32" fmla="*/ 337 w 383"/>
                <a:gd name="T33" fmla="*/ 1 h 212"/>
                <a:gd name="T34" fmla="*/ 167 w 383"/>
                <a:gd name="T35" fmla="*/ 148 h 212"/>
                <a:gd name="T36" fmla="*/ 73 w 383"/>
                <a:gd name="T37" fmla="*/ 194 h 212"/>
                <a:gd name="T38" fmla="*/ 49 w 383"/>
                <a:gd name="T39" fmla="*/ 97 h 212"/>
                <a:gd name="T40" fmla="*/ 171 w 383"/>
                <a:gd name="T41" fmla="*/ 82 h 212"/>
                <a:gd name="T42" fmla="*/ 167 w 383"/>
                <a:gd name="T43" fmla="*/ 148 h 212"/>
                <a:gd name="T44" fmla="*/ 353 w 383"/>
                <a:gd name="T45" fmla="*/ 108 h 212"/>
                <a:gd name="T46" fmla="*/ 261 w 383"/>
                <a:gd name="T47" fmla="*/ 119 h 212"/>
                <a:gd name="T48" fmla="*/ 231 w 383"/>
                <a:gd name="T49" fmla="*/ 65 h 212"/>
                <a:gd name="T50" fmla="*/ 335 w 383"/>
                <a:gd name="T51" fmla="*/ 16 h 212"/>
                <a:gd name="T52" fmla="*/ 353 w 383"/>
                <a:gd name="T53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212">
                  <a:moveTo>
                    <a:pt x="337" y="1"/>
                  </a:moveTo>
                  <a:cubicBezTo>
                    <a:pt x="304" y="0"/>
                    <a:pt x="259" y="17"/>
                    <a:pt x="237" y="36"/>
                  </a:cubicBezTo>
                  <a:cubicBezTo>
                    <a:pt x="217" y="52"/>
                    <a:pt x="202" y="56"/>
                    <a:pt x="198" y="57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7" y="57"/>
                    <a:pt x="197" y="57"/>
                    <a:pt x="197" y="57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3" y="59"/>
                    <a:pt x="178" y="63"/>
                    <a:pt x="153" y="59"/>
                  </a:cubicBezTo>
                  <a:cubicBezTo>
                    <a:pt x="124" y="55"/>
                    <a:pt x="73" y="65"/>
                    <a:pt x="39" y="83"/>
                  </a:cubicBezTo>
                  <a:cubicBezTo>
                    <a:pt x="0" y="104"/>
                    <a:pt x="19" y="167"/>
                    <a:pt x="37" y="190"/>
                  </a:cubicBezTo>
                  <a:cubicBezTo>
                    <a:pt x="56" y="212"/>
                    <a:pt x="84" y="211"/>
                    <a:pt x="116" y="201"/>
                  </a:cubicBezTo>
                  <a:cubicBezTo>
                    <a:pt x="147" y="192"/>
                    <a:pt x="181" y="168"/>
                    <a:pt x="187" y="133"/>
                  </a:cubicBezTo>
                  <a:cubicBezTo>
                    <a:pt x="189" y="118"/>
                    <a:pt x="190" y="87"/>
                    <a:pt x="203" y="82"/>
                  </a:cubicBezTo>
                  <a:cubicBezTo>
                    <a:pt x="216" y="79"/>
                    <a:pt x="231" y="106"/>
                    <a:pt x="238" y="117"/>
                  </a:cubicBezTo>
                  <a:cubicBezTo>
                    <a:pt x="257" y="144"/>
                    <a:pt x="295" y="145"/>
                    <a:pt x="323" y="136"/>
                  </a:cubicBezTo>
                  <a:cubicBezTo>
                    <a:pt x="351" y="127"/>
                    <a:pt x="373" y="113"/>
                    <a:pt x="378" y="85"/>
                  </a:cubicBezTo>
                  <a:cubicBezTo>
                    <a:pt x="383" y="58"/>
                    <a:pt x="374" y="2"/>
                    <a:pt x="337" y="1"/>
                  </a:cubicBezTo>
                  <a:moveTo>
                    <a:pt x="167" y="148"/>
                  </a:moveTo>
                  <a:cubicBezTo>
                    <a:pt x="151" y="179"/>
                    <a:pt x="108" y="203"/>
                    <a:pt x="73" y="194"/>
                  </a:cubicBezTo>
                  <a:cubicBezTo>
                    <a:pt x="39" y="186"/>
                    <a:pt x="16" y="134"/>
                    <a:pt x="49" y="97"/>
                  </a:cubicBezTo>
                  <a:cubicBezTo>
                    <a:pt x="80" y="63"/>
                    <a:pt x="161" y="68"/>
                    <a:pt x="171" y="82"/>
                  </a:cubicBezTo>
                  <a:cubicBezTo>
                    <a:pt x="181" y="97"/>
                    <a:pt x="183" y="118"/>
                    <a:pt x="167" y="148"/>
                  </a:cubicBezTo>
                  <a:moveTo>
                    <a:pt x="353" y="108"/>
                  </a:moveTo>
                  <a:cubicBezTo>
                    <a:pt x="330" y="133"/>
                    <a:pt x="287" y="136"/>
                    <a:pt x="261" y="119"/>
                  </a:cubicBezTo>
                  <a:cubicBezTo>
                    <a:pt x="236" y="103"/>
                    <a:pt x="228" y="83"/>
                    <a:pt x="231" y="65"/>
                  </a:cubicBezTo>
                  <a:cubicBezTo>
                    <a:pt x="233" y="47"/>
                    <a:pt x="298" y="2"/>
                    <a:pt x="335" y="16"/>
                  </a:cubicBezTo>
                  <a:cubicBezTo>
                    <a:pt x="373" y="30"/>
                    <a:pt x="375" y="83"/>
                    <a:pt x="353" y="108"/>
                  </a:cubicBezTo>
                </a:path>
              </a:pathLst>
            </a:custGeom>
            <a:solidFill>
              <a:srgbClr val="40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i$ľiḓe"/>
            <p:cNvSpPr/>
            <p:nvPr/>
          </p:nvSpPr>
          <p:spPr bwMode="auto">
            <a:xfrm>
              <a:off x="3958009" y="5869352"/>
              <a:ext cx="261553" cy="223278"/>
            </a:xfrm>
            <a:custGeom>
              <a:avLst/>
              <a:gdLst>
                <a:gd name="T0" fmla="*/ 146 w 146"/>
                <a:gd name="T1" fmla="*/ 34 h 125"/>
                <a:gd name="T2" fmla="*/ 36 w 146"/>
                <a:gd name="T3" fmla="*/ 95 h 125"/>
                <a:gd name="T4" fmla="*/ 29 w 146"/>
                <a:gd name="T5" fmla="*/ 111 h 125"/>
                <a:gd name="T6" fmla="*/ 31 w 146"/>
                <a:gd name="T7" fmla="*/ 120 h 125"/>
                <a:gd name="T8" fmla="*/ 40 w 146"/>
                <a:gd name="T9" fmla="*/ 123 h 125"/>
                <a:gd name="T10" fmla="*/ 55 w 146"/>
                <a:gd name="T11" fmla="*/ 125 h 125"/>
                <a:gd name="T12" fmla="*/ 134 w 146"/>
                <a:gd name="T13" fmla="*/ 77 h 125"/>
                <a:gd name="T14" fmla="*/ 146 w 146"/>
                <a:gd name="T15" fmla="*/ 37 h 125"/>
                <a:gd name="T16" fmla="*/ 146 w 146"/>
                <a:gd name="T17" fmla="*/ 34 h 125"/>
                <a:gd name="T18" fmla="*/ 118 w 146"/>
                <a:gd name="T19" fmla="*/ 29 h 125"/>
                <a:gd name="T20" fmla="*/ 2 w 146"/>
                <a:gd name="T21" fmla="*/ 54 h 125"/>
                <a:gd name="T22" fmla="*/ 0 w 146"/>
                <a:gd name="T23" fmla="*/ 67 h 125"/>
                <a:gd name="T24" fmla="*/ 12 w 146"/>
                <a:gd name="T25" fmla="*/ 103 h 125"/>
                <a:gd name="T26" fmla="*/ 20 w 146"/>
                <a:gd name="T27" fmla="*/ 88 h 125"/>
                <a:gd name="T28" fmla="*/ 118 w 146"/>
                <a:gd name="T29" fmla="*/ 29 h 125"/>
                <a:gd name="T30" fmla="*/ 93 w 146"/>
                <a:gd name="T31" fmla="*/ 0 h 125"/>
                <a:gd name="T32" fmla="*/ 23 w 146"/>
                <a:gd name="T33" fmla="*/ 20 h 125"/>
                <a:gd name="T34" fmla="*/ 129 w 146"/>
                <a:gd name="T35" fmla="*/ 5 h 125"/>
                <a:gd name="T36" fmla="*/ 93 w 146"/>
                <a:gd name="T3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6" h="125">
                  <a:moveTo>
                    <a:pt x="146" y="34"/>
                  </a:moveTo>
                  <a:cubicBezTo>
                    <a:pt x="89" y="61"/>
                    <a:pt x="53" y="84"/>
                    <a:pt x="36" y="95"/>
                  </a:cubicBezTo>
                  <a:cubicBezTo>
                    <a:pt x="31" y="98"/>
                    <a:pt x="28" y="105"/>
                    <a:pt x="29" y="111"/>
                  </a:cubicBezTo>
                  <a:cubicBezTo>
                    <a:pt x="30" y="114"/>
                    <a:pt x="30" y="117"/>
                    <a:pt x="31" y="120"/>
                  </a:cubicBezTo>
                  <a:cubicBezTo>
                    <a:pt x="34" y="121"/>
                    <a:pt x="37" y="123"/>
                    <a:pt x="40" y="123"/>
                  </a:cubicBezTo>
                  <a:cubicBezTo>
                    <a:pt x="45" y="125"/>
                    <a:pt x="50" y="125"/>
                    <a:pt x="55" y="125"/>
                  </a:cubicBezTo>
                  <a:cubicBezTo>
                    <a:pt x="86" y="125"/>
                    <a:pt x="120" y="103"/>
                    <a:pt x="134" y="77"/>
                  </a:cubicBezTo>
                  <a:cubicBezTo>
                    <a:pt x="142" y="62"/>
                    <a:pt x="146" y="49"/>
                    <a:pt x="146" y="37"/>
                  </a:cubicBezTo>
                  <a:cubicBezTo>
                    <a:pt x="146" y="36"/>
                    <a:pt x="146" y="35"/>
                    <a:pt x="146" y="34"/>
                  </a:cubicBezTo>
                  <a:moveTo>
                    <a:pt x="118" y="29"/>
                  </a:moveTo>
                  <a:cubicBezTo>
                    <a:pt x="83" y="35"/>
                    <a:pt x="45" y="43"/>
                    <a:pt x="2" y="54"/>
                  </a:cubicBezTo>
                  <a:cubicBezTo>
                    <a:pt x="1" y="58"/>
                    <a:pt x="0" y="62"/>
                    <a:pt x="0" y="67"/>
                  </a:cubicBezTo>
                  <a:cubicBezTo>
                    <a:pt x="0" y="80"/>
                    <a:pt x="5" y="93"/>
                    <a:pt x="12" y="103"/>
                  </a:cubicBezTo>
                  <a:cubicBezTo>
                    <a:pt x="13" y="98"/>
                    <a:pt x="16" y="93"/>
                    <a:pt x="20" y="88"/>
                  </a:cubicBezTo>
                  <a:cubicBezTo>
                    <a:pt x="28" y="76"/>
                    <a:pt x="69" y="53"/>
                    <a:pt x="118" y="29"/>
                  </a:cubicBezTo>
                  <a:moveTo>
                    <a:pt x="93" y="0"/>
                  </a:moveTo>
                  <a:cubicBezTo>
                    <a:pt x="69" y="0"/>
                    <a:pt x="40" y="6"/>
                    <a:pt x="23" y="20"/>
                  </a:cubicBezTo>
                  <a:cubicBezTo>
                    <a:pt x="44" y="17"/>
                    <a:pt x="84" y="11"/>
                    <a:pt x="129" y="5"/>
                  </a:cubicBezTo>
                  <a:cubicBezTo>
                    <a:pt x="121" y="2"/>
                    <a:pt x="107" y="0"/>
                    <a:pt x="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ş1iḑé"/>
            <p:cNvSpPr/>
            <p:nvPr/>
          </p:nvSpPr>
          <p:spPr bwMode="auto">
            <a:xfrm>
              <a:off x="3962262" y="5877858"/>
              <a:ext cx="247731" cy="88248"/>
            </a:xfrm>
            <a:custGeom>
              <a:avLst/>
              <a:gdLst>
                <a:gd name="T0" fmla="*/ 127 w 139"/>
                <a:gd name="T1" fmla="*/ 0 h 49"/>
                <a:gd name="T2" fmla="*/ 21 w 139"/>
                <a:gd name="T3" fmla="*/ 15 h 49"/>
                <a:gd name="T4" fmla="*/ 14 w 139"/>
                <a:gd name="T5" fmla="*/ 21 h 49"/>
                <a:gd name="T6" fmla="*/ 0 w 139"/>
                <a:gd name="T7" fmla="*/ 49 h 49"/>
                <a:gd name="T8" fmla="*/ 116 w 139"/>
                <a:gd name="T9" fmla="*/ 24 h 49"/>
                <a:gd name="T10" fmla="*/ 139 w 139"/>
                <a:gd name="T11" fmla="*/ 12 h 49"/>
                <a:gd name="T12" fmla="*/ 136 w 139"/>
                <a:gd name="T13" fmla="*/ 6 h 49"/>
                <a:gd name="T14" fmla="*/ 127 w 139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49">
                  <a:moveTo>
                    <a:pt x="127" y="0"/>
                  </a:moveTo>
                  <a:cubicBezTo>
                    <a:pt x="82" y="6"/>
                    <a:pt x="42" y="12"/>
                    <a:pt x="21" y="15"/>
                  </a:cubicBezTo>
                  <a:cubicBezTo>
                    <a:pt x="18" y="17"/>
                    <a:pt x="16" y="19"/>
                    <a:pt x="14" y="21"/>
                  </a:cubicBezTo>
                  <a:cubicBezTo>
                    <a:pt x="6" y="30"/>
                    <a:pt x="2" y="39"/>
                    <a:pt x="0" y="49"/>
                  </a:cubicBezTo>
                  <a:cubicBezTo>
                    <a:pt x="43" y="38"/>
                    <a:pt x="81" y="30"/>
                    <a:pt x="116" y="24"/>
                  </a:cubicBezTo>
                  <a:cubicBezTo>
                    <a:pt x="123" y="20"/>
                    <a:pt x="131" y="16"/>
                    <a:pt x="139" y="12"/>
                  </a:cubicBezTo>
                  <a:cubicBezTo>
                    <a:pt x="138" y="10"/>
                    <a:pt x="137" y="8"/>
                    <a:pt x="136" y="6"/>
                  </a:cubicBezTo>
                  <a:cubicBezTo>
                    <a:pt x="135" y="4"/>
                    <a:pt x="131" y="2"/>
                    <a:pt x="127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ïṣļidè"/>
            <p:cNvSpPr/>
            <p:nvPr/>
          </p:nvSpPr>
          <p:spPr bwMode="auto">
            <a:xfrm>
              <a:off x="3979273" y="5900186"/>
              <a:ext cx="240289" cy="183938"/>
            </a:xfrm>
            <a:custGeom>
              <a:avLst/>
              <a:gdLst>
                <a:gd name="T0" fmla="*/ 129 w 134"/>
                <a:gd name="T1" fmla="*/ 0 h 103"/>
                <a:gd name="T2" fmla="*/ 106 w 134"/>
                <a:gd name="T3" fmla="*/ 12 h 103"/>
                <a:gd name="T4" fmla="*/ 8 w 134"/>
                <a:gd name="T5" fmla="*/ 71 h 103"/>
                <a:gd name="T6" fmla="*/ 0 w 134"/>
                <a:gd name="T7" fmla="*/ 86 h 103"/>
                <a:gd name="T8" fmla="*/ 19 w 134"/>
                <a:gd name="T9" fmla="*/ 103 h 103"/>
                <a:gd name="T10" fmla="*/ 17 w 134"/>
                <a:gd name="T11" fmla="*/ 94 h 103"/>
                <a:gd name="T12" fmla="*/ 24 w 134"/>
                <a:gd name="T13" fmla="*/ 78 h 103"/>
                <a:gd name="T14" fmla="*/ 134 w 134"/>
                <a:gd name="T15" fmla="*/ 17 h 103"/>
                <a:gd name="T16" fmla="*/ 129 w 134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03">
                  <a:moveTo>
                    <a:pt x="129" y="0"/>
                  </a:moveTo>
                  <a:cubicBezTo>
                    <a:pt x="121" y="4"/>
                    <a:pt x="113" y="8"/>
                    <a:pt x="106" y="12"/>
                  </a:cubicBezTo>
                  <a:cubicBezTo>
                    <a:pt x="57" y="36"/>
                    <a:pt x="16" y="59"/>
                    <a:pt x="8" y="71"/>
                  </a:cubicBezTo>
                  <a:cubicBezTo>
                    <a:pt x="4" y="76"/>
                    <a:pt x="1" y="81"/>
                    <a:pt x="0" y="86"/>
                  </a:cubicBezTo>
                  <a:cubicBezTo>
                    <a:pt x="5" y="93"/>
                    <a:pt x="11" y="99"/>
                    <a:pt x="19" y="103"/>
                  </a:cubicBezTo>
                  <a:cubicBezTo>
                    <a:pt x="18" y="100"/>
                    <a:pt x="18" y="97"/>
                    <a:pt x="17" y="94"/>
                  </a:cubicBezTo>
                  <a:cubicBezTo>
                    <a:pt x="16" y="88"/>
                    <a:pt x="19" y="81"/>
                    <a:pt x="24" y="78"/>
                  </a:cubicBezTo>
                  <a:cubicBezTo>
                    <a:pt x="41" y="67"/>
                    <a:pt x="77" y="44"/>
                    <a:pt x="134" y="17"/>
                  </a:cubicBezTo>
                  <a:cubicBezTo>
                    <a:pt x="133" y="10"/>
                    <a:pt x="132" y="5"/>
                    <a:pt x="129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îṧľîďè"/>
            <p:cNvSpPr/>
            <p:nvPr/>
          </p:nvSpPr>
          <p:spPr bwMode="auto">
            <a:xfrm>
              <a:off x="3958009" y="5869352"/>
              <a:ext cx="261553" cy="120145"/>
            </a:xfrm>
            <a:custGeom>
              <a:avLst/>
              <a:gdLst>
                <a:gd name="T0" fmla="*/ 93 w 146"/>
                <a:gd name="T1" fmla="*/ 0 h 67"/>
                <a:gd name="T2" fmla="*/ 16 w 146"/>
                <a:gd name="T3" fmla="*/ 26 h 67"/>
                <a:gd name="T4" fmla="*/ 0 w 146"/>
                <a:gd name="T5" fmla="*/ 67 h 67"/>
                <a:gd name="T6" fmla="*/ 2 w 146"/>
                <a:gd name="T7" fmla="*/ 54 h 67"/>
                <a:gd name="T8" fmla="*/ 16 w 146"/>
                <a:gd name="T9" fmla="*/ 26 h 67"/>
                <a:gd name="T10" fmla="*/ 23 w 146"/>
                <a:gd name="T11" fmla="*/ 20 h 67"/>
                <a:gd name="T12" fmla="*/ 93 w 146"/>
                <a:gd name="T13" fmla="*/ 0 h 67"/>
                <a:gd name="T14" fmla="*/ 129 w 146"/>
                <a:gd name="T15" fmla="*/ 5 h 67"/>
                <a:gd name="T16" fmla="*/ 138 w 146"/>
                <a:gd name="T17" fmla="*/ 11 h 67"/>
                <a:gd name="T18" fmla="*/ 141 w 146"/>
                <a:gd name="T19" fmla="*/ 17 h 67"/>
                <a:gd name="T20" fmla="*/ 146 w 146"/>
                <a:gd name="T21" fmla="*/ 34 h 67"/>
                <a:gd name="T22" fmla="*/ 146 w 146"/>
                <a:gd name="T23" fmla="*/ 37 h 67"/>
                <a:gd name="T24" fmla="*/ 138 w 146"/>
                <a:gd name="T25" fmla="*/ 11 h 67"/>
                <a:gd name="T26" fmla="*/ 93 w 146"/>
                <a:gd name="T2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67">
                  <a:moveTo>
                    <a:pt x="93" y="0"/>
                  </a:moveTo>
                  <a:cubicBezTo>
                    <a:pt x="65" y="0"/>
                    <a:pt x="33" y="7"/>
                    <a:pt x="16" y="26"/>
                  </a:cubicBezTo>
                  <a:cubicBezTo>
                    <a:pt x="5" y="39"/>
                    <a:pt x="0" y="53"/>
                    <a:pt x="0" y="67"/>
                  </a:cubicBezTo>
                  <a:cubicBezTo>
                    <a:pt x="0" y="62"/>
                    <a:pt x="1" y="58"/>
                    <a:pt x="2" y="54"/>
                  </a:cubicBezTo>
                  <a:cubicBezTo>
                    <a:pt x="4" y="44"/>
                    <a:pt x="8" y="35"/>
                    <a:pt x="16" y="26"/>
                  </a:cubicBezTo>
                  <a:cubicBezTo>
                    <a:pt x="18" y="24"/>
                    <a:pt x="20" y="22"/>
                    <a:pt x="23" y="20"/>
                  </a:cubicBezTo>
                  <a:cubicBezTo>
                    <a:pt x="40" y="6"/>
                    <a:pt x="69" y="0"/>
                    <a:pt x="93" y="0"/>
                  </a:cubicBezTo>
                  <a:cubicBezTo>
                    <a:pt x="107" y="0"/>
                    <a:pt x="121" y="2"/>
                    <a:pt x="129" y="5"/>
                  </a:cubicBezTo>
                  <a:cubicBezTo>
                    <a:pt x="133" y="7"/>
                    <a:pt x="137" y="9"/>
                    <a:pt x="138" y="11"/>
                  </a:cubicBezTo>
                  <a:cubicBezTo>
                    <a:pt x="139" y="13"/>
                    <a:pt x="140" y="15"/>
                    <a:pt x="141" y="17"/>
                  </a:cubicBezTo>
                  <a:cubicBezTo>
                    <a:pt x="144" y="22"/>
                    <a:pt x="145" y="27"/>
                    <a:pt x="146" y="34"/>
                  </a:cubicBezTo>
                  <a:cubicBezTo>
                    <a:pt x="146" y="35"/>
                    <a:pt x="146" y="36"/>
                    <a:pt x="146" y="37"/>
                  </a:cubicBezTo>
                  <a:cubicBezTo>
                    <a:pt x="146" y="27"/>
                    <a:pt x="143" y="18"/>
                    <a:pt x="138" y="11"/>
                  </a:cubicBezTo>
                  <a:cubicBezTo>
                    <a:pt x="134" y="5"/>
                    <a:pt x="115" y="0"/>
                    <a:pt x="93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ṣļîďe"/>
            <p:cNvSpPr/>
            <p:nvPr/>
          </p:nvSpPr>
          <p:spPr bwMode="auto">
            <a:xfrm>
              <a:off x="4316316" y="5765156"/>
              <a:ext cx="239226" cy="209456"/>
            </a:xfrm>
            <a:custGeom>
              <a:avLst/>
              <a:gdLst>
                <a:gd name="T0" fmla="*/ 117 w 134"/>
                <a:gd name="T1" fmla="*/ 64 h 117"/>
                <a:gd name="T2" fmla="*/ 0 w 134"/>
                <a:gd name="T3" fmla="*/ 73 h 117"/>
                <a:gd name="T4" fmla="*/ 28 w 134"/>
                <a:gd name="T5" fmla="*/ 106 h 117"/>
                <a:gd name="T6" fmla="*/ 66 w 134"/>
                <a:gd name="T7" fmla="*/ 117 h 117"/>
                <a:gd name="T8" fmla="*/ 120 w 134"/>
                <a:gd name="T9" fmla="*/ 95 h 117"/>
                <a:gd name="T10" fmla="*/ 133 w 134"/>
                <a:gd name="T11" fmla="*/ 68 h 117"/>
                <a:gd name="T12" fmla="*/ 124 w 134"/>
                <a:gd name="T13" fmla="*/ 64 h 117"/>
                <a:gd name="T14" fmla="*/ 117 w 134"/>
                <a:gd name="T15" fmla="*/ 64 h 117"/>
                <a:gd name="T16" fmla="*/ 123 w 134"/>
                <a:gd name="T17" fmla="*/ 18 h 117"/>
                <a:gd name="T18" fmla="*/ 35 w 134"/>
                <a:gd name="T19" fmla="*/ 52 h 117"/>
                <a:gd name="T20" fmla="*/ 106 w 134"/>
                <a:gd name="T21" fmla="*/ 47 h 117"/>
                <a:gd name="T22" fmla="*/ 134 w 134"/>
                <a:gd name="T23" fmla="*/ 51 h 117"/>
                <a:gd name="T24" fmla="*/ 123 w 134"/>
                <a:gd name="T25" fmla="*/ 18 h 117"/>
                <a:gd name="T26" fmla="*/ 86 w 134"/>
                <a:gd name="T27" fmla="*/ 0 h 117"/>
                <a:gd name="T28" fmla="*/ 0 w 134"/>
                <a:gd name="T29" fmla="*/ 47 h 117"/>
                <a:gd name="T30" fmla="*/ 99 w 134"/>
                <a:gd name="T31" fmla="*/ 2 h 117"/>
                <a:gd name="T32" fmla="*/ 86 w 134"/>
                <a:gd name="T3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17">
                  <a:moveTo>
                    <a:pt x="117" y="64"/>
                  </a:moveTo>
                  <a:cubicBezTo>
                    <a:pt x="97" y="64"/>
                    <a:pt x="58" y="66"/>
                    <a:pt x="0" y="73"/>
                  </a:cubicBezTo>
                  <a:cubicBezTo>
                    <a:pt x="4" y="85"/>
                    <a:pt x="12" y="96"/>
                    <a:pt x="28" y="106"/>
                  </a:cubicBezTo>
                  <a:cubicBezTo>
                    <a:pt x="39" y="113"/>
                    <a:pt x="52" y="117"/>
                    <a:pt x="66" y="117"/>
                  </a:cubicBezTo>
                  <a:cubicBezTo>
                    <a:pt x="86" y="117"/>
                    <a:pt x="107" y="109"/>
                    <a:pt x="120" y="95"/>
                  </a:cubicBezTo>
                  <a:cubicBezTo>
                    <a:pt x="126" y="88"/>
                    <a:pt x="131" y="78"/>
                    <a:pt x="133" y="68"/>
                  </a:cubicBezTo>
                  <a:cubicBezTo>
                    <a:pt x="131" y="66"/>
                    <a:pt x="128" y="64"/>
                    <a:pt x="124" y="64"/>
                  </a:cubicBezTo>
                  <a:cubicBezTo>
                    <a:pt x="122" y="64"/>
                    <a:pt x="120" y="64"/>
                    <a:pt x="117" y="64"/>
                  </a:cubicBezTo>
                  <a:moveTo>
                    <a:pt x="123" y="18"/>
                  </a:moveTo>
                  <a:cubicBezTo>
                    <a:pt x="91" y="29"/>
                    <a:pt x="62" y="41"/>
                    <a:pt x="35" y="52"/>
                  </a:cubicBezTo>
                  <a:cubicBezTo>
                    <a:pt x="63" y="49"/>
                    <a:pt x="87" y="47"/>
                    <a:pt x="106" y="47"/>
                  </a:cubicBezTo>
                  <a:cubicBezTo>
                    <a:pt x="120" y="47"/>
                    <a:pt x="130" y="48"/>
                    <a:pt x="134" y="51"/>
                  </a:cubicBezTo>
                  <a:cubicBezTo>
                    <a:pt x="134" y="39"/>
                    <a:pt x="130" y="27"/>
                    <a:pt x="123" y="18"/>
                  </a:cubicBezTo>
                  <a:moveTo>
                    <a:pt x="86" y="0"/>
                  </a:moveTo>
                  <a:cubicBezTo>
                    <a:pt x="53" y="0"/>
                    <a:pt x="9" y="30"/>
                    <a:pt x="0" y="47"/>
                  </a:cubicBezTo>
                  <a:cubicBezTo>
                    <a:pt x="40" y="28"/>
                    <a:pt x="77" y="12"/>
                    <a:pt x="99" y="2"/>
                  </a:cubicBezTo>
                  <a:cubicBezTo>
                    <a:pt x="95" y="1"/>
                    <a:pt x="91" y="0"/>
                    <a:pt x="8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ïŝḷîdè"/>
            <p:cNvSpPr/>
            <p:nvPr/>
          </p:nvSpPr>
          <p:spPr bwMode="auto">
            <a:xfrm>
              <a:off x="4312063" y="5849151"/>
              <a:ext cx="243478" cy="46782"/>
            </a:xfrm>
            <a:custGeom>
              <a:avLst/>
              <a:gdLst>
                <a:gd name="T0" fmla="*/ 108 w 136"/>
                <a:gd name="T1" fmla="*/ 0 h 26"/>
                <a:gd name="T2" fmla="*/ 37 w 136"/>
                <a:gd name="T3" fmla="*/ 5 h 26"/>
                <a:gd name="T4" fmla="*/ 0 w 136"/>
                <a:gd name="T5" fmla="*/ 20 h 26"/>
                <a:gd name="T6" fmla="*/ 2 w 136"/>
                <a:gd name="T7" fmla="*/ 26 h 26"/>
                <a:gd name="T8" fmla="*/ 119 w 136"/>
                <a:gd name="T9" fmla="*/ 17 h 26"/>
                <a:gd name="T10" fmla="*/ 126 w 136"/>
                <a:gd name="T11" fmla="*/ 17 h 26"/>
                <a:gd name="T12" fmla="*/ 135 w 136"/>
                <a:gd name="T13" fmla="*/ 21 h 26"/>
                <a:gd name="T14" fmla="*/ 136 w 136"/>
                <a:gd name="T15" fmla="*/ 7 h 26"/>
                <a:gd name="T16" fmla="*/ 136 w 136"/>
                <a:gd name="T17" fmla="*/ 4 h 26"/>
                <a:gd name="T18" fmla="*/ 108 w 136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26">
                  <a:moveTo>
                    <a:pt x="108" y="0"/>
                  </a:moveTo>
                  <a:cubicBezTo>
                    <a:pt x="89" y="0"/>
                    <a:pt x="65" y="2"/>
                    <a:pt x="37" y="5"/>
                  </a:cubicBezTo>
                  <a:cubicBezTo>
                    <a:pt x="24" y="10"/>
                    <a:pt x="12" y="15"/>
                    <a:pt x="0" y="20"/>
                  </a:cubicBezTo>
                  <a:cubicBezTo>
                    <a:pt x="1" y="22"/>
                    <a:pt x="1" y="24"/>
                    <a:pt x="2" y="26"/>
                  </a:cubicBezTo>
                  <a:cubicBezTo>
                    <a:pt x="60" y="19"/>
                    <a:pt x="99" y="17"/>
                    <a:pt x="119" y="17"/>
                  </a:cubicBezTo>
                  <a:cubicBezTo>
                    <a:pt x="122" y="17"/>
                    <a:pt x="124" y="17"/>
                    <a:pt x="126" y="17"/>
                  </a:cubicBezTo>
                  <a:cubicBezTo>
                    <a:pt x="130" y="17"/>
                    <a:pt x="133" y="19"/>
                    <a:pt x="135" y="21"/>
                  </a:cubicBezTo>
                  <a:cubicBezTo>
                    <a:pt x="136" y="17"/>
                    <a:pt x="136" y="12"/>
                    <a:pt x="136" y="7"/>
                  </a:cubicBezTo>
                  <a:cubicBezTo>
                    <a:pt x="136" y="6"/>
                    <a:pt x="136" y="5"/>
                    <a:pt x="136" y="4"/>
                  </a:cubicBezTo>
                  <a:cubicBezTo>
                    <a:pt x="132" y="1"/>
                    <a:pt x="122" y="0"/>
                    <a:pt x="108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i$1íḑé"/>
            <p:cNvSpPr/>
            <p:nvPr/>
          </p:nvSpPr>
          <p:spPr bwMode="auto">
            <a:xfrm>
              <a:off x="4310999" y="5769409"/>
              <a:ext cx="225404" cy="115892"/>
            </a:xfrm>
            <a:custGeom>
              <a:avLst/>
              <a:gdLst>
                <a:gd name="T0" fmla="*/ 102 w 126"/>
                <a:gd name="T1" fmla="*/ 0 h 65"/>
                <a:gd name="T2" fmla="*/ 3 w 126"/>
                <a:gd name="T3" fmla="*/ 45 h 65"/>
                <a:gd name="T4" fmla="*/ 1 w 126"/>
                <a:gd name="T5" fmla="*/ 50 h 65"/>
                <a:gd name="T6" fmla="*/ 0 w 126"/>
                <a:gd name="T7" fmla="*/ 56 h 65"/>
                <a:gd name="T8" fmla="*/ 1 w 126"/>
                <a:gd name="T9" fmla="*/ 65 h 65"/>
                <a:gd name="T10" fmla="*/ 38 w 126"/>
                <a:gd name="T11" fmla="*/ 50 h 65"/>
                <a:gd name="T12" fmla="*/ 126 w 126"/>
                <a:gd name="T13" fmla="*/ 16 h 65"/>
                <a:gd name="T14" fmla="*/ 105 w 126"/>
                <a:gd name="T15" fmla="*/ 1 h 65"/>
                <a:gd name="T16" fmla="*/ 102 w 126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65">
                  <a:moveTo>
                    <a:pt x="102" y="0"/>
                  </a:moveTo>
                  <a:cubicBezTo>
                    <a:pt x="80" y="10"/>
                    <a:pt x="43" y="26"/>
                    <a:pt x="3" y="45"/>
                  </a:cubicBezTo>
                  <a:cubicBezTo>
                    <a:pt x="2" y="47"/>
                    <a:pt x="1" y="48"/>
                    <a:pt x="1" y="50"/>
                  </a:cubicBezTo>
                  <a:cubicBezTo>
                    <a:pt x="1" y="52"/>
                    <a:pt x="0" y="54"/>
                    <a:pt x="0" y="56"/>
                  </a:cubicBezTo>
                  <a:cubicBezTo>
                    <a:pt x="0" y="59"/>
                    <a:pt x="1" y="62"/>
                    <a:pt x="1" y="65"/>
                  </a:cubicBezTo>
                  <a:cubicBezTo>
                    <a:pt x="13" y="60"/>
                    <a:pt x="25" y="55"/>
                    <a:pt x="38" y="50"/>
                  </a:cubicBezTo>
                  <a:cubicBezTo>
                    <a:pt x="65" y="39"/>
                    <a:pt x="94" y="27"/>
                    <a:pt x="126" y="16"/>
                  </a:cubicBezTo>
                  <a:cubicBezTo>
                    <a:pt x="121" y="9"/>
                    <a:pt x="114" y="4"/>
                    <a:pt x="105" y="1"/>
                  </a:cubicBezTo>
                  <a:cubicBezTo>
                    <a:pt x="104" y="0"/>
                    <a:pt x="103" y="0"/>
                    <a:pt x="102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íṧ1íḍé"/>
            <p:cNvSpPr/>
            <p:nvPr/>
          </p:nvSpPr>
          <p:spPr bwMode="auto">
            <a:xfrm>
              <a:off x="4310999" y="5765156"/>
              <a:ext cx="244542" cy="104196"/>
            </a:xfrm>
            <a:custGeom>
              <a:avLst/>
              <a:gdLst>
                <a:gd name="T0" fmla="*/ 89 w 137"/>
                <a:gd name="T1" fmla="*/ 0 h 58"/>
                <a:gd name="T2" fmla="*/ 1 w 137"/>
                <a:gd name="T3" fmla="*/ 52 h 58"/>
                <a:gd name="T4" fmla="*/ 0 w 137"/>
                <a:gd name="T5" fmla="*/ 58 h 58"/>
                <a:gd name="T6" fmla="*/ 1 w 137"/>
                <a:gd name="T7" fmla="*/ 52 h 58"/>
                <a:gd name="T8" fmla="*/ 3 w 137"/>
                <a:gd name="T9" fmla="*/ 47 h 58"/>
                <a:gd name="T10" fmla="*/ 89 w 137"/>
                <a:gd name="T11" fmla="*/ 0 h 58"/>
                <a:gd name="T12" fmla="*/ 102 w 137"/>
                <a:gd name="T13" fmla="*/ 2 h 58"/>
                <a:gd name="T14" fmla="*/ 105 w 137"/>
                <a:gd name="T15" fmla="*/ 3 h 58"/>
                <a:gd name="T16" fmla="*/ 126 w 137"/>
                <a:gd name="T17" fmla="*/ 18 h 58"/>
                <a:gd name="T18" fmla="*/ 137 w 137"/>
                <a:gd name="T19" fmla="*/ 51 h 58"/>
                <a:gd name="T20" fmla="*/ 137 w 137"/>
                <a:gd name="T21" fmla="*/ 54 h 58"/>
                <a:gd name="T22" fmla="*/ 105 w 137"/>
                <a:gd name="T23" fmla="*/ 3 h 58"/>
                <a:gd name="T24" fmla="*/ 89 w 137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8">
                  <a:moveTo>
                    <a:pt x="89" y="0"/>
                  </a:moveTo>
                  <a:cubicBezTo>
                    <a:pt x="52" y="0"/>
                    <a:pt x="3" y="36"/>
                    <a:pt x="1" y="52"/>
                  </a:cubicBezTo>
                  <a:cubicBezTo>
                    <a:pt x="1" y="54"/>
                    <a:pt x="0" y="56"/>
                    <a:pt x="0" y="58"/>
                  </a:cubicBezTo>
                  <a:cubicBezTo>
                    <a:pt x="0" y="56"/>
                    <a:pt x="1" y="54"/>
                    <a:pt x="1" y="52"/>
                  </a:cubicBezTo>
                  <a:cubicBezTo>
                    <a:pt x="1" y="50"/>
                    <a:pt x="2" y="49"/>
                    <a:pt x="3" y="47"/>
                  </a:cubicBezTo>
                  <a:cubicBezTo>
                    <a:pt x="12" y="30"/>
                    <a:pt x="56" y="0"/>
                    <a:pt x="89" y="0"/>
                  </a:cubicBezTo>
                  <a:cubicBezTo>
                    <a:pt x="94" y="0"/>
                    <a:pt x="98" y="1"/>
                    <a:pt x="102" y="2"/>
                  </a:cubicBezTo>
                  <a:cubicBezTo>
                    <a:pt x="103" y="2"/>
                    <a:pt x="104" y="2"/>
                    <a:pt x="105" y="3"/>
                  </a:cubicBezTo>
                  <a:cubicBezTo>
                    <a:pt x="114" y="6"/>
                    <a:pt x="121" y="11"/>
                    <a:pt x="126" y="18"/>
                  </a:cubicBezTo>
                  <a:cubicBezTo>
                    <a:pt x="133" y="27"/>
                    <a:pt x="137" y="39"/>
                    <a:pt x="137" y="51"/>
                  </a:cubicBezTo>
                  <a:cubicBezTo>
                    <a:pt x="137" y="52"/>
                    <a:pt x="137" y="53"/>
                    <a:pt x="137" y="54"/>
                  </a:cubicBezTo>
                  <a:cubicBezTo>
                    <a:pt x="137" y="33"/>
                    <a:pt x="127" y="11"/>
                    <a:pt x="105" y="3"/>
                  </a:cubicBezTo>
                  <a:cubicBezTo>
                    <a:pt x="100" y="1"/>
                    <a:pt x="95" y="0"/>
                    <a:pt x="89" y="0"/>
                  </a:cubicBezTo>
                </a:path>
              </a:pathLst>
            </a:custGeom>
            <a:solidFill>
              <a:srgbClr val="A0A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í$1îḍê"/>
            <p:cNvSpPr/>
            <p:nvPr/>
          </p:nvSpPr>
          <p:spPr bwMode="auto">
            <a:xfrm>
              <a:off x="5223246" y="5234605"/>
              <a:ext cx="752763" cy="561385"/>
            </a:xfrm>
            <a:custGeom>
              <a:avLst/>
              <a:gdLst>
                <a:gd name="T0" fmla="*/ 150 w 421"/>
                <a:gd name="T1" fmla="*/ 23 h 314"/>
                <a:gd name="T2" fmla="*/ 163 w 421"/>
                <a:gd name="T3" fmla="*/ 24 h 314"/>
                <a:gd name="T4" fmla="*/ 149 w 421"/>
                <a:gd name="T5" fmla="*/ 25 h 314"/>
                <a:gd name="T6" fmla="*/ 137 w 421"/>
                <a:gd name="T7" fmla="*/ 39 h 314"/>
                <a:gd name="T8" fmla="*/ 151 w 421"/>
                <a:gd name="T9" fmla="*/ 35 h 314"/>
                <a:gd name="T10" fmla="*/ 146 w 421"/>
                <a:gd name="T11" fmla="*/ 44 h 314"/>
                <a:gd name="T12" fmla="*/ 136 w 421"/>
                <a:gd name="T13" fmla="*/ 41 h 314"/>
                <a:gd name="T14" fmla="*/ 134 w 421"/>
                <a:gd name="T15" fmla="*/ 55 h 314"/>
                <a:gd name="T16" fmla="*/ 148 w 421"/>
                <a:gd name="T17" fmla="*/ 56 h 314"/>
                <a:gd name="T18" fmla="*/ 133 w 421"/>
                <a:gd name="T19" fmla="*/ 57 h 314"/>
                <a:gd name="T20" fmla="*/ 120 w 421"/>
                <a:gd name="T21" fmla="*/ 73 h 314"/>
                <a:gd name="T22" fmla="*/ 134 w 421"/>
                <a:gd name="T23" fmla="*/ 69 h 314"/>
                <a:gd name="T24" fmla="*/ 130 w 421"/>
                <a:gd name="T25" fmla="*/ 78 h 314"/>
                <a:gd name="T26" fmla="*/ 119 w 421"/>
                <a:gd name="T27" fmla="*/ 75 h 314"/>
                <a:gd name="T28" fmla="*/ 117 w 421"/>
                <a:gd name="T29" fmla="*/ 90 h 314"/>
                <a:gd name="T30" fmla="*/ 131 w 421"/>
                <a:gd name="T31" fmla="*/ 92 h 314"/>
                <a:gd name="T32" fmla="*/ 115 w 421"/>
                <a:gd name="T33" fmla="*/ 93 h 314"/>
                <a:gd name="T34" fmla="*/ 102 w 421"/>
                <a:gd name="T35" fmla="*/ 110 h 314"/>
                <a:gd name="T36" fmla="*/ 117 w 421"/>
                <a:gd name="T37" fmla="*/ 106 h 314"/>
                <a:gd name="T38" fmla="*/ 112 w 421"/>
                <a:gd name="T39" fmla="*/ 116 h 314"/>
                <a:gd name="T40" fmla="*/ 101 w 421"/>
                <a:gd name="T41" fmla="*/ 112 h 314"/>
                <a:gd name="T42" fmla="*/ 97 w 421"/>
                <a:gd name="T43" fmla="*/ 130 h 314"/>
                <a:gd name="T44" fmla="*/ 113 w 421"/>
                <a:gd name="T45" fmla="*/ 131 h 314"/>
                <a:gd name="T46" fmla="*/ 96 w 421"/>
                <a:gd name="T47" fmla="*/ 133 h 314"/>
                <a:gd name="T48" fmla="*/ 82 w 421"/>
                <a:gd name="T49" fmla="*/ 150 h 314"/>
                <a:gd name="T50" fmla="*/ 97 w 421"/>
                <a:gd name="T51" fmla="*/ 147 h 314"/>
                <a:gd name="T52" fmla="*/ 92 w 421"/>
                <a:gd name="T53" fmla="*/ 158 h 314"/>
                <a:gd name="T54" fmla="*/ 80 w 421"/>
                <a:gd name="T55" fmla="*/ 153 h 314"/>
                <a:gd name="T56" fmla="*/ 77 w 421"/>
                <a:gd name="T57" fmla="*/ 173 h 314"/>
                <a:gd name="T58" fmla="*/ 92 w 421"/>
                <a:gd name="T59" fmla="*/ 175 h 314"/>
                <a:gd name="T60" fmla="*/ 75 w 421"/>
                <a:gd name="T61" fmla="*/ 176 h 314"/>
                <a:gd name="T62" fmla="*/ 59 w 421"/>
                <a:gd name="T63" fmla="*/ 197 h 314"/>
                <a:gd name="T64" fmla="*/ 75 w 421"/>
                <a:gd name="T65" fmla="*/ 192 h 314"/>
                <a:gd name="T66" fmla="*/ 69 w 421"/>
                <a:gd name="T67" fmla="*/ 205 h 314"/>
                <a:gd name="T68" fmla="*/ 57 w 421"/>
                <a:gd name="T69" fmla="*/ 200 h 314"/>
                <a:gd name="T70" fmla="*/ 52 w 421"/>
                <a:gd name="T71" fmla="*/ 222 h 314"/>
                <a:gd name="T72" fmla="*/ 69 w 421"/>
                <a:gd name="T73" fmla="*/ 224 h 314"/>
                <a:gd name="T74" fmla="*/ 51 w 421"/>
                <a:gd name="T75" fmla="*/ 225 h 314"/>
                <a:gd name="T76" fmla="*/ 33 w 421"/>
                <a:gd name="T77" fmla="*/ 249 h 314"/>
                <a:gd name="T78" fmla="*/ 51 w 421"/>
                <a:gd name="T79" fmla="*/ 243 h 314"/>
                <a:gd name="T80" fmla="*/ 44 w 421"/>
                <a:gd name="T81" fmla="*/ 258 h 314"/>
                <a:gd name="T82" fmla="*/ 31 w 421"/>
                <a:gd name="T83" fmla="*/ 252 h 314"/>
                <a:gd name="T84" fmla="*/ 25 w 421"/>
                <a:gd name="T85" fmla="*/ 277 h 314"/>
                <a:gd name="T86" fmla="*/ 44 w 421"/>
                <a:gd name="T87" fmla="*/ 279 h 314"/>
                <a:gd name="T88" fmla="*/ 24 w 421"/>
                <a:gd name="T89" fmla="*/ 281 h 314"/>
                <a:gd name="T90" fmla="*/ 0 w 421"/>
                <a:gd name="T91" fmla="*/ 314 h 314"/>
                <a:gd name="T92" fmla="*/ 421 w 421"/>
                <a:gd name="T93" fmla="*/ 0 h 314"/>
                <a:gd name="T94" fmla="*/ 145 w 421"/>
                <a:gd name="T95" fmla="*/ 2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314">
                  <a:moveTo>
                    <a:pt x="145" y="23"/>
                  </a:moveTo>
                  <a:cubicBezTo>
                    <a:pt x="150" y="23"/>
                    <a:pt x="150" y="23"/>
                    <a:pt x="150" y="23"/>
                  </a:cubicBezTo>
                  <a:cubicBezTo>
                    <a:pt x="152" y="21"/>
                    <a:pt x="155" y="20"/>
                    <a:pt x="158" y="20"/>
                  </a:cubicBezTo>
                  <a:cubicBezTo>
                    <a:pt x="162" y="20"/>
                    <a:pt x="164" y="22"/>
                    <a:pt x="163" y="24"/>
                  </a:cubicBezTo>
                  <a:cubicBezTo>
                    <a:pt x="162" y="26"/>
                    <a:pt x="158" y="28"/>
                    <a:pt x="154" y="28"/>
                  </a:cubicBezTo>
                  <a:cubicBezTo>
                    <a:pt x="150" y="28"/>
                    <a:pt x="148" y="27"/>
                    <a:pt x="149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144" y="37"/>
                    <a:pt x="147" y="35"/>
                    <a:pt x="151" y="35"/>
                  </a:cubicBezTo>
                  <a:cubicBezTo>
                    <a:pt x="154" y="35"/>
                    <a:pt x="157" y="37"/>
                    <a:pt x="156" y="40"/>
                  </a:cubicBezTo>
                  <a:cubicBezTo>
                    <a:pt x="155" y="42"/>
                    <a:pt x="150" y="44"/>
                    <a:pt x="146" y="44"/>
                  </a:cubicBezTo>
                  <a:cubicBezTo>
                    <a:pt x="143" y="44"/>
                    <a:pt x="141" y="43"/>
                    <a:pt x="141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6" y="53"/>
                    <a:pt x="139" y="52"/>
                    <a:pt x="143" y="52"/>
                  </a:cubicBezTo>
                  <a:cubicBezTo>
                    <a:pt x="147" y="52"/>
                    <a:pt x="149" y="54"/>
                    <a:pt x="148" y="56"/>
                  </a:cubicBezTo>
                  <a:cubicBezTo>
                    <a:pt x="147" y="59"/>
                    <a:pt x="142" y="61"/>
                    <a:pt x="138" y="61"/>
                  </a:cubicBezTo>
                  <a:cubicBezTo>
                    <a:pt x="135" y="61"/>
                    <a:pt x="132" y="59"/>
                    <a:pt x="133" y="57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0"/>
                    <a:pt x="131" y="69"/>
                    <a:pt x="134" y="69"/>
                  </a:cubicBezTo>
                  <a:cubicBezTo>
                    <a:pt x="139" y="69"/>
                    <a:pt x="141" y="71"/>
                    <a:pt x="140" y="74"/>
                  </a:cubicBezTo>
                  <a:cubicBezTo>
                    <a:pt x="139" y="76"/>
                    <a:pt x="134" y="78"/>
                    <a:pt x="130" y="78"/>
                  </a:cubicBezTo>
                  <a:cubicBezTo>
                    <a:pt x="126" y="79"/>
                    <a:pt x="124" y="77"/>
                    <a:pt x="124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19" y="88"/>
                    <a:pt x="122" y="87"/>
                    <a:pt x="126" y="87"/>
                  </a:cubicBezTo>
                  <a:cubicBezTo>
                    <a:pt x="130" y="87"/>
                    <a:pt x="133" y="89"/>
                    <a:pt x="131" y="92"/>
                  </a:cubicBezTo>
                  <a:cubicBezTo>
                    <a:pt x="130" y="95"/>
                    <a:pt x="125" y="97"/>
                    <a:pt x="121" y="97"/>
                  </a:cubicBezTo>
                  <a:cubicBezTo>
                    <a:pt x="117" y="97"/>
                    <a:pt x="115" y="95"/>
                    <a:pt x="115" y="93"/>
                  </a:cubicBezTo>
                  <a:cubicBezTo>
                    <a:pt x="110" y="93"/>
                    <a:pt x="110" y="93"/>
                    <a:pt x="110" y="93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9" y="107"/>
                    <a:pt x="113" y="106"/>
                    <a:pt x="117" y="106"/>
                  </a:cubicBezTo>
                  <a:cubicBezTo>
                    <a:pt x="121" y="106"/>
                    <a:pt x="124" y="108"/>
                    <a:pt x="122" y="111"/>
                  </a:cubicBezTo>
                  <a:cubicBezTo>
                    <a:pt x="121" y="114"/>
                    <a:pt x="116" y="116"/>
                    <a:pt x="112" y="116"/>
                  </a:cubicBezTo>
                  <a:cubicBezTo>
                    <a:pt x="108" y="116"/>
                    <a:pt x="105" y="115"/>
                    <a:pt x="106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7" y="130"/>
                    <a:pt x="97" y="130"/>
                    <a:pt x="97" y="130"/>
                  </a:cubicBezTo>
                  <a:cubicBezTo>
                    <a:pt x="99" y="127"/>
                    <a:pt x="103" y="126"/>
                    <a:pt x="107" y="126"/>
                  </a:cubicBezTo>
                  <a:cubicBezTo>
                    <a:pt x="112" y="126"/>
                    <a:pt x="114" y="128"/>
                    <a:pt x="113" y="131"/>
                  </a:cubicBezTo>
                  <a:cubicBezTo>
                    <a:pt x="111" y="134"/>
                    <a:pt x="106" y="137"/>
                    <a:pt x="102" y="137"/>
                  </a:cubicBezTo>
                  <a:cubicBezTo>
                    <a:pt x="98" y="137"/>
                    <a:pt x="96" y="135"/>
                    <a:pt x="96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90" y="148"/>
                    <a:pt x="94" y="147"/>
                    <a:pt x="97" y="147"/>
                  </a:cubicBezTo>
                  <a:cubicBezTo>
                    <a:pt x="102" y="147"/>
                    <a:pt x="104" y="149"/>
                    <a:pt x="103" y="152"/>
                  </a:cubicBezTo>
                  <a:cubicBezTo>
                    <a:pt x="101" y="156"/>
                    <a:pt x="96" y="158"/>
                    <a:pt x="92" y="158"/>
                  </a:cubicBezTo>
                  <a:cubicBezTo>
                    <a:pt x="87" y="158"/>
                    <a:pt x="85" y="156"/>
                    <a:pt x="86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0" y="173"/>
                    <a:pt x="70" y="173"/>
                    <a:pt x="70" y="173"/>
                  </a:cubicBezTo>
                  <a:cubicBezTo>
                    <a:pt x="77" y="173"/>
                    <a:pt x="77" y="173"/>
                    <a:pt x="77" y="173"/>
                  </a:cubicBezTo>
                  <a:cubicBezTo>
                    <a:pt x="79" y="170"/>
                    <a:pt x="83" y="169"/>
                    <a:pt x="87" y="169"/>
                  </a:cubicBezTo>
                  <a:cubicBezTo>
                    <a:pt x="91" y="169"/>
                    <a:pt x="94" y="171"/>
                    <a:pt x="92" y="175"/>
                  </a:cubicBezTo>
                  <a:cubicBezTo>
                    <a:pt x="91" y="178"/>
                    <a:pt x="85" y="181"/>
                    <a:pt x="81" y="181"/>
                  </a:cubicBezTo>
                  <a:cubicBezTo>
                    <a:pt x="76" y="181"/>
                    <a:pt x="74" y="179"/>
                    <a:pt x="75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7" y="194"/>
                    <a:pt x="72" y="192"/>
                    <a:pt x="75" y="192"/>
                  </a:cubicBezTo>
                  <a:cubicBezTo>
                    <a:pt x="80" y="192"/>
                    <a:pt x="83" y="195"/>
                    <a:pt x="81" y="199"/>
                  </a:cubicBezTo>
                  <a:cubicBezTo>
                    <a:pt x="79" y="202"/>
                    <a:pt x="74" y="205"/>
                    <a:pt x="69" y="205"/>
                  </a:cubicBezTo>
                  <a:cubicBezTo>
                    <a:pt x="65" y="205"/>
                    <a:pt x="62" y="203"/>
                    <a:pt x="63" y="200"/>
                  </a:cubicBezTo>
                  <a:cubicBezTo>
                    <a:pt x="57" y="200"/>
                    <a:pt x="57" y="200"/>
                    <a:pt x="57" y="200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5" y="219"/>
                    <a:pt x="59" y="217"/>
                    <a:pt x="64" y="217"/>
                  </a:cubicBezTo>
                  <a:cubicBezTo>
                    <a:pt x="69" y="217"/>
                    <a:pt x="71" y="220"/>
                    <a:pt x="69" y="224"/>
                  </a:cubicBezTo>
                  <a:cubicBezTo>
                    <a:pt x="68" y="228"/>
                    <a:pt x="62" y="231"/>
                    <a:pt x="57" y="231"/>
                  </a:cubicBezTo>
                  <a:cubicBezTo>
                    <a:pt x="52" y="231"/>
                    <a:pt x="50" y="228"/>
                    <a:pt x="51" y="225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9" y="249"/>
                    <a:pt x="39" y="249"/>
                    <a:pt x="39" y="249"/>
                  </a:cubicBezTo>
                  <a:cubicBezTo>
                    <a:pt x="42" y="245"/>
                    <a:pt x="47" y="243"/>
                    <a:pt x="51" y="243"/>
                  </a:cubicBezTo>
                  <a:cubicBezTo>
                    <a:pt x="56" y="243"/>
                    <a:pt x="59" y="246"/>
                    <a:pt x="57" y="250"/>
                  </a:cubicBezTo>
                  <a:cubicBezTo>
                    <a:pt x="55" y="254"/>
                    <a:pt x="49" y="258"/>
                    <a:pt x="44" y="258"/>
                  </a:cubicBezTo>
                  <a:cubicBezTo>
                    <a:pt x="39" y="258"/>
                    <a:pt x="37" y="255"/>
                    <a:pt x="38" y="252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25" y="277"/>
                    <a:pt x="25" y="277"/>
                    <a:pt x="25" y="277"/>
                  </a:cubicBezTo>
                  <a:cubicBezTo>
                    <a:pt x="28" y="274"/>
                    <a:pt x="33" y="271"/>
                    <a:pt x="38" y="271"/>
                  </a:cubicBezTo>
                  <a:cubicBezTo>
                    <a:pt x="43" y="271"/>
                    <a:pt x="46" y="274"/>
                    <a:pt x="44" y="279"/>
                  </a:cubicBezTo>
                  <a:cubicBezTo>
                    <a:pt x="42" y="283"/>
                    <a:pt x="36" y="287"/>
                    <a:pt x="30" y="287"/>
                  </a:cubicBezTo>
                  <a:cubicBezTo>
                    <a:pt x="26" y="287"/>
                    <a:pt x="23" y="284"/>
                    <a:pt x="24" y="281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392" y="314"/>
                    <a:pt x="392" y="314"/>
                    <a:pt x="392" y="314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45" y="23"/>
                    <a:pt x="145" y="23"/>
                    <a:pt x="14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ṩlïďe"/>
            <p:cNvSpPr/>
            <p:nvPr/>
          </p:nvSpPr>
          <p:spPr bwMode="auto">
            <a:xfrm>
              <a:off x="5544340" y="5272881"/>
              <a:ext cx="387014" cy="6379"/>
            </a:xfrm>
            <a:custGeom>
              <a:avLst/>
              <a:gdLst>
                <a:gd name="T0" fmla="*/ 0 w 364"/>
                <a:gd name="T1" fmla="*/ 6 h 6"/>
                <a:gd name="T2" fmla="*/ 364 w 364"/>
                <a:gd name="T3" fmla="*/ 1 h 6"/>
                <a:gd name="T4" fmla="*/ 364 w 364"/>
                <a:gd name="T5" fmla="*/ 0 h 6"/>
                <a:gd name="T6" fmla="*/ 0 w 364"/>
                <a:gd name="T7" fmla="*/ 5 h 6"/>
                <a:gd name="T8" fmla="*/ 0 w 36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6">
                  <a:moveTo>
                    <a:pt x="0" y="6"/>
                  </a:moveTo>
                  <a:lnTo>
                    <a:pt x="364" y="1"/>
                  </a:lnTo>
                  <a:lnTo>
                    <a:pt x="364" y="0"/>
                  </a:lnTo>
                  <a:lnTo>
                    <a:pt x="0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íŝḻiḋê"/>
            <p:cNvSpPr/>
            <p:nvPr/>
          </p:nvSpPr>
          <p:spPr bwMode="auto">
            <a:xfrm>
              <a:off x="5544340" y="5272881"/>
              <a:ext cx="387014" cy="6379"/>
            </a:xfrm>
            <a:custGeom>
              <a:avLst/>
              <a:gdLst>
                <a:gd name="T0" fmla="*/ 0 w 364"/>
                <a:gd name="T1" fmla="*/ 6 h 6"/>
                <a:gd name="T2" fmla="*/ 364 w 364"/>
                <a:gd name="T3" fmla="*/ 1 h 6"/>
                <a:gd name="T4" fmla="*/ 364 w 364"/>
                <a:gd name="T5" fmla="*/ 0 h 6"/>
                <a:gd name="T6" fmla="*/ 0 w 364"/>
                <a:gd name="T7" fmla="*/ 5 h 6"/>
                <a:gd name="T8" fmla="*/ 0 w 36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6">
                  <a:moveTo>
                    <a:pt x="0" y="6"/>
                  </a:moveTo>
                  <a:lnTo>
                    <a:pt x="364" y="1"/>
                  </a:lnTo>
                  <a:lnTo>
                    <a:pt x="364" y="0"/>
                  </a:lnTo>
                  <a:lnTo>
                    <a:pt x="0" y="5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îśļidê"/>
            <p:cNvSpPr/>
            <p:nvPr/>
          </p:nvSpPr>
          <p:spPr bwMode="auto">
            <a:xfrm>
              <a:off x="5533708" y="5296272"/>
              <a:ext cx="393393" cy="5316"/>
            </a:xfrm>
            <a:custGeom>
              <a:avLst/>
              <a:gdLst>
                <a:gd name="T0" fmla="*/ 0 w 370"/>
                <a:gd name="T1" fmla="*/ 5 h 5"/>
                <a:gd name="T2" fmla="*/ 370 w 370"/>
                <a:gd name="T3" fmla="*/ 1 h 5"/>
                <a:gd name="T4" fmla="*/ 370 w 370"/>
                <a:gd name="T5" fmla="*/ 0 h 5"/>
                <a:gd name="T6" fmla="*/ 0 w 370"/>
                <a:gd name="T7" fmla="*/ 3 h 5"/>
                <a:gd name="T8" fmla="*/ 0 w 370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5">
                  <a:moveTo>
                    <a:pt x="0" y="5"/>
                  </a:moveTo>
                  <a:lnTo>
                    <a:pt x="370" y="1"/>
                  </a:lnTo>
                  <a:lnTo>
                    <a:pt x="370" y="0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íṩlïde"/>
            <p:cNvSpPr/>
            <p:nvPr/>
          </p:nvSpPr>
          <p:spPr bwMode="auto">
            <a:xfrm>
              <a:off x="5533708" y="5296272"/>
              <a:ext cx="393393" cy="5316"/>
            </a:xfrm>
            <a:custGeom>
              <a:avLst/>
              <a:gdLst>
                <a:gd name="T0" fmla="*/ 0 w 370"/>
                <a:gd name="T1" fmla="*/ 5 h 5"/>
                <a:gd name="T2" fmla="*/ 370 w 370"/>
                <a:gd name="T3" fmla="*/ 1 h 5"/>
                <a:gd name="T4" fmla="*/ 370 w 370"/>
                <a:gd name="T5" fmla="*/ 0 h 5"/>
                <a:gd name="T6" fmla="*/ 0 w 370"/>
                <a:gd name="T7" fmla="*/ 3 h 5"/>
                <a:gd name="T8" fmla="*/ 0 w 370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5">
                  <a:moveTo>
                    <a:pt x="0" y="5"/>
                  </a:moveTo>
                  <a:lnTo>
                    <a:pt x="370" y="1"/>
                  </a:lnTo>
                  <a:lnTo>
                    <a:pt x="370" y="0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íş1ïḍê"/>
            <p:cNvSpPr/>
            <p:nvPr/>
          </p:nvSpPr>
          <p:spPr bwMode="auto">
            <a:xfrm>
              <a:off x="5523075" y="5318600"/>
              <a:ext cx="402962" cy="7443"/>
            </a:xfrm>
            <a:custGeom>
              <a:avLst/>
              <a:gdLst>
                <a:gd name="T0" fmla="*/ 0 w 379"/>
                <a:gd name="T1" fmla="*/ 7 h 7"/>
                <a:gd name="T2" fmla="*/ 379 w 379"/>
                <a:gd name="T3" fmla="*/ 2 h 7"/>
                <a:gd name="T4" fmla="*/ 379 w 379"/>
                <a:gd name="T5" fmla="*/ 0 h 7"/>
                <a:gd name="T6" fmla="*/ 0 w 379"/>
                <a:gd name="T7" fmla="*/ 5 h 7"/>
                <a:gd name="T8" fmla="*/ 0 w 37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7">
                  <a:moveTo>
                    <a:pt x="0" y="7"/>
                  </a:moveTo>
                  <a:lnTo>
                    <a:pt x="379" y="2"/>
                  </a:lnTo>
                  <a:lnTo>
                    <a:pt x="379" y="0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iślïḍé"/>
            <p:cNvSpPr/>
            <p:nvPr/>
          </p:nvSpPr>
          <p:spPr bwMode="auto">
            <a:xfrm>
              <a:off x="5523075" y="5318600"/>
              <a:ext cx="402962" cy="7443"/>
            </a:xfrm>
            <a:custGeom>
              <a:avLst/>
              <a:gdLst>
                <a:gd name="T0" fmla="*/ 0 w 379"/>
                <a:gd name="T1" fmla="*/ 7 h 7"/>
                <a:gd name="T2" fmla="*/ 379 w 379"/>
                <a:gd name="T3" fmla="*/ 2 h 7"/>
                <a:gd name="T4" fmla="*/ 379 w 379"/>
                <a:gd name="T5" fmla="*/ 0 h 7"/>
                <a:gd name="T6" fmla="*/ 0 w 379"/>
                <a:gd name="T7" fmla="*/ 5 h 7"/>
                <a:gd name="T8" fmla="*/ 0 w 37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7">
                  <a:moveTo>
                    <a:pt x="0" y="7"/>
                  </a:moveTo>
                  <a:lnTo>
                    <a:pt x="379" y="2"/>
                  </a:lnTo>
                  <a:lnTo>
                    <a:pt x="379" y="0"/>
                  </a:lnTo>
                  <a:lnTo>
                    <a:pt x="0" y="5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$lïḓê"/>
            <p:cNvSpPr/>
            <p:nvPr/>
          </p:nvSpPr>
          <p:spPr bwMode="auto">
            <a:xfrm>
              <a:off x="5512443" y="5344118"/>
              <a:ext cx="409341" cy="5316"/>
            </a:xfrm>
            <a:custGeom>
              <a:avLst/>
              <a:gdLst>
                <a:gd name="T0" fmla="*/ 0 w 385"/>
                <a:gd name="T1" fmla="*/ 5 h 5"/>
                <a:gd name="T2" fmla="*/ 385 w 385"/>
                <a:gd name="T3" fmla="*/ 2 h 5"/>
                <a:gd name="T4" fmla="*/ 385 w 385"/>
                <a:gd name="T5" fmla="*/ 0 h 5"/>
                <a:gd name="T6" fmla="*/ 0 w 385"/>
                <a:gd name="T7" fmla="*/ 3 h 5"/>
                <a:gd name="T8" fmla="*/ 0 w 38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">
                  <a:moveTo>
                    <a:pt x="0" y="5"/>
                  </a:moveTo>
                  <a:lnTo>
                    <a:pt x="385" y="2"/>
                  </a:lnTo>
                  <a:lnTo>
                    <a:pt x="385" y="0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ṩľiḑe"/>
            <p:cNvSpPr/>
            <p:nvPr/>
          </p:nvSpPr>
          <p:spPr bwMode="auto">
            <a:xfrm>
              <a:off x="5512443" y="5344118"/>
              <a:ext cx="409341" cy="5316"/>
            </a:xfrm>
            <a:custGeom>
              <a:avLst/>
              <a:gdLst>
                <a:gd name="T0" fmla="*/ 0 w 385"/>
                <a:gd name="T1" fmla="*/ 5 h 5"/>
                <a:gd name="T2" fmla="*/ 385 w 385"/>
                <a:gd name="T3" fmla="*/ 2 h 5"/>
                <a:gd name="T4" fmla="*/ 385 w 385"/>
                <a:gd name="T5" fmla="*/ 0 h 5"/>
                <a:gd name="T6" fmla="*/ 0 w 385"/>
                <a:gd name="T7" fmla="*/ 3 h 5"/>
                <a:gd name="T8" fmla="*/ 0 w 38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">
                  <a:moveTo>
                    <a:pt x="0" y="5"/>
                  </a:moveTo>
                  <a:lnTo>
                    <a:pt x="385" y="2"/>
                  </a:lnTo>
                  <a:lnTo>
                    <a:pt x="385" y="0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s1iḍe"/>
            <p:cNvSpPr/>
            <p:nvPr/>
          </p:nvSpPr>
          <p:spPr bwMode="auto">
            <a:xfrm>
              <a:off x="5501811" y="5368572"/>
              <a:ext cx="416784" cy="6379"/>
            </a:xfrm>
            <a:custGeom>
              <a:avLst/>
              <a:gdLst>
                <a:gd name="T0" fmla="*/ 0 w 392"/>
                <a:gd name="T1" fmla="*/ 6 h 6"/>
                <a:gd name="T2" fmla="*/ 392 w 392"/>
                <a:gd name="T3" fmla="*/ 2 h 6"/>
                <a:gd name="T4" fmla="*/ 392 w 392"/>
                <a:gd name="T5" fmla="*/ 0 h 6"/>
                <a:gd name="T6" fmla="*/ 0 w 392"/>
                <a:gd name="T7" fmla="*/ 4 h 6"/>
                <a:gd name="T8" fmla="*/ 0 w 39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6">
                  <a:moveTo>
                    <a:pt x="0" y="6"/>
                  </a:moveTo>
                  <a:lnTo>
                    <a:pt x="392" y="2"/>
                  </a:lnTo>
                  <a:lnTo>
                    <a:pt x="392" y="0"/>
                  </a:lnTo>
                  <a:lnTo>
                    <a:pt x="0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ï$ľiḍê"/>
            <p:cNvSpPr/>
            <p:nvPr/>
          </p:nvSpPr>
          <p:spPr bwMode="auto">
            <a:xfrm>
              <a:off x="5501811" y="5368572"/>
              <a:ext cx="416784" cy="6379"/>
            </a:xfrm>
            <a:custGeom>
              <a:avLst/>
              <a:gdLst>
                <a:gd name="T0" fmla="*/ 0 w 392"/>
                <a:gd name="T1" fmla="*/ 6 h 6"/>
                <a:gd name="T2" fmla="*/ 392 w 392"/>
                <a:gd name="T3" fmla="*/ 2 h 6"/>
                <a:gd name="T4" fmla="*/ 392 w 392"/>
                <a:gd name="T5" fmla="*/ 0 h 6"/>
                <a:gd name="T6" fmla="*/ 0 w 392"/>
                <a:gd name="T7" fmla="*/ 4 h 6"/>
                <a:gd name="T8" fmla="*/ 0 w 39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6">
                  <a:moveTo>
                    <a:pt x="0" y="6"/>
                  </a:moveTo>
                  <a:lnTo>
                    <a:pt x="392" y="2"/>
                  </a:lnTo>
                  <a:lnTo>
                    <a:pt x="392" y="0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ṥliďe"/>
            <p:cNvSpPr/>
            <p:nvPr/>
          </p:nvSpPr>
          <p:spPr bwMode="auto">
            <a:xfrm>
              <a:off x="5491179" y="5394089"/>
              <a:ext cx="424227" cy="7443"/>
            </a:xfrm>
            <a:custGeom>
              <a:avLst/>
              <a:gdLst>
                <a:gd name="T0" fmla="*/ 0 w 399"/>
                <a:gd name="T1" fmla="*/ 7 h 7"/>
                <a:gd name="T2" fmla="*/ 399 w 399"/>
                <a:gd name="T3" fmla="*/ 2 h 7"/>
                <a:gd name="T4" fmla="*/ 399 w 399"/>
                <a:gd name="T5" fmla="*/ 0 h 7"/>
                <a:gd name="T6" fmla="*/ 0 w 399"/>
                <a:gd name="T7" fmla="*/ 5 h 7"/>
                <a:gd name="T8" fmla="*/ 0 w 39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7">
                  <a:moveTo>
                    <a:pt x="0" y="7"/>
                  </a:moveTo>
                  <a:lnTo>
                    <a:pt x="399" y="2"/>
                  </a:lnTo>
                  <a:lnTo>
                    <a:pt x="399" y="0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îšḷidê"/>
            <p:cNvSpPr/>
            <p:nvPr/>
          </p:nvSpPr>
          <p:spPr bwMode="auto">
            <a:xfrm>
              <a:off x="5491179" y="5394089"/>
              <a:ext cx="424227" cy="7443"/>
            </a:xfrm>
            <a:custGeom>
              <a:avLst/>
              <a:gdLst>
                <a:gd name="T0" fmla="*/ 0 w 399"/>
                <a:gd name="T1" fmla="*/ 7 h 7"/>
                <a:gd name="T2" fmla="*/ 399 w 399"/>
                <a:gd name="T3" fmla="*/ 2 h 7"/>
                <a:gd name="T4" fmla="*/ 399 w 399"/>
                <a:gd name="T5" fmla="*/ 0 h 7"/>
                <a:gd name="T6" fmla="*/ 0 w 399"/>
                <a:gd name="T7" fmla="*/ 5 h 7"/>
                <a:gd name="T8" fmla="*/ 0 w 399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7">
                  <a:moveTo>
                    <a:pt x="0" y="7"/>
                  </a:moveTo>
                  <a:lnTo>
                    <a:pt x="399" y="2"/>
                  </a:lnTo>
                  <a:lnTo>
                    <a:pt x="399" y="0"/>
                  </a:lnTo>
                  <a:lnTo>
                    <a:pt x="0" y="5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îṡļíḍé"/>
            <p:cNvSpPr/>
            <p:nvPr/>
          </p:nvSpPr>
          <p:spPr bwMode="auto">
            <a:xfrm>
              <a:off x="5478420" y="5422797"/>
              <a:ext cx="434859" cy="5316"/>
            </a:xfrm>
            <a:custGeom>
              <a:avLst/>
              <a:gdLst>
                <a:gd name="T0" fmla="*/ 0 w 409"/>
                <a:gd name="T1" fmla="*/ 5 h 5"/>
                <a:gd name="T2" fmla="*/ 409 w 409"/>
                <a:gd name="T3" fmla="*/ 2 h 5"/>
                <a:gd name="T4" fmla="*/ 409 w 409"/>
                <a:gd name="T5" fmla="*/ 0 h 5"/>
                <a:gd name="T6" fmla="*/ 0 w 409"/>
                <a:gd name="T7" fmla="*/ 3 h 5"/>
                <a:gd name="T8" fmla="*/ 0 w 40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5">
                  <a:moveTo>
                    <a:pt x="0" y="5"/>
                  </a:moveTo>
                  <a:lnTo>
                    <a:pt x="409" y="2"/>
                  </a:lnTo>
                  <a:lnTo>
                    <a:pt x="409" y="0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îṩľïďe"/>
            <p:cNvSpPr/>
            <p:nvPr/>
          </p:nvSpPr>
          <p:spPr bwMode="auto">
            <a:xfrm>
              <a:off x="5478420" y="5422797"/>
              <a:ext cx="434859" cy="5316"/>
            </a:xfrm>
            <a:custGeom>
              <a:avLst/>
              <a:gdLst>
                <a:gd name="T0" fmla="*/ 0 w 409"/>
                <a:gd name="T1" fmla="*/ 5 h 5"/>
                <a:gd name="T2" fmla="*/ 409 w 409"/>
                <a:gd name="T3" fmla="*/ 2 h 5"/>
                <a:gd name="T4" fmla="*/ 409 w 409"/>
                <a:gd name="T5" fmla="*/ 0 h 5"/>
                <a:gd name="T6" fmla="*/ 0 w 409"/>
                <a:gd name="T7" fmla="*/ 3 h 5"/>
                <a:gd name="T8" fmla="*/ 0 w 40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5">
                  <a:moveTo>
                    <a:pt x="0" y="5"/>
                  </a:moveTo>
                  <a:lnTo>
                    <a:pt x="409" y="2"/>
                  </a:lnTo>
                  <a:lnTo>
                    <a:pt x="409" y="0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sḻíde"/>
            <p:cNvSpPr/>
            <p:nvPr/>
          </p:nvSpPr>
          <p:spPr bwMode="auto">
            <a:xfrm>
              <a:off x="5465661" y="5449377"/>
              <a:ext cx="444428" cy="7443"/>
            </a:xfrm>
            <a:custGeom>
              <a:avLst/>
              <a:gdLst>
                <a:gd name="T0" fmla="*/ 0 w 418"/>
                <a:gd name="T1" fmla="*/ 7 h 7"/>
                <a:gd name="T2" fmla="*/ 418 w 418"/>
                <a:gd name="T3" fmla="*/ 2 h 7"/>
                <a:gd name="T4" fmla="*/ 418 w 418"/>
                <a:gd name="T5" fmla="*/ 0 h 7"/>
                <a:gd name="T6" fmla="*/ 0 w 418"/>
                <a:gd name="T7" fmla="*/ 5 h 7"/>
                <a:gd name="T8" fmla="*/ 0 w 4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7">
                  <a:moveTo>
                    <a:pt x="0" y="7"/>
                  </a:moveTo>
                  <a:lnTo>
                    <a:pt x="418" y="2"/>
                  </a:lnTo>
                  <a:lnTo>
                    <a:pt x="418" y="0"/>
                  </a:lnTo>
                  <a:lnTo>
                    <a:pt x="0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išḷíḓè"/>
            <p:cNvSpPr/>
            <p:nvPr/>
          </p:nvSpPr>
          <p:spPr bwMode="auto">
            <a:xfrm>
              <a:off x="5465661" y="5449377"/>
              <a:ext cx="444428" cy="7443"/>
            </a:xfrm>
            <a:custGeom>
              <a:avLst/>
              <a:gdLst>
                <a:gd name="T0" fmla="*/ 0 w 418"/>
                <a:gd name="T1" fmla="*/ 7 h 7"/>
                <a:gd name="T2" fmla="*/ 418 w 418"/>
                <a:gd name="T3" fmla="*/ 2 h 7"/>
                <a:gd name="T4" fmla="*/ 418 w 418"/>
                <a:gd name="T5" fmla="*/ 0 h 7"/>
                <a:gd name="T6" fmla="*/ 0 w 418"/>
                <a:gd name="T7" fmla="*/ 5 h 7"/>
                <a:gd name="T8" fmla="*/ 0 w 4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7">
                  <a:moveTo>
                    <a:pt x="0" y="7"/>
                  </a:moveTo>
                  <a:lnTo>
                    <a:pt x="418" y="2"/>
                  </a:lnTo>
                  <a:lnTo>
                    <a:pt x="418" y="0"/>
                  </a:lnTo>
                  <a:lnTo>
                    <a:pt x="0" y="5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ṡļíḍé"/>
            <p:cNvSpPr/>
            <p:nvPr/>
          </p:nvSpPr>
          <p:spPr bwMode="auto">
            <a:xfrm>
              <a:off x="5453966" y="5480211"/>
              <a:ext cx="451870" cy="5316"/>
            </a:xfrm>
            <a:custGeom>
              <a:avLst/>
              <a:gdLst>
                <a:gd name="T0" fmla="*/ 0 w 425"/>
                <a:gd name="T1" fmla="*/ 5 h 5"/>
                <a:gd name="T2" fmla="*/ 425 w 425"/>
                <a:gd name="T3" fmla="*/ 1 h 5"/>
                <a:gd name="T4" fmla="*/ 425 w 425"/>
                <a:gd name="T5" fmla="*/ 0 h 5"/>
                <a:gd name="T6" fmla="*/ 0 w 425"/>
                <a:gd name="T7" fmla="*/ 3 h 5"/>
                <a:gd name="T8" fmla="*/ 0 w 42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">
                  <a:moveTo>
                    <a:pt x="0" y="5"/>
                  </a:moveTo>
                  <a:lnTo>
                    <a:pt x="425" y="1"/>
                  </a:lnTo>
                  <a:lnTo>
                    <a:pt x="425" y="0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íş1iḍê"/>
            <p:cNvSpPr/>
            <p:nvPr/>
          </p:nvSpPr>
          <p:spPr bwMode="auto">
            <a:xfrm>
              <a:off x="5453966" y="5480211"/>
              <a:ext cx="451870" cy="5316"/>
            </a:xfrm>
            <a:custGeom>
              <a:avLst/>
              <a:gdLst>
                <a:gd name="T0" fmla="*/ 0 w 425"/>
                <a:gd name="T1" fmla="*/ 5 h 5"/>
                <a:gd name="T2" fmla="*/ 425 w 425"/>
                <a:gd name="T3" fmla="*/ 1 h 5"/>
                <a:gd name="T4" fmla="*/ 425 w 425"/>
                <a:gd name="T5" fmla="*/ 0 h 5"/>
                <a:gd name="T6" fmla="*/ 0 w 425"/>
                <a:gd name="T7" fmla="*/ 3 h 5"/>
                <a:gd name="T8" fmla="*/ 0 w 42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">
                  <a:moveTo>
                    <a:pt x="0" y="5"/>
                  </a:moveTo>
                  <a:lnTo>
                    <a:pt x="425" y="1"/>
                  </a:lnTo>
                  <a:lnTo>
                    <a:pt x="425" y="0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íṩḻïḍê"/>
            <p:cNvSpPr/>
            <p:nvPr/>
          </p:nvSpPr>
          <p:spPr bwMode="auto">
            <a:xfrm>
              <a:off x="5439081" y="5509981"/>
              <a:ext cx="461439" cy="5316"/>
            </a:xfrm>
            <a:custGeom>
              <a:avLst/>
              <a:gdLst>
                <a:gd name="T0" fmla="*/ 0 w 434"/>
                <a:gd name="T1" fmla="*/ 5 h 5"/>
                <a:gd name="T2" fmla="*/ 434 w 434"/>
                <a:gd name="T3" fmla="*/ 2 h 5"/>
                <a:gd name="T4" fmla="*/ 434 w 434"/>
                <a:gd name="T5" fmla="*/ 0 h 5"/>
                <a:gd name="T6" fmla="*/ 0 w 434"/>
                <a:gd name="T7" fmla="*/ 4 h 5"/>
                <a:gd name="T8" fmla="*/ 0 w 43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">
                  <a:moveTo>
                    <a:pt x="0" y="5"/>
                  </a:moveTo>
                  <a:lnTo>
                    <a:pt x="434" y="2"/>
                  </a:lnTo>
                  <a:lnTo>
                    <a:pt x="434" y="0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$ļiḍê"/>
            <p:cNvSpPr/>
            <p:nvPr/>
          </p:nvSpPr>
          <p:spPr bwMode="auto">
            <a:xfrm>
              <a:off x="5439081" y="5509981"/>
              <a:ext cx="461439" cy="5316"/>
            </a:xfrm>
            <a:custGeom>
              <a:avLst/>
              <a:gdLst>
                <a:gd name="T0" fmla="*/ 0 w 434"/>
                <a:gd name="T1" fmla="*/ 5 h 5"/>
                <a:gd name="T2" fmla="*/ 434 w 434"/>
                <a:gd name="T3" fmla="*/ 2 h 5"/>
                <a:gd name="T4" fmla="*/ 434 w 434"/>
                <a:gd name="T5" fmla="*/ 0 h 5"/>
                <a:gd name="T6" fmla="*/ 0 w 434"/>
                <a:gd name="T7" fmla="*/ 4 h 5"/>
                <a:gd name="T8" fmla="*/ 0 w 43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5">
                  <a:moveTo>
                    <a:pt x="0" y="5"/>
                  </a:moveTo>
                  <a:lnTo>
                    <a:pt x="434" y="2"/>
                  </a:lnTo>
                  <a:lnTo>
                    <a:pt x="434" y="0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ṡḻîďe"/>
            <p:cNvSpPr/>
            <p:nvPr/>
          </p:nvSpPr>
          <p:spPr bwMode="auto">
            <a:xfrm>
              <a:off x="5425259" y="5541878"/>
              <a:ext cx="472072" cy="6379"/>
            </a:xfrm>
            <a:custGeom>
              <a:avLst/>
              <a:gdLst>
                <a:gd name="T0" fmla="*/ 0 w 444"/>
                <a:gd name="T1" fmla="*/ 6 h 6"/>
                <a:gd name="T2" fmla="*/ 444 w 444"/>
                <a:gd name="T3" fmla="*/ 2 h 6"/>
                <a:gd name="T4" fmla="*/ 444 w 444"/>
                <a:gd name="T5" fmla="*/ 0 h 6"/>
                <a:gd name="T6" fmla="*/ 0 w 444"/>
                <a:gd name="T7" fmla="*/ 4 h 6"/>
                <a:gd name="T8" fmla="*/ 0 w 4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6">
                  <a:moveTo>
                    <a:pt x="0" y="6"/>
                  </a:moveTo>
                  <a:lnTo>
                    <a:pt x="444" y="2"/>
                  </a:lnTo>
                  <a:lnTo>
                    <a:pt x="444" y="0"/>
                  </a:lnTo>
                  <a:lnTo>
                    <a:pt x="0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iśļíḓe"/>
            <p:cNvSpPr/>
            <p:nvPr/>
          </p:nvSpPr>
          <p:spPr bwMode="auto">
            <a:xfrm>
              <a:off x="5425259" y="5541878"/>
              <a:ext cx="472072" cy="6379"/>
            </a:xfrm>
            <a:custGeom>
              <a:avLst/>
              <a:gdLst>
                <a:gd name="T0" fmla="*/ 0 w 444"/>
                <a:gd name="T1" fmla="*/ 6 h 6"/>
                <a:gd name="T2" fmla="*/ 444 w 444"/>
                <a:gd name="T3" fmla="*/ 2 h 6"/>
                <a:gd name="T4" fmla="*/ 444 w 444"/>
                <a:gd name="T5" fmla="*/ 0 h 6"/>
                <a:gd name="T6" fmla="*/ 0 w 444"/>
                <a:gd name="T7" fmla="*/ 4 h 6"/>
                <a:gd name="T8" fmla="*/ 0 w 4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6">
                  <a:moveTo>
                    <a:pt x="0" y="6"/>
                  </a:moveTo>
                  <a:lnTo>
                    <a:pt x="444" y="2"/>
                  </a:lnTo>
                  <a:lnTo>
                    <a:pt x="444" y="0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ś1îḍê"/>
            <p:cNvSpPr/>
            <p:nvPr/>
          </p:nvSpPr>
          <p:spPr bwMode="auto">
            <a:xfrm>
              <a:off x="5410374" y="5575901"/>
              <a:ext cx="482704" cy="5316"/>
            </a:xfrm>
            <a:custGeom>
              <a:avLst/>
              <a:gdLst>
                <a:gd name="T0" fmla="*/ 0 w 454"/>
                <a:gd name="T1" fmla="*/ 5 h 5"/>
                <a:gd name="T2" fmla="*/ 454 w 454"/>
                <a:gd name="T3" fmla="*/ 2 h 5"/>
                <a:gd name="T4" fmla="*/ 454 w 454"/>
                <a:gd name="T5" fmla="*/ 0 h 5"/>
                <a:gd name="T6" fmla="*/ 0 w 454"/>
                <a:gd name="T7" fmla="*/ 4 h 5"/>
                <a:gd name="T8" fmla="*/ 0 w 45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5">
                  <a:moveTo>
                    <a:pt x="0" y="5"/>
                  </a:moveTo>
                  <a:lnTo>
                    <a:pt x="454" y="2"/>
                  </a:lnTo>
                  <a:lnTo>
                    <a:pt x="454" y="0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iṣḷïďé"/>
            <p:cNvSpPr/>
            <p:nvPr/>
          </p:nvSpPr>
          <p:spPr bwMode="auto">
            <a:xfrm>
              <a:off x="5410374" y="5575901"/>
              <a:ext cx="482704" cy="5316"/>
            </a:xfrm>
            <a:custGeom>
              <a:avLst/>
              <a:gdLst>
                <a:gd name="T0" fmla="*/ 0 w 454"/>
                <a:gd name="T1" fmla="*/ 5 h 5"/>
                <a:gd name="T2" fmla="*/ 454 w 454"/>
                <a:gd name="T3" fmla="*/ 2 h 5"/>
                <a:gd name="T4" fmla="*/ 454 w 454"/>
                <a:gd name="T5" fmla="*/ 0 h 5"/>
                <a:gd name="T6" fmla="*/ 0 w 454"/>
                <a:gd name="T7" fmla="*/ 4 h 5"/>
                <a:gd name="T8" fmla="*/ 0 w 45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5">
                  <a:moveTo>
                    <a:pt x="0" y="5"/>
                  </a:moveTo>
                  <a:lnTo>
                    <a:pt x="454" y="2"/>
                  </a:lnTo>
                  <a:lnTo>
                    <a:pt x="454" y="0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íśľïḓé"/>
            <p:cNvSpPr/>
            <p:nvPr/>
          </p:nvSpPr>
          <p:spPr bwMode="auto">
            <a:xfrm>
              <a:off x="5394425" y="5612051"/>
              <a:ext cx="493336" cy="5316"/>
            </a:xfrm>
            <a:custGeom>
              <a:avLst/>
              <a:gdLst>
                <a:gd name="T0" fmla="*/ 0 w 464"/>
                <a:gd name="T1" fmla="*/ 5 h 5"/>
                <a:gd name="T2" fmla="*/ 464 w 464"/>
                <a:gd name="T3" fmla="*/ 2 h 5"/>
                <a:gd name="T4" fmla="*/ 464 w 464"/>
                <a:gd name="T5" fmla="*/ 0 h 5"/>
                <a:gd name="T6" fmla="*/ 0 w 464"/>
                <a:gd name="T7" fmla="*/ 3 h 5"/>
                <a:gd name="T8" fmla="*/ 0 w 46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">
                  <a:moveTo>
                    <a:pt x="0" y="5"/>
                  </a:moveTo>
                  <a:lnTo>
                    <a:pt x="464" y="2"/>
                  </a:lnTo>
                  <a:lnTo>
                    <a:pt x="464" y="0"/>
                  </a:lnTo>
                  <a:lnTo>
                    <a:pt x="0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îṩḻïḋe"/>
            <p:cNvSpPr/>
            <p:nvPr/>
          </p:nvSpPr>
          <p:spPr bwMode="auto">
            <a:xfrm>
              <a:off x="5394425" y="5612051"/>
              <a:ext cx="493336" cy="5316"/>
            </a:xfrm>
            <a:custGeom>
              <a:avLst/>
              <a:gdLst>
                <a:gd name="T0" fmla="*/ 0 w 464"/>
                <a:gd name="T1" fmla="*/ 5 h 5"/>
                <a:gd name="T2" fmla="*/ 464 w 464"/>
                <a:gd name="T3" fmla="*/ 2 h 5"/>
                <a:gd name="T4" fmla="*/ 464 w 464"/>
                <a:gd name="T5" fmla="*/ 0 h 5"/>
                <a:gd name="T6" fmla="*/ 0 w 464"/>
                <a:gd name="T7" fmla="*/ 3 h 5"/>
                <a:gd name="T8" fmla="*/ 0 w 46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">
                  <a:moveTo>
                    <a:pt x="0" y="5"/>
                  </a:moveTo>
                  <a:lnTo>
                    <a:pt x="464" y="2"/>
                  </a:lnTo>
                  <a:lnTo>
                    <a:pt x="464" y="0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ïṧ1ïďe"/>
            <p:cNvSpPr/>
            <p:nvPr/>
          </p:nvSpPr>
          <p:spPr bwMode="auto">
            <a:xfrm>
              <a:off x="5378477" y="5649264"/>
              <a:ext cx="506095" cy="4253"/>
            </a:xfrm>
            <a:custGeom>
              <a:avLst/>
              <a:gdLst>
                <a:gd name="T0" fmla="*/ 0 w 476"/>
                <a:gd name="T1" fmla="*/ 4 h 4"/>
                <a:gd name="T2" fmla="*/ 476 w 476"/>
                <a:gd name="T3" fmla="*/ 2 h 4"/>
                <a:gd name="T4" fmla="*/ 476 w 476"/>
                <a:gd name="T5" fmla="*/ 0 h 4"/>
                <a:gd name="T6" fmla="*/ 0 w 476"/>
                <a:gd name="T7" fmla="*/ 2 h 4"/>
                <a:gd name="T8" fmla="*/ 0 w 47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">
                  <a:moveTo>
                    <a:pt x="0" y="4"/>
                  </a:moveTo>
                  <a:lnTo>
                    <a:pt x="476" y="2"/>
                  </a:lnTo>
                  <a:lnTo>
                    <a:pt x="476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íşḷïḓe"/>
            <p:cNvSpPr/>
            <p:nvPr/>
          </p:nvSpPr>
          <p:spPr bwMode="auto">
            <a:xfrm>
              <a:off x="5378477" y="5649264"/>
              <a:ext cx="506095" cy="4253"/>
            </a:xfrm>
            <a:custGeom>
              <a:avLst/>
              <a:gdLst>
                <a:gd name="T0" fmla="*/ 0 w 476"/>
                <a:gd name="T1" fmla="*/ 4 h 4"/>
                <a:gd name="T2" fmla="*/ 476 w 476"/>
                <a:gd name="T3" fmla="*/ 2 h 4"/>
                <a:gd name="T4" fmla="*/ 476 w 476"/>
                <a:gd name="T5" fmla="*/ 0 h 4"/>
                <a:gd name="T6" fmla="*/ 0 w 476"/>
                <a:gd name="T7" fmla="*/ 2 h 4"/>
                <a:gd name="T8" fmla="*/ 0 w 47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">
                  <a:moveTo>
                    <a:pt x="0" y="4"/>
                  </a:moveTo>
                  <a:lnTo>
                    <a:pt x="476" y="2"/>
                  </a:lnTo>
                  <a:lnTo>
                    <a:pt x="476" y="0"/>
                  </a:lnTo>
                  <a:lnTo>
                    <a:pt x="0" y="2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ïṧḷîďê"/>
            <p:cNvSpPr/>
            <p:nvPr/>
          </p:nvSpPr>
          <p:spPr bwMode="auto">
            <a:xfrm>
              <a:off x="5362528" y="5688604"/>
              <a:ext cx="516727" cy="4253"/>
            </a:xfrm>
            <a:custGeom>
              <a:avLst/>
              <a:gdLst>
                <a:gd name="T0" fmla="*/ 0 w 486"/>
                <a:gd name="T1" fmla="*/ 4 h 4"/>
                <a:gd name="T2" fmla="*/ 486 w 486"/>
                <a:gd name="T3" fmla="*/ 2 h 4"/>
                <a:gd name="T4" fmla="*/ 486 w 486"/>
                <a:gd name="T5" fmla="*/ 0 h 4"/>
                <a:gd name="T6" fmla="*/ 0 w 486"/>
                <a:gd name="T7" fmla="*/ 2 h 4"/>
                <a:gd name="T8" fmla="*/ 0 w 48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4">
                  <a:moveTo>
                    <a:pt x="0" y="4"/>
                  </a:moveTo>
                  <a:lnTo>
                    <a:pt x="486" y="2"/>
                  </a:lnTo>
                  <a:lnTo>
                    <a:pt x="486" y="0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isľíḋé"/>
            <p:cNvSpPr/>
            <p:nvPr/>
          </p:nvSpPr>
          <p:spPr bwMode="auto">
            <a:xfrm>
              <a:off x="5362528" y="5688604"/>
              <a:ext cx="516727" cy="4253"/>
            </a:xfrm>
            <a:custGeom>
              <a:avLst/>
              <a:gdLst>
                <a:gd name="T0" fmla="*/ 0 w 486"/>
                <a:gd name="T1" fmla="*/ 4 h 4"/>
                <a:gd name="T2" fmla="*/ 486 w 486"/>
                <a:gd name="T3" fmla="*/ 2 h 4"/>
                <a:gd name="T4" fmla="*/ 486 w 486"/>
                <a:gd name="T5" fmla="*/ 0 h 4"/>
                <a:gd name="T6" fmla="*/ 0 w 486"/>
                <a:gd name="T7" fmla="*/ 2 h 4"/>
                <a:gd name="T8" fmla="*/ 0 w 48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4">
                  <a:moveTo>
                    <a:pt x="0" y="4"/>
                  </a:moveTo>
                  <a:lnTo>
                    <a:pt x="486" y="2"/>
                  </a:lnTo>
                  <a:lnTo>
                    <a:pt x="486" y="0"/>
                  </a:lnTo>
                  <a:lnTo>
                    <a:pt x="0" y="2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ïṡľiḓè"/>
            <p:cNvSpPr/>
            <p:nvPr/>
          </p:nvSpPr>
          <p:spPr bwMode="auto">
            <a:xfrm>
              <a:off x="5344454" y="5730070"/>
              <a:ext cx="529486" cy="3190"/>
            </a:xfrm>
            <a:custGeom>
              <a:avLst/>
              <a:gdLst>
                <a:gd name="T0" fmla="*/ 0 w 498"/>
                <a:gd name="T1" fmla="*/ 3 h 3"/>
                <a:gd name="T2" fmla="*/ 498 w 498"/>
                <a:gd name="T3" fmla="*/ 2 h 3"/>
                <a:gd name="T4" fmla="*/ 498 w 498"/>
                <a:gd name="T5" fmla="*/ 0 h 3"/>
                <a:gd name="T6" fmla="*/ 0 w 498"/>
                <a:gd name="T7" fmla="*/ 2 h 3"/>
                <a:gd name="T8" fmla="*/ 0 w 49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3">
                  <a:moveTo>
                    <a:pt x="0" y="3"/>
                  </a:moveTo>
                  <a:lnTo>
                    <a:pt x="498" y="2"/>
                  </a:lnTo>
                  <a:lnTo>
                    <a:pt x="498" y="0"/>
                  </a:lnTo>
                  <a:lnTo>
                    <a:pt x="0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iśḻiďé"/>
            <p:cNvSpPr/>
            <p:nvPr/>
          </p:nvSpPr>
          <p:spPr bwMode="auto">
            <a:xfrm>
              <a:off x="5344454" y="5730070"/>
              <a:ext cx="529486" cy="3190"/>
            </a:xfrm>
            <a:custGeom>
              <a:avLst/>
              <a:gdLst>
                <a:gd name="T0" fmla="*/ 0 w 498"/>
                <a:gd name="T1" fmla="*/ 3 h 3"/>
                <a:gd name="T2" fmla="*/ 498 w 498"/>
                <a:gd name="T3" fmla="*/ 2 h 3"/>
                <a:gd name="T4" fmla="*/ 498 w 498"/>
                <a:gd name="T5" fmla="*/ 0 h 3"/>
                <a:gd name="T6" fmla="*/ 0 w 498"/>
                <a:gd name="T7" fmla="*/ 2 h 3"/>
                <a:gd name="T8" fmla="*/ 0 w 49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" h="3">
                  <a:moveTo>
                    <a:pt x="0" y="3"/>
                  </a:moveTo>
                  <a:lnTo>
                    <a:pt x="498" y="2"/>
                  </a:lnTo>
                  <a:lnTo>
                    <a:pt x="498" y="0"/>
                  </a:lnTo>
                  <a:lnTo>
                    <a:pt x="0" y="2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ïṡḷîḑê"/>
            <p:cNvSpPr/>
            <p:nvPr/>
          </p:nvSpPr>
          <p:spPr bwMode="auto">
            <a:xfrm>
              <a:off x="5971756" y="5142104"/>
              <a:ext cx="617733" cy="511413"/>
            </a:xfrm>
            <a:custGeom>
              <a:avLst/>
              <a:gdLst>
                <a:gd name="T0" fmla="*/ 345 w 345"/>
                <a:gd name="T1" fmla="*/ 266 h 286"/>
                <a:gd name="T2" fmla="*/ 47 w 345"/>
                <a:gd name="T3" fmla="*/ 5 h 286"/>
                <a:gd name="T4" fmla="*/ 29 w 345"/>
                <a:gd name="T5" fmla="*/ 253 h 286"/>
                <a:gd name="T6" fmla="*/ 11 w 345"/>
                <a:gd name="T7" fmla="*/ 254 h 286"/>
                <a:gd name="T8" fmla="*/ 29 w 345"/>
                <a:gd name="T9" fmla="*/ 253 h 286"/>
                <a:gd name="T10" fmla="*/ 23 w 345"/>
                <a:gd name="T11" fmla="*/ 236 h 286"/>
                <a:gd name="T12" fmla="*/ 25 w 345"/>
                <a:gd name="T13" fmla="*/ 223 h 286"/>
                <a:gd name="T14" fmla="*/ 36 w 345"/>
                <a:gd name="T15" fmla="*/ 205 h 286"/>
                <a:gd name="T16" fmla="*/ 19 w 345"/>
                <a:gd name="T17" fmla="*/ 206 h 286"/>
                <a:gd name="T18" fmla="*/ 36 w 345"/>
                <a:gd name="T19" fmla="*/ 205 h 286"/>
                <a:gd name="T20" fmla="*/ 30 w 345"/>
                <a:gd name="T21" fmla="*/ 189 h 286"/>
                <a:gd name="T22" fmla="*/ 32 w 345"/>
                <a:gd name="T23" fmla="*/ 177 h 286"/>
                <a:gd name="T24" fmla="*/ 42 w 345"/>
                <a:gd name="T25" fmla="*/ 162 h 286"/>
                <a:gd name="T26" fmla="*/ 26 w 345"/>
                <a:gd name="T27" fmla="*/ 162 h 286"/>
                <a:gd name="T28" fmla="*/ 42 w 345"/>
                <a:gd name="T29" fmla="*/ 162 h 286"/>
                <a:gd name="T30" fmla="*/ 36 w 345"/>
                <a:gd name="T31" fmla="*/ 147 h 286"/>
                <a:gd name="T32" fmla="*/ 38 w 345"/>
                <a:gd name="T33" fmla="*/ 136 h 286"/>
                <a:gd name="T34" fmla="*/ 48 w 345"/>
                <a:gd name="T35" fmla="*/ 122 h 286"/>
                <a:gd name="T36" fmla="*/ 32 w 345"/>
                <a:gd name="T37" fmla="*/ 123 h 286"/>
                <a:gd name="T38" fmla="*/ 48 w 345"/>
                <a:gd name="T39" fmla="*/ 122 h 286"/>
                <a:gd name="T40" fmla="*/ 42 w 345"/>
                <a:gd name="T41" fmla="*/ 109 h 286"/>
                <a:gd name="T42" fmla="*/ 44 w 345"/>
                <a:gd name="T43" fmla="*/ 99 h 286"/>
                <a:gd name="T44" fmla="*/ 53 w 345"/>
                <a:gd name="T45" fmla="*/ 87 h 286"/>
                <a:gd name="T46" fmla="*/ 38 w 345"/>
                <a:gd name="T47" fmla="*/ 87 h 286"/>
                <a:gd name="T48" fmla="*/ 53 w 345"/>
                <a:gd name="T49" fmla="*/ 87 h 286"/>
                <a:gd name="T50" fmla="*/ 48 w 345"/>
                <a:gd name="T51" fmla="*/ 75 h 286"/>
                <a:gd name="T52" fmla="*/ 49 w 345"/>
                <a:gd name="T53" fmla="*/ 66 h 286"/>
                <a:gd name="T54" fmla="*/ 58 w 345"/>
                <a:gd name="T55" fmla="*/ 54 h 286"/>
                <a:gd name="T56" fmla="*/ 44 w 345"/>
                <a:gd name="T57" fmla="*/ 54 h 286"/>
                <a:gd name="T58" fmla="*/ 58 w 345"/>
                <a:gd name="T59" fmla="*/ 54 h 286"/>
                <a:gd name="T60" fmla="*/ 52 w 345"/>
                <a:gd name="T61" fmla="*/ 43 h 286"/>
                <a:gd name="T62" fmla="*/ 54 w 345"/>
                <a:gd name="T63" fmla="*/ 35 h 286"/>
                <a:gd name="T64" fmla="*/ 62 w 345"/>
                <a:gd name="T65" fmla="*/ 24 h 286"/>
                <a:gd name="T66" fmla="*/ 49 w 345"/>
                <a:gd name="T67" fmla="*/ 24 h 286"/>
                <a:gd name="T68" fmla="*/ 62 w 345"/>
                <a:gd name="T69" fmla="*/ 2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5" h="286">
                  <a:moveTo>
                    <a:pt x="0" y="286"/>
                  </a:moveTo>
                  <a:cubicBezTo>
                    <a:pt x="345" y="266"/>
                    <a:pt x="345" y="266"/>
                    <a:pt x="345" y="266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0" y="286"/>
                    <a:pt x="0" y="286"/>
                    <a:pt x="0" y="286"/>
                  </a:cubicBezTo>
                  <a:moveTo>
                    <a:pt x="29" y="253"/>
                  </a:moveTo>
                  <a:cubicBezTo>
                    <a:pt x="28" y="257"/>
                    <a:pt x="24" y="261"/>
                    <a:pt x="19" y="261"/>
                  </a:cubicBezTo>
                  <a:cubicBezTo>
                    <a:pt x="14" y="261"/>
                    <a:pt x="10" y="258"/>
                    <a:pt x="11" y="254"/>
                  </a:cubicBezTo>
                  <a:cubicBezTo>
                    <a:pt x="11" y="251"/>
                    <a:pt x="16" y="247"/>
                    <a:pt x="21" y="247"/>
                  </a:cubicBezTo>
                  <a:cubicBezTo>
                    <a:pt x="26" y="247"/>
                    <a:pt x="29" y="250"/>
                    <a:pt x="29" y="253"/>
                  </a:cubicBezTo>
                  <a:moveTo>
                    <a:pt x="32" y="229"/>
                  </a:moveTo>
                  <a:cubicBezTo>
                    <a:pt x="32" y="232"/>
                    <a:pt x="28" y="235"/>
                    <a:pt x="23" y="236"/>
                  </a:cubicBezTo>
                  <a:cubicBezTo>
                    <a:pt x="18" y="236"/>
                    <a:pt x="14" y="233"/>
                    <a:pt x="15" y="229"/>
                  </a:cubicBezTo>
                  <a:cubicBezTo>
                    <a:pt x="16" y="226"/>
                    <a:pt x="20" y="223"/>
                    <a:pt x="25" y="223"/>
                  </a:cubicBezTo>
                  <a:cubicBezTo>
                    <a:pt x="30" y="222"/>
                    <a:pt x="33" y="225"/>
                    <a:pt x="32" y="229"/>
                  </a:cubicBezTo>
                  <a:moveTo>
                    <a:pt x="36" y="205"/>
                  </a:moveTo>
                  <a:cubicBezTo>
                    <a:pt x="35" y="209"/>
                    <a:pt x="31" y="212"/>
                    <a:pt x="26" y="212"/>
                  </a:cubicBezTo>
                  <a:cubicBezTo>
                    <a:pt x="22" y="212"/>
                    <a:pt x="18" y="209"/>
                    <a:pt x="19" y="206"/>
                  </a:cubicBezTo>
                  <a:cubicBezTo>
                    <a:pt x="19" y="202"/>
                    <a:pt x="24" y="200"/>
                    <a:pt x="28" y="199"/>
                  </a:cubicBezTo>
                  <a:cubicBezTo>
                    <a:pt x="33" y="199"/>
                    <a:pt x="36" y="202"/>
                    <a:pt x="36" y="205"/>
                  </a:cubicBezTo>
                  <a:moveTo>
                    <a:pt x="39" y="183"/>
                  </a:moveTo>
                  <a:cubicBezTo>
                    <a:pt x="39" y="186"/>
                    <a:pt x="34" y="189"/>
                    <a:pt x="30" y="189"/>
                  </a:cubicBezTo>
                  <a:cubicBezTo>
                    <a:pt x="25" y="189"/>
                    <a:pt x="22" y="187"/>
                    <a:pt x="22" y="183"/>
                  </a:cubicBezTo>
                  <a:cubicBezTo>
                    <a:pt x="23" y="180"/>
                    <a:pt x="27" y="177"/>
                    <a:pt x="32" y="177"/>
                  </a:cubicBezTo>
                  <a:cubicBezTo>
                    <a:pt x="36" y="177"/>
                    <a:pt x="40" y="180"/>
                    <a:pt x="39" y="183"/>
                  </a:cubicBezTo>
                  <a:moveTo>
                    <a:pt x="42" y="162"/>
                  </a:moveTo>
                  <a:cubicBezTo>
                    <a:pt x="42" y="165"/>
                    <a:pt x="38" y="167"/>
                    <a:pt x="33" y="168"/>
                  </a:cubicBezTo>
                  <a:cubicBezTo>
                    <a:pt x="29" y="168"/>
                    <a:pt x="25" y="165"/>
                    <a:pt x="26" y="162"/>
                  </a:cubicBezTo>
                  <a:cubicBezTo>
                    <a:pt x="26" y="159"/>
                    <a:pt x="30" y="157"/>
                    <a:pt x="35" y="156"/>
                  </a:cubicBezTo>
                  <a:cubicBezTo>
                    <a:pt x="39" y="156"/>
                    <a:pt x="43" y="159"/>
                    <a:pt x="42" y="162"/>
                  </a:cubicBezTo>
                  <a:moveTo>
                    <a:pt x="45" y="141"/>
                  </a:moveTo>
                  <a:cubicBezTo>
                    <a:pt x="45" y="144"/>
                    <a:pt x="41" y="147"/>
                    <a:pt x="36" y="147"/>
                  </a:cubicBezTo>
                  <a:cubicBezTo>
                    <a:pt x="32" y="147"/>
                    <a:pt x="29" y="145"/>
                    <a:pt x="29" y="142"/>
                  </a:cubicBezTo>
                  <a:cubicBezTo>
                    <a:pt x="30" y="139"/>
                    <a:pt x="34" y="137"/>
                    <a:pt x="38" y="136"/>
                  </a:cubicBezTo>
                  <a:cubicBezTo>
                    <a:pt x="42" y="136"/>
                    <a:pt x="45" y="139"/>
                    <a:pt x="45" y="141"/>
                  </a:cubicBezTo>
                  <a:moveTo>
                    <a:pt x="48" y="122"/>
                  </a:moveTo>
                  <a:cubicBezTo>
                    <a:pt x="47" y="125"/>
                    <a:pt x="44" y="128"/>
                    <a:pt x="39" y="128"/>
                  </a:cubicBezTo>
                  <a:cubicBezTo>
                    <a:pt x="35" y="128"/>
                    <a:pt x="32" y="126"/>
                    <a:pt x="32" y="123"/>
                  </a:cubicBezTo>
                  <a:cubicBezTo>
                    <a:pt x="33" y="120"/>
                    <a:pt x="37" y="118"/>
                    <a:pt x="41" y="118"/>
                  </a:cubicBezTo>
                  <a:cubicBezTo>
                    <a:pt x="45" y="117"/>
                    <a:pt x="48" y="119"/>
                    <a:pt x="48" y="122"/>
                  </a:cubicBezTo>
                  <a:moveTo>
                    <a:pt x="50" y="104"/>
                  </a:moveTo>
                  <a:cubicBezTo>
                    <a:pt x="50" y="107"/>
                    <a:pt x="46" y="109"/>
                    <a:pt x="42" y="109"/>
                  </a:cubicBezTo>
                  <a:cubicBezTo>
                    <a:pt x="38" y="109"/>
                    <a:pt x="35" y="107"/>
                    <a:pt x="35" y="104"/>
                  </a:cubicBezTo>
                  <a:cubicBezTo>
                    <a:pt x="36" y="102"/>
                    <a:pt x="40" y="100"/>
                    <a:pt x="44" y="99"/>
                  </a:cubicBezTo>
                  <a:cubicBezTo>
                    <a:pt x="48" y="99"/>
                    <a:pt x="51" y="101"/>
                    <a:pt x="50" y="104"/>
                  </a:cubicBezTo>
                  <a:moveTo>
                    <a:pt x="53" y="87"/>
                  </a:moveTo>
                  <a:cubicBezTo>
                    <a:pt x="53" y="89"/>
                    <a:pt x="49" y="91"/>
                    <a:pt x="45" y="91"/>
                  </a:cubicBezTo>
                  <a:cubicBezTo>
                    <a:pt x="41" y="92"/>
                    <a:pt x="38" y="90"/>
                    <a:pt x="38" y="87"/>
                  </a:cubicBezTo>
                  <a:cubicBezTo>
                    <a:pt x="39" y="84"/>
                    <a:pt x="42" y="82"/>
                    <a:pt x="46" y="82"/>
                  </a:cubicBezTo>
                  <a:cubicBezTo>
                    <a:pt x="50" y="82"/>
                    <a:pt x="53" y="84"/>
                    <a:pt x="53" y="87"/>
                  </a:cubicBezTo>
                  <a:moveTo>
                    <a:pt x="55" y="70"/>
                  </a:moveTo>
                  <a:cubicBezTo>
                    <a:pt x="55" y="72"/>
                    <a:pt x="51" y="74"/>
                    <a:pt x="48" y="75"/>
                  </a:cubicBezTo>
                  <a:cubicBezTo>
                    <a:pt x="44" y="75"/>
                    <a:pt x="41" y="73"/>
                    <a:pt x="41" y="70"/>
                  </a:cubicBezTo>
                  <a:cubicBezTo>
                    <a:pt x="41" y="68"/>
                    <a:pt x="45" y="66"/>
                    <a:pt x="49" y="66"/>
                  </a:cubicBezTo>
                  <a:cubicBezTo>
                    <a:pt x="53" y="66"/>
                    <a:pt x="56" y="67"/>
                    <a:pt x="55" y="70"/>
                  </a:cubicBezTo>
                  <a:moveTo>
                    <a:pt x="58" y="54"/>
                  </a:moveTo>
                  <a:cubicBezTo>
                    <a:pt x="57" y="56"/>
                    <a:pt x="54" y="58"/>
                    <a:pt x="50" y="58"/>
                  </a:cubicBezTo>
                  <a:cubicBezTo>
                    <a:pt x="46" y="58"/>
                    <a:pt x="43" y="57"/>
                    <a:pt x="44" y="54"/>
                  </a:cubicBezTo>
                  <a:cubicBezTo>
                    <a:pt x="44" y="52"/>
                    <a:pt x="47" y="50"/>
                    <a:pt x="51" y="50"/>
                  </a:cubicBezTo>
                  <a:cubicBezTo>
                    <a:pt x="55" y="50"/>
                    <a:pt x="58" y="52"/>
                    <a:pt x="58" y="54"/>
                  </a:cubicBezTo>
                  <a:moveTo>
                    <a:pt x="60" y="39"/>
                  </a:moveTo>
                  <a:cubicBezTo>
                    <a:pt x="60" y="41"/>
                    <a:pt x="56" y="43"/>
                    <a:pt x="52" y="43"/>
                  </a:cubicBezTo>
                  <a:cubicBezTo>
                    <a:pt x="49" y="43"/>
                    <a:pt x="46" y="41"/>
                    <a:pt x="46" y="39"/>
                  </a:cubicBezTo>
                  <a:cubicBezTo>
                    <a:pt x="46" y="37"/>
                    <a:pt x="50" y="35"/>
                    <a:pt x="54" y="35"/>
                  </a:cubicBezTo>
                  <a:cubicBezTo>
                    <a:pt x="57" y="35"/>
                    <a:pt x="60" y="36"/>
                    <a:pt x="60" y="39"/>
                  </a:cubicBezTo>
                  <a:moveTo>
                    <a:pt x="62" y="24"/>
                  </a:moveTo>
                  <a:cubicBezTo>
                    <a:pt x="62" y="26"/>
                    <a:pt x="58" y="28"/>
                    <a:pt x="55" y="28"/>
                  </a:cubicBezTo>
                  <a:cubicBezTo>
                    <a:pt x="51" y="28"/>
                    <a:pt x="48" y="27"/>
                    <a:pt x="49" y="24"/>
                  </a:cubicBezTo>
                  <a:cubicBezTo>
                    <a:pt x="49" y="22"/>
                    <a:pt x="52" y="20"/>
                    <a:pt x="56" y="20"/>
                  </a:cubicBezTo>
                  <a:cubicBezTo>
                    <a:pt x="60" y="20"/>
                    <a:pt x="62" y="22"/>
                    <a:pt x="62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ïṥľíďe"/>
            <p:cNvSpPr/>
            <p:nvPr/>
          </p:nvSpPr>
          <p:spPr bwMode="auto">
            <a:xfrm>
              <a:off x="6029170" y="5158053"/>
              <a:ext cx="624113" cy="509286"/>
            </a:xfrm>
            <a:custGeom>
              <a:avLst/>
              <a:gdLst>
                <a:gd name="T0" fmla="*/ 349 w 349"/>
                <a:gd name="T1" fmla="*/ 285 h 285"/>
                <a:gd name="T2" fmla="*/ 298 w 349"/>
                <a:gd name="T3" fmla="*/ 5 h 285"/>
                <a:gd name="T4" fmla="*/ 0 w 349"/>
                <a:gd name="T5" fmla="*/ 284 h 285"/>
                <a:gd name="T6" fmla="*/ 20 w 349"/>
                <a:gd name="T7" fmla="*/ 260 h 285"/>
                <a:gd name="T8" fmla="*/ 23 w 349"/>
                <a:gd name="T9" fmla="*/ 246 h 285"/>
                <a:gd name="T10" fmla="*/ 36 w 349"/>
                <a:gd name="T11" fmla="*/ 228 h 285"/>
                <a:gd name="T12" fmla="*/ 18 w 349"/>
                <a:gd name="T13" fmla="*/ 227 h 285"/>
                <a:gd name="T14" fmla="*/ 36 w 349"/>
                <a:gd name="T15" fmla="*/ 228 h 285"/>
                <a:gd name="T16" fmla="*/ 31 w 349"/>
                <a:gd name="T17" fmla="*/ 210 h 285"/>
                <a:gd name="T18" fmla="*/ 33 w 349"/>
                <a:gd name="T19" fmla="*/ 197 h 285"/>
                <a:gd name="T20" fmla="*/ 45 w 349"/>
                <a:gd name="T21" fmla="*/ 181 h 285"/>
                <a:gd name="T22" fmla="*/ 29 w 349"/>
                <a:gd name="T23" fmla="*/ 181 h 285"/>
                <a:gd name="T24" fmla="*/ 45 w 349"/>
                <a:gd name="T25" fmla="*/ 181 h 285"/>
                <a:gd name="T26" fmla="*/ 40 w 349"/>
                <a:gd name="T27" fmla="*/ 165 h 285"/>
                <a:gd name="T28" fmla="*/ 43 w 349"/>
                <a:gd name="T29" fmla="*/ 154 h 285"/>
                <a:gd name="T30" fmla="*/ 54 w 349"/>
                <a:gd name="T31" fmla="*/ 139 h 285"/>
                <a:gd name="T32" fmla="*/ 38 w 349"/>
                <a:gd name="T33" fmla="*/ 139 h 285"/>
                <a:gd name="T34" fmla="*/ 54 w 349"/>
                <a:gd name="T35" fmla="*/ 139 h 285"/>
                <a:gd name="T36" fmla="*/ 49 w 349"/>
                <a:gd name="T37" fmla="*/ 125 h 285"/>
                <a:gd name="T38" fmla="*/ 51 w 349"/>
                <a:gd name="T39" fmla="*/ 114 h 285"/>
                <a:gd name="T40" fmla="*/ 61 w 349"/>
                <a:gd name="T41" fmla="*/ 101 h 285"/>
                <a:gd name="T42" fmla="*/ 46 w 349"/>
                <a:gd name="T43" fmla="*/ 101 h 285"/>
                <a:gd name="T44" fmla="*/ 61 w 349"/>
                <a:gd name="T45" fmla="*/ 101 h 285"/>
                <a:gd name="T46" fmla="*/ 57 w 349"/>
                <a:gd name="T47" fmla="*/ 88 h 285"/>
                <a:gd name="T48" fmla="*/ 59 w 349"/>
                <a:gd name="T49" fmla="*/ 79 h 285"/>
                <a:gd name="T50" fmla="*/ 68 w 349"/>
                <a:gd name="T51" fmla="*/ 67 h 285"/>
                <a:gd name="T52" fmla="*/ 54 w 349"/>
                <a:gd name="T53" fmla="*/ 66 h 285"/>
                <a:gd name="T54" fmla="*/ 68 w 349"/>
                <a:gd name="T55" fmla="*/ 67 h 285"/>
                <a:gd name="T56" fmla="*/ 64 w 349"/>
                <a:gd name="T57" fmla="*/ 55 h 285"/>
                <a:gd name="T58" fmla="*/ 66 w 349"/>
                <a:gd name="T59" fmla="*/ 46 h 285"/>
                <a:gd name="T60" fmla="*/ 75 w 349"/>
                <a:gd name="T61" fmla="*/ 35 h 285"/>
                <a:gd name="T62" fmla="*/ 61 w 349"/>
                <a:gd name="T63" fmla="*/ 35 h 285"/>
                <a:gd name="T64" fmla="*/ 75 w 349"/>
                <a:gd name="T65" fmla="*/ 35 h 285"/>
                <a:gd name="T66" fmla="*/ 70 w 349"/>
                <a:gd name="T67" fmla="*/ 24 h 285"/>
                <a:gd name="T68" fmla="*/ 72 w 349"/>
                <a:gd name="T69" fmla="*/ 1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9" h="285">
                  <a:moveTo>
                    <a:pt x="0" y="284"/>
                  </a:moveTo>
                  <a:cubicBezTo>
                    <a:pt x="349" y="285"/>
                    <a:pt x="349" y="285"/>
                    <a:pt x="349" y="285"/>
                  </a:cubicBezTo>
                  <a:cubicBezTo>
                    <a:pt x="311" y="17"/>
                    <a:pt x="311" y="17"/>
                    <a:pt x="311" y="17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284"/>
                    <a:pt x="0" y="284"/>
                    <a:pt x="0" y="284"/>
                  </a:cubicBezTo>
                  <a:moveTo>
                    <a:pt x="31" y="253"/>
                  </a:moveTo>
                  <a:cubicBezTo>
                    <a:pt x="30" y="257"/>
                    <a:pt x="25" y="260"/>
                    <a:pt x="20" y="260"/>
                  </a:cubicBezTo>
                  <a:cubicBezTo>
                    <a:pt x="15" y="260"/>
                    <a:pt x="12" y="257"/>
                    <a:pt x="13" y="253"/>
                  </a:cubicBezTo>
                  <a:cubicBezTo>
                    <a:pt x="14" y="249"/>
                    <a:pt x="18" y="246"/>
                    <a:pt x="23" y="246"/>
                  </a:cubicBezTo>
                  <a:cubicBezTo>
                    <a:pt x="28" y="246"/>
                    <a:pt x="31" y="249"/>
                    <a:pt x="31" y="253"/>
                  </a:cubicBezTo>
                  <a:moveTo>
                    <a:pt x="36" y="228"/>
                  </a:moveTo>
                  <a:cubicBezTo>
                    <a:pt x="35" y="231"/>
                    <a:pt x="30" y="234"/>
                    <a:pt x="26" y="234"/>
                  </a:cubicBezTo>
                  <a:cubicBezTo>
                    <a:pt x="21" y="234"/>
                    <a:pt x="18" y="231"/>
                    <a:pt x="18" y="227"/>
                  </a:cubicBezTo>
                  <a:cubicBezTo>
                    <a:pt x="19" y="224"/>
                    <a:pt x="24" y="221"/>
                    <a:pt x="28" y="221"/>
                  </a:cubicBezTo>
                  <a:cubicBezTo>
                    <a:pt x="33" y="221"/>
                    <a:pt x="37" y="224"/>
                    <a:pt x="36" y="228"/>
                  </a:cubicBezTo>
                  <a:moveTo>
                    <a:pt x="41" y="204"/>
                  </a:moveTo>
                  <a:cubicBezTo>
                    <a:pt x="40" y="207"/>
                    <a:pt x="35" y="210"/>
                    <a:pt x="31" y="210"/>
                  </a:cubicBezTo>
                  <a:cubicBezTo>
                    <a:pt x="26" y="210"/>
                    <a:pt x="23" y="207"/>
                    <a:pt x="24" y="203"/>
                  </a:cubicBezTo>
                  <a:cubicBezTo>
                    <a:pt x="24" y="200"/>
                    <a:pt x="29" y="197"/>
                    <a:pt x="33" y="197"/>
                  </a:cubicBezTo>
                  <a:cubicBezTo>
                    <a:pt x="38" y="197"/>
                    <a:pt x="41" y="200"/>
                    <a:pt x="41" y="204"/>
                  </a:cubicBezTo>
                  <a:moveTo>
                    <a:pt x="45" y="181"/>
                  </a:moveTo>
                  <a:cubicBezTo>
                    <a:pt x="45" y="184"/>
                    <a:pt x="40" y="187"/>
                    <a:pt x="36" y="187"/>
                  </a:cubicBezTo>
                  <a:cubicBezTo>
                    <a:pt x="31" y="187"/>
                    <a:pt x="28" y="184"/>
                    <a:pt x="29" y="181"/>
                  </a:cubicBezTo>
                  <a:cubicBezTo>
                    <a:pt x="29" y="178"/>
                    <a:pt x="34" y="175"/>
                    <a:pt x="38" y="175"/>
                  </a:cubicBezTo>
                  <a:cubicBezTo>
                    <a:pt x="43" y="175"/>
                    <a:pt x="46" y="178"/>
                    <a:pt x="45" y="181"/>
                  </a:cubicBezTo>
                  <a:moveTo>
                    <a:pt x="50" y="159"/>
                  </a:moveTo>
                  <a:cubicBezTo>
                    <a:pt x="49" y="163"/>
                    <a:pt x="45" y="165"/>
                    <a:pt x="40" y="165"/>
                  </a:cubicBezTo>
                  <a:cubicBezTo>
                    <a:pt x="36" y="165"/>
                    <a:pt x="33" y="162"/>
                    <a:pt x="33" y="159"/>
                  </a:cubicBezTo>
                  <a:cubicBezTo>
                    <a:pt x="34" y="156"/>
                    <a:pt x="38" y="154"/>
                    <a:pt x="43" y="154"/>
                  </a:cubicBezTo>
                  <a:cubicBezTo>
                    <a:pt x="47" y="154"/>
                    <a:pt x="50" y="156"/>
                    <a:pt x="50" y="159"/>
                  </a:cubicBezTo>
                  <a:moveTo>
                    <a:pt x="54" y="139"/>
                  </a:moveTo>
                  <a:cubicBezTo>
                    <a:pt x="53" y="142"/>
                    <a:pt x="49" y="144"/>
                    <a:pt x="45" y="144"/>
                  </a:cubicBezTo>
                  <a:cubicBezTo>
                    <a:pt x="40" y="144"/>
                    <a:pt x="37" y="142"/>
                    <a:pt x="38" y="139"/>
                  </a:cubicBezTo>
                  <a:cubicBezTo>
                    <a:pt x="39" y="136"/>
                    <a:pt x="43" y="133"/>
                    <a:pt x="47" y="134"/>
                  </a:cubicBezTo>
                  <a:cubicBezTo>
                    <a:pt x="51" y="134"/>
                    <a:pt x="54" y="136"/>
                    <a:pt x="54" y="139"/>
                  </a:cubicBezTo>
                  <a:moveTo>
                    <a:pt x="58" y="120"/>
                  </a:moveTo>
                  <a:cubicBezTo>
                    <a:pt x="57" y="122"/>
                    <a:pt x="53" y="125"/>
                    <a:pt x="49" y="125"/>
                  </a:cubicBezTo>
                  <a:cubicBezTo>
                    <a:pt x="45" y="125"/>
                    <a:pt x="42" y="122"/>
                    <a:pt x="42" y="119"/>
                  </a:cubicBezTo>
                  <a:cubicBezTo>
                    <a:pt x="43" y="117"/>
                    <a:pt x="47" y="114"/>
                    <a:pt x="51" y="114"/>
                  </a:cubicBezTo>
                  <a:cubicBezTo>
                    <a:pt x="55" y="114"/>
                    <a:pt x="58" y="117"/>
                    <a:pt x="58" y="120"/>
                  </a:cubicBezTo>
                  <a:moveTo>
                    <a:pt x="61" y="101"/>
                  </a:moveTo>
                  <a:cubicBezTo>
                    <a:pt x="61" y="104"/>
                    <a:pt x="57" y="106"/>
                    <a:pt x="53" y="106"/>
                  </a:cubicBezTo>
                  <a:cubicBezTo>
                    <a:pt x="49" y="106"/>
                    <a:pt x="46" y="104"/>
                    <a:pt x="46" y="101"/>
                  </a:cubicBezTo>
                  <a:cubicBezTo>
                    <a:pt x="47" y="98"/>
                    <a:pt x="51" y="96"/>
                    <a:pt x="55" y="96"/>
                  </a:cubicBezTo>
                  <a:cubicBezTo>
                    <a:pt x="59" y="96"/>
                    <a:pt x="62" y="98"/>
                    <a:pt x="61" y="101"/>
                  </a:cubicBezTo>
                  <a:moveTo>
                    <a:pt x="65" y="83"/>
                  </a:moveTo>
                  <a:cubicBezTo>
                    <a:pt x="64" y="86"/>
                    <a:pt x="61" y="88"/>
                    <a:pt x="57" y="88"/>
                  </a:cubicBezTo>
                  <a:cubicBezTo>
                    <a:pt x="53" y="88"/>
                    <a:pt x="50" y="86"/>
                    <a:pt x="50" y="83"/>
                  </a:cubicBezTo>
                  <a:cubicBezTo>
                    <a:pt x="51" y="81"/>
                    <a:pt x="55" y="79"/>
                    <a:pt x="59" y="79"/>
                  </a:cubicBezTo>
                  <a:cubicBezTo>
                    <a:pt x="63" y="79"/>
                    <a:pt x="65" y="81"/>
                    <a:pt x="65" y="83"/>
                  </a:cubicBezTo>
                  <a:moveTo>
                    <a:pt x="68" y="67"/>
                  </a:moveTo>
                  <a:cubicBezTo>
                    <a:pt x="68" y="69"/>
                    <a:pt x="64" y="71"/>
                    <a:pt x="60" y="71"/>
                  </a:cubicBezTo>
                  <a:cubicBezTo>
                    <a:pt x="56" y="71"/>
                    <a:pt x="54" y="69"/>
                    <a:pt x="54" y="66"/>
                  </a:cubicBezTo>
                  <a:cubicBezTo>
                    <a:pt x="55" y="64"/>
                    <a:pt x="58" y="62"/>
                    <a:pt x="62" y="62"/>
                  </a:cubicBezTo>
                  <a:cubicBezTo>
                    <a:pt x="66" y="62"/>
                    <a:pt x="69" y="64"/>
                    <a:pt x="68" y="67"/>
                  </a:cubicBezTo>
                  <a:moveTo>
                    <a:pt x="72" y="50"/>
                  </a:moveTo>
                  <a:cubicBezTo>
                    <a:pt x="71" y="53"/>
                    <a:pt x="68" y="55"/>
                    <a:pt x="64" y="55"/>
                  </a:cubicBezTo>
                  <a:cubicBezTo>
                    <a:pt x="60" y="54"/>
                    <a:pt x="57" y="52"/>
                    <a:pt x="58" y="50"/>
                  </a:cubicBezTo>
                  <a:cubicBezTo>
                    <a:pt x="58" y="48"/>
                    <a:pt x="62" y="46"/>
                    <a:pt x="66" y="46"/>
                  </a:cubicBezTo>
                  <a:cubicBezTo>
                    <a:pt x="69" y="46"/>
                    <a:pt x="72" y="48"/>
                    <a:pt x="72" y="50"/>
                  </a:cubicBezTo>
                  <a:moveTo>
                    <a:pt x="75" y="35"/>
                  </a:moveTo>
                  <a:cubicBezTo>
                    <a:pt x="74" y="37"/>
                    <a:pt x="71" y="39"/>
                    <a:pt x="67" y="39"/>
                  </a:cubicBezTo>
                  <a:cubicBezTo>
                    <a:pt x="63" y="39"/>
                    <a:pt x="61" y="37"/>
                    <a:pt x="61" y="35"/>
                  </a:cubicBezTo>
                  <a:cubicBezTo>
                    <a:pt x="62" y="32"/>
                    <a:pt x="65" y="31"/>
                    <a:pt x="69" y="31"/>
                  </a:cubicBezTo>
                  <a:cubicBezTo>
                    <a:pt x="73" y="31"/>
                    <a:pt x="75" y="33"/>
                    <a:pt x="75" y="35"/>
                  </a:cubicBezTo>
                  <a:moveTo>
                    <a:pt x="78" y="20"/>
                  </a:moveTo>
                  <a:cubicBezTo>
                    <a:pt x="77" y="22"/>
                    <a:pt x="74" y="24"/>
                    <a:pt x="70" y="24"/>
                  </a:cubicBezTo>
                  <a:cubicBezTo>
                    <a:pt x="67" y="24"/>
                    <a:pt x="64" y="22"/>
                    <a:pt x="64" y="20"/>
                  </a:cubicBezTo>
                  <a:cubicBezTo>
                    <a:pt x="65" y="18"/>
                    <a:pt x="68" y="16"/>
                    <a:pt x="72" y="16"/>
                  </a:cubicBezTo>
                  <a:cubicBezTo>
                    <a:pt x="76" y="16"/>
                    <a:pt x="78" y="18"/>
                    <a:pt x="78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ïşľïḓe"/>
            <p:cNvSpPr/>
            <p:nvPr/>
          </p:nvSpPr>
          <p:spPr bwMode="auto">
            <a:xfrm>
              <a:off x="6196096" y="5197392"/>
              <a:ext cx="355117" cy="9569"/>
            </a:xfrm>
            <a:custGeom>
              <a:avLst/>
              <a:gdLst>
                <a:gd name="T0" fmla="*/ 0 w 334"/>
                <a:gd name="T1" fmla="*/ 2 h 9"/>
                <a:gd name="T2" fmla="*/ 334 w 334"/>
                <a:gd name="T3" fmla="*/ 9 h 9"/>
                <a:gd name="T4" fmla="*/ 334 w 334"/>
                <a:gd name="T5" fmla="*/ 7 h 9"/>
                <a:gd name="T6" fmla="*/ 0 w 334"/>
                <a:gd name="T7" fmla="*/ 0 h 9"/>
                <a:gd name="T8" fmla="*/ 0 w 334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9">
                  <a:moveTo>
                    <a:pt x="0" y="2"/>
                  </a:moveTo>
                  <a:lnTo>
                    <a:pt x="334" y="9"/>
                  </a:lnTo>
                  <a:lnTo>
                    <a:pt x="334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îṥļídé"/>
            <p:cNvSpPr/>
            <p:nvPr/>
          </p:nvSpPr>
          <p:spPr bwMode="auto">
            <a:xfrm>
              <a:off x="6196096" y="5197392"/>
              <a:ext cx="355117" cy="9569"/>
            </a:xfrm>
            <a:custGeom>
              <a:avLst/>
              <a:gdLst>
                <a:gd name="T0" fmla="*/ 0 w 334"/>
                <a:gd name="T1" fmla="*/ 2 h 9"/>
                <a:gd name="T2" fmla="*/ 334 w 334"/>
                <a:gd name="T3" fmla="*/ 9 h 9"/>
                <a:gd name="T4" fmla="*/ 334 w 334"/>
                <a:gd name="T5" fmla="*/ 7 h 9"/>
                <a:gd name="T6" fmla="*/ 0 w 334"/>
                <a:gd name="T7" fmla="*/ 0 h 9"/>
                <a:gd name="T8" fmla="*/ 0 w 334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9">
                  <a:moveTo>
                    <a:pt x="0" y="2"/>
                  </a:moveTo>
                  <a:lnTo>
                    <a:pt x="334" y="9"/>
                  </a:lnTo>
                  <a:lnTo>
                    <a:pt x="334" y="7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îṡlîḑé"/>
            <p:cNvSpPr/>
            <p:nvPr/>
          </p:nvSpPr>
          <p:spPr bwMode="auto">
            <a:xfrm>
              <a:off x="6191843" y="5218657"/>
              <a:ext cx="361496" cy="9569"/>
            </a:xfrm>
            <a:custGeom>
              <a:avLst/>
              <a:gdLst>
                <a:gd name="T0" fmla="*/ 0 w 340"/>
                <a:gd name="T1" fmla="*/ 2 h 9"/>
                <a:gd name="T2" fmla="*/ 340 w 340"/>
                <a:gd name="T3" fmla="*/ 9 h 9"/>
                <a:gd name="T4" fmla="*/ 340 w 340"/>
                <a:gd name="T5" fmla="*/ 7 h 9"/>
                <a:gd name="T6" fmla="*/ 0 w 340"/>
                <a:gd name="T7" fmla="*/ 0 h 9"/>
                <a:gd name="T8" fmla="*/ 0 w 340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9">
                  <a:moveTo>
                    <a:pt x="0" y="2"/>
                  </a:moveTo>
                  <a:lnTo>
                    <a:pt x="340" y="9"/>
                  </a:lnTo>
                  <a:lnTo>
                    <a:pt x="340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işḻiḓé"/>
            <p:cNvSpPr/>
            <p:nvPr/>
          </p:nvSpPr>
          <p:spPr bwMode="auto">
            <a:xfrm>
              <a:off x="6191843" y="5218657"/>
              <a:ext cx="361496" cy="9569"/>
            </a:xfrm>
            <a:custGeom>
              <a:avLst/>
              <a:gdLst>
                <a:gd name="T0" fmla="*/ 0 w 340"/>
                <a:gd name="T1" fmla="*/ 2 h 9"/>
                <a:gd name="T2" fmla="*/ 340 w 340"/>
                <a:gd name="T3" fmla="*/ 9 h 9"/>
                <a:gd name="T4" fmla="*/ 340 w 340"/>
                <a:gd name="T5" fmla="*/ 7 h 9"/>
                <a:gd name="T6" fmla="*/ 0 w 340"/>
                <a:gd name="T7" fmla="*/ 0 h 9"/>
                <a:gd name="T8" fmla="*/ 0 w 340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9">
                  <a:moveTo>
                    <a:pt x="0" y="2"/>
                  </a:moveTo>
                  <a:lnTo>
                    <a:pt x="340" y="9"/>
                  </a:lnTo>
                  <a:lnTo>
                    <a:pt x="340" y="7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iṡļîḑé"/>
            <p:cNvSpPr/>
            <p:nvPr/>
          </p:nvSpPr>
          <p:spPr bwMode="auto">
            <a:xfrm>
              <a:off x="6188654" y="5240985"/>
              <a:ext cx="368939" cy="8506"/>
            </a:xfrm>
            <a:custGeom>
              <a:avLst/>
              <a:gdLst>
                <a:gd name="T0" fmla="*/ 0 w 347"/>
                <a:gd name="T1" fmla="*/ 1 h 8"/>
                <a:gd name="T2" fmla="*/ 347 w 347"/>
                <a:gd name="T3" fmla="*/ 8 h 8"/>
                <a:gd name="T4" fmla="*/ 347 w 347"/>
                <a:gd name="T5" fmla="*/ 6 h 8"/>
                <a:gd name="T6" fmla="*/ 0 w 347"/>
                <a:gd name="T7" fmla="*/ 0 h 8"/>
                <a:gd name="T8" fmla="*/ 0 w 34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8">
                  <a:moveTo>
                    <a:pt x="0" y="1"/>
                  </a:moveTo>
                  <a:lnTo>
                    <a:pt x="347" y="8"/>
                  </a:lnTo>
                  <a:lnTo>
                    <a:pt x="347" y="6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ṡľídê"/>
            <p:cNvSpPr/>
            <p:nvPr/>
          </p:nvSpPr>
          <p:spPr bwMode="auto">
            <a:xfrm>
              <a:off x="6188654" y="5240985"/>
              <a:ext cx="368939" cy="8506"/>
            </a:xfrm>
            <a:custGeom>
              <a:avLst/>
              <a:gdLst>
                <a:gd name="T0" fmla="*/ 0 w 347"/>
                <a:gd name="T1" fmla="*/ 1 h 8"/>
                <a:gd name="T2" fmla="*/ 347 w 347"/>
                <a:gd name="T3" fmla="*/ 8 h 8"/>
                <a:gd name="T4" fmla="*/ 347 w 347"/>
                <a:gd name="T5" fmla="*/ 6 h 8"/>
                <a:gd name="T6" fmla="*/ 0 w 347"/>
                <a:gd name="T7" fmla="*/ 0 h 8"/>
                <a:gd name="T8" fmla="*/ 0 w 34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8">
                  <a:moveTo>
                    <a:pt x="0" y="1"/>
                  </a:moveTo>
                  <a:lnTo>
                    <a:pt x="347" y="8"/>
                  </a:lnTo>
                  <a:lnTo>
                    <a:pt x="347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ï$ļïḍè"/>
            <p:cNvSpPr/>
            <p:nvPr/>
          </p:nvSpPr>
          <p:spPr bwMode="auto">
            <a:xfrm>
              <a:off x="6183338" y="5263312"/>
              <a:ext cx="375318" cy="9569"/>
            </a:xfrm>
            <a:custGeom>
              <a:avLst/>
              <a:gdLst>
                <a:gd name="T0" fmla="*/ 0 w 353"/>
                <a:gd name="T1" fmla="*/ 2 h 9"/>
                <a:gd name="T2" fmla="*/ 353 w 353"/>
                <a:gd name="T3" fmla="*/ 9 h 9"/>
                <a:gd name="T4" fmla="*/ 353 w 353"/>
                <a:gd name="T5" fmla="*/ 7 h 9"/>
                <a:gd name="T6" fmla="*/ 0 w 353"/>
                <a:gd name="T7" fmla="*/ 0 h 9"/>
                <a:gd name="T8" fmla="*/ 0 w 35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9">
                  <a:moveTo>
                    <a:pt x="0" y="2"/>
                  </a:moveTo>
                  <a:lnTo>
                    <a:pt x="353" y="9"/>
                  </a:lnTo>
                  <a:lnTo>
                    <a:pt x="353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iṥliḋè"/>
            <p:cNvSpPr/>
            <p:nvPr/>
          </p:nvSpPr>
          <p:spPr bwMode="auto">
            <a:xfrm>
              <a:off x="6183338" y="5263312"/>
              <a:ext cx="375318" cy="9569"/>
            </a:xfrm>
            <a:custGeom>
              <a:avLst/>
              <a:gdLst>
                <a:gd name="T0" fmla="*/ 0 w 353"/>
                <a:gd name="T1" fmla="*/ 2 h 9"/>
                <a:gd name="T2" fmla="*/ 353 w 353"/>
                <a:gd name="T3" fmla="*/ 9 h 9"/>
                <a:gd name="T4" fmla="*/ 353 w 353"/>
                <a:gd name="T5" fmla="*/ 7 h 9"/>
                <a:gd name="T6" fmla="*/ 0 w 353"/>
                <a:gd name="T7" fmla="*/ 0 h 9"/>
                <a:gd name="T8" fmla="*/ 0 w 35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9">
                  <a:moveTo>
                    <a:pt x="0" y="2"/>
                  </a:moveTo>
                  <a:lnTo>
                    <a:pt x="353" y="9"/>
                  </a:lnTo>
                  <a:lnTo>
                    <a:pt x="353" y="7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î$ḻïḋê"/>
            <p:cNvSpPr/>
            <p:nvPr/>
          </p:nvSpPr>
          <p:spPr bwMode="auto">
            <a:xfrm>
              <a:off x="6180148" y="5286703"/>
              <a:ext cx="382761" cy="9569"/>
            </a:xfrm>
            <a:custGeom>
              <a:avLst/>
              <a:gdLst>
                <a:gd name="T0" fmla="*/ 0 w 360"/>
                <a:gd name="T1" fmla="*/ 2 h 9"/>
                <a:gd name="T2" fmla="*/ 360 w 360"/>
                <a:gd name="T3" fmla="*/ 9 h 9"/>
                <a:gd name="T4" fmla="*/ 360 w 360"/>
                <a:gd name="T5" fmla="*/ 7 h 9"/>
                <a:gd name="T6" fmla="*/ 0 w 360"/>
                <a:gd name="T7" fmla="*/ 0 h 9"/>
                <a:gd name="T8" fmla="*/ 0 w 360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9">
                  <a:moveTo>
                    <a:pt x="0" y="2"/>
                  </a:moveTo>
                  <a:lnTo>
                    <a:pt x="360" y="9"/>
                  </a:lnTo>
                  <a:lnTo>
                    <a:pt x="360" y="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iṧlïḓè"/>
            <p:cNvSpPr/>
            <p:nvPr/>
          </p:nvSpPr>
          <p:spPr bwMode="auto">
            <a:xfrm>
              <a:off x="6180148" y="5286703"/>
              <a:ext cx="382761" cy="9569"/>
            </a:xfrm>
            <a:custGeom>
              <a:avLst/>
              <a:gdLst>
                <a:gd name="T0" fmla="*/ 0 w 360"/>
                <a:gd name="T1" fmla="*/ 2 h 9"/>
                <a:gd name="T2" fmla="*/ 360 w 360"/>
                <a:gd name="T3" fmla="*/ 9 h 9"/>
                <a:gd name="T4" fmla="*/ 360 w 360"/>
                <a:gd name="T5" fmla="*/ 7 h 9"/>
                <a:gd name="T6" fmla="*/ 0 w 360"/>
                <a:gd name="T7" fmla="*/ 0 h 9"/>
                <a:gd name="T8" fmla="*/ 0 w 360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9">
                  <a:moveTo>
                    <a:pt x="0" y="2"/>
                  </a:moveTo>
                  <a:lnTo>
                    <a:pt x="360" y="9"/>
                  </a:lnTo>
                  <a:lnTo>
                    <a:pt x="360" y="7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îşḻïḋé"/>
            <p:cNvSpPr/>
            <p:nvPr/>
          </p:nvSpPr>
          <p:spPr bwMode="auto">
            <a:xfrm>
              <a:off x="6175895" y="5312221"/>
              <a:ext cx="388077" cy="6379"/>
            </a:xfrm>
            <a:custGeom>
              <a:avLst/>
              <a:gdLst>
                <a:gd name="T0" fmla="*/ 0 w 365"/>
                <a:gd name="T1" fmla="*/ 1 h 6"/>
                <a:gd name="T2" fmla="*/ 365 w 365"/>
                <a:gd name="T3" fmla="*/ 6 h 6"/>
                <a:gd name="T4" fmla="*/ 365 w 365"/>
                <a:gd name="T5" fmla="*/ 5 h 6"/>
                <a:gd name="T6" fmla="*/ 0 w 365"/>
                <a:gd name="T7" fmla="*/ 0 h 6"/>
                <a:gd name="T8" fmla="*/ 0 w 36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6">
                  <a:moveTo>
                    <a:pt x="0" y="1"/>
                  </a:moveTo>
                  <a:lnTo>
                    <a:pt x="365" y="6"/>
                  </a:lnTo>
                  <a:lnTo>
                    <a:pt x="365" y="5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iSlíḓè"/>
            <p:cNvSpPr/>
            <p:nvPr/>
          </p:nvSpPr>
          <p:spPr bwMode="auto">
            <a:xfrm>
              <a:off x="6175895" y="5312221"/>
              <a:ext cx="388077" cy="6379"/>
            </a:xfrm>
            <a:custGeom>
              <a:avLst/>
              <a:gdLst>
                <a:gd name="T0" fmla="*/ 0 w 365"/>
                <a:gd name="T1" fmla="*/ 1 h 6"/>
                <a:gd name="T2" fmla="*/ 365 w 365"/>
                <a:gd name="T3" fmla="*/ 6 h 6"/>
                <a:gd name="T4" fmla="*/ 365 w 365"/>
                <a:gd name="T5" fmla="*/ 5 h 6"/>
                <a:gd name="T6" fmla="*/ 0 w 365"/>
                <a:gd name="T7" fmla="*/ 0 h 6"/>
                <a:gd name="T8" fmla="*/ 0 w 36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6">
                  <a:moveTo>
                    <a:pt x="0" y="1"/>
                  </a:moveTo>
                  <a:lnTo>
                    <a:pt x="365" y="6"/>
                  </a:lnTo>
                  <a:lnTo>
                    <a:pt x="365" y="5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4" name="îṧľíḍé"/>
            <p:cNvGrpSpPr/>
            <p:nvPr/>
          </p:nvGrpSpPr>
          <p:grpSpPr bwMode="auto">
            <a:xfrm>
              <a:off x="3186114" y="2953904"/>
              <a:ext cx="4349672" cy="3020472"/>
              <a:chOff x="1238" y="1336"/>
              <a:chExt cx="4091" cy="2841"/>
            </a:xfrm>
          </p:grpSpPr>
          <p:sp>
            <p:nvSpPr>
              <p:cNvPr id="26" name="ïṡľîde"/>
              <p:cNvSpPr/>
              <p:nvPr/>
            </p:nvSpPr>
            <p:spPr bwMode="auto">
              <a:xfrm>
                <a:off x="4045" y="3577"/>
                <a:ext cx="374" cy="7"/>
              </a:xfrm>
              <a:custGeom>
                <a:avLst/>
                <a:gdLst>
                  <a:gd name="T0" fmla="*/ 0 w 374"/>
                  <a:gd name="T1" fmla="*/ 2 h 7"/>
                  <a:gd name="T2" fmla="*/ 374 w 374"/>
                  <a:gd name="T3" fmla="*/ 7 h 7"/>
                  <a:gd name="T4" fmla="*/ 374 w 374"/>
                  <a:gd name="T5" fmla="*/ 5 h 7"/>
                  <a:gd name="T6" fmla="*/ 0 w 374"/>
                  <a:gd name="T7" fmla="*/ 0 h 7"/>
                  <a:gd name="T8" fmla="*/ 0 w 374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7">
                    <a:moveTo>
                      <a:pt x="0" y="2"/>
                    </a:moveTo>
                    <a:lnTo>
                      <a:pt x="374" y="7"/>
                    </a:lnTo>
                    <a:lnTo>
                      <a:pt x="374" y="5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S1íďè"/>
              <p:cNvSpPr/>
              <p:nvPr/>
            </p:nvSpPr>
            <p:spPr bwMode="auto">
              <a:xfrm>
                <a:off x="4045" y="3577"/>
                <a:ext cx="374" cy="7"/>
              </a:xfrm>
              <a:custGeom>
                <a:avLst/>
                <a:gdLst>
                  <a:gd name="T0" fmla="*/ 0 w 374"/>
                  <a:gd name="T1" fmla="*/ 2 h 7"/>
                  <a:gd name="T2" fmla="*/ 374 w 374"/>
                  <a:gd name="T3" fmla="*/ 7 h 7"/>
                  <a:gd name="T4" fmla="*/ 374 w 374"/>
                  <a:gd name="T5" fmla="*/ 5 h 7"/>
                  <a:gd name="T6" fmla="*/ 0 w 374"/>
                  <a:gd name="T7" fmla="*/ 0 h 7"/>
                  <a:gd name="T8" fmla="*/ 0 w 374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7">
                    <a:moveTo>
                      <a:pt x="0" y="2"/>
                    </a:moveTo>
                    <a:lnTo>
                      <a:pt x="374" y="7"/>
                    </a:lnTo>
                    <a:lnTo>
                      <a:pt x="374" y="5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$líḍè"/>
              <p:cNvSpPr/>
              <p:nvPr/>
            </p:nvSpPr>
            <p:spPr bwMode="auto">
              <a:xfrm>
                <a:off x="4042" y="3601"/>
                <a:ext cx="378" cy="8"/>
              </a:xfrm>
              <a:custGeom>
                <a:avLst/>
                <a:gdLst>
                  <a:gd name="T0" fmla="*/ 0 w 378"/>
                  <a:gd name="T1" fmla="*/ 1 h 8"/>
                  <a:gd name="T2" fmla="*/ 378 w 378"/>
                  <a:gd name="T3" fmla="*/ 8 h 8"/>
                  <a:gd name="T4" fmla="*/ 378 w 378"/>
                  <a:gd name="T5" fmla="*/ 6 h 8"/>
                  <a:gd name="T6" fmla="*/ 0 w 378"/>
                  <a:gd name="T7" fmla="*/ 0 h 8"/>
                  <a:gd name="T8" fmla="*/ 0 w 37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8">
                    <a:moveTo>
                      <a:pt x="0" y="1"/>
                    </a:moveTo>
                    <a:lnTo>
                      <a:pt x="378" y="8"/>
                    </a:lnTo>
                    <a:lnTo>
                      <a:pt x="378" y="6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šľidé"/>
              <p:cNvSpPr/>
              <p:nvPr/>
            </p:nvSpPr>
            <p:spPr bwMode="auto">
              <a:xfrm>
                <a:off x="4042" y="3601"/>
                <a:ext cx="378" cy="8"/>
              </a:xfrm>
              <a:custGeom>
                <a:avLst/>
                <a:gdLst>
                  <a:gd name="T0" fmla="*/ 0 w 378"/>
                  <a:gd name="T1" fmla="*/ 1 h 8"/>
                  <a:gd name="T2" fmla="*/ 378 w 378"/>
                  <a:gd name="T3" fmla="*/ 8 h 8"/>
                  <a:gd name="T4" fmla="*/ 378 w 378"/>
                  <a:gd name="T5" fmla="*/ 6 h 8"/>
                  <a:gd name="T6" fmla="*/ 0 w 378"/>
                  <a:gd name="T7" fmla="*/ 0 h 8"/>
                  <a:gd name="T8" fmla="*/ 0 w 37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8">
                    <a:moveTo>
                      <a:pt x="0" y="1"/>
                    </a:moveTo>
                    <a:lnTo>
                      <a:pt x="378" y="8"/>
                    </a:lnTo>
                    <a:lnTo>
                      <a:pt x="378" y="6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Sľîďe"/>
              <p:cNvSpPr/>
              <p:nvPr/>
            </p:nvSpPr>
            <p:spPr bwMode="auto">
              <a:xfrm>
                <a:off x="4037" y="3628"/>
                <a:ext cx="387" cy="6"/>
              </a:xfrm>
              <a:custGeom>
                <a:avLst/>
                <a:gdLst>
                  <a:gd name="T0" fmla="*/ 0 w 387"/>
                  <a:gd name="T1" fmla="*/ 1 h 6"/>
                  <a:gd name="T2" fmla="*/ 387 w 387"/>
                  <a:gd name="T3" fmla="*/ 6 h 6"/>
                  <a:gd name="T4" fmla="*/ 387 w 387"/>
                  <a:gd name="T5" fmla="*/ 5 h 6"/>
                  <a:gd name="T6" fmla="*/ 0 w 387"/>
                  <a:gd name="T7" fmla="*/ 0 h 6"/>
                  <a:gd name="T8" fmla="*/ 0 w 38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6">
                    <a:moveTo>
                      <a:pt x="0" y="1"/>
                    </a:moveTo>
                    <a:lnTo>
                      <a:pt x="387" y="6"/>
                    </a:lnTo>
                    <a:lnTo>
                      <a:pt x="387" y="5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iśľîdê"/>
              <p:cNvSpPr/>
              <p:nvPr/>
            </p:nvSpPr>
            <p:spPr bwMode="auto">
              <a:xfrm>
                <a:off x="4037" y="3628"/>
                <a:ext cx="387" cy="6"/>
              </a:xfrm>
              <a:custGeom>
                <a:avLst/>
                <a:gdLst>
                  <a:gd name="T0" fmla="*/ 0 w 387"/>
                  <a:gd name="T1" fmla="*/ 1 h 6"/>
                  <a:gd name="T2" fmla="*/ 387 w 387"/>
                  <a:gd name="T3" fmla="*/ 6 h 6"/>
                  <a:gd name="T4" fmla="*/ 387 w 387"/>
                  <a:gd name="T5" fmla="*/ 5 h 6"/>
                  <a:gd name="T6" fmla="*/ 0 w 387"/>
                  <a:gd name="T7" fmla="*/ 0 h 6"/>
                  <a:gd name="T8" fmla="*/ 0 w 38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6">
                    <a:moveTo>
                      <a:pt x="0" y="1"/>
                    </a:moveTo>
                    <a:lnTo>
                      <a:pt x="387" y="6"/>
                    </a:lnTo>
                    <a:lnTo>
                      <a:pt x="387" y="5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ḷiḑê"/>
              <p:cNvSpPr/>
              <p:nvPr/>
            </p:nvSpPr>
            <p:spPr bwMode="auto">
              <a:xfrm>
                <a:off x="4032" y="3653"/>
                <a:ext cx="395" cy="7"/>
              </a:xfrm>
              <a:custGeom>
                <a:avLst/>
                <a:gdLst>
                  <a:gd name="T0" fmla="*/ 0 w 395"/>
                  <a:gd name="T1" fmla="*/ 2 h 7"/>
                  <a:gd name="T2" fmla="*/ 395 w 395"/>
                  <a:gd name="T3" fmla="*/ 7 h 7"/>
                  <a:gd name="T4" fmla="*/ 395 w 395"/>
                  <a:gd name="T5" fmla="*/ 5 h 7"/>
                  <a:gd name="T6" fmla="*/ 0 w 395"/>
                  <a:gd name="T7" fmla="*/ 0 h 7"/>
                  <a:gd name="T8" fmla="*/ 0 w 39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7">
                    <a:moveTo>
                      <a:pt x="0" y="2"/>
                    </a:moveTo>
                    <a:lnTo>
                      <a:pt x="395" y="7"/>
                    </a:lnTo>
                    <a:lnTo>
                      <a:pt x="395" y="5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iṡ1îḋê"/>
              <p:cNvSpPr/>
              <p:nvPr/>
            </p:nvSpPr>
            <p:spPr bwMode="auto">
              <a:xfrm>
                <a:off x="4032" y="3653"/>
                <a:ext cx="395" cy="7"/>
              </a:xfrm>
              <a:custGeom>
                <a:avLst/>
                <a:gdLst>
                  <a:gd name="T0" fmla="*/ 0 w 395"/>
                  <a:gd name="T1" fmla="*/ 2 h 7"/>
                  <a:gd name="T2" fmla="*/ 395 w 395"/>
                  <a:gd name="T3" fmla="*/ 7 h 7"/>
                  <a:gd name="T4" fmla="*/ 395 w 395"/>
                  <a:gd name="T5" fmla="*/ 5 h 7"/>
                  <a:gd name="T6" fmla="*/ 0 w 395"/>
                  <a:gd name="T7" fmla="*/ 0 h 7"/>
                  <a:gd name="T8" fmla="*/ 0 w 39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7">
                    <a:moveTo>
                      <a:pt x="0" y="2"/>
                    </a:moveTo>
                    <a:lnTo>
                      <a:pt x="395" y="7"/>
                    </a:lnTo>
                    <a:lnTo>
                      <a:pt x="395" y="5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ŝḷïďê"/>
              <p:cNvSpPr/>
              <p:nvPr/>
            </p:nvSpPr>
            <p:spPr bwMode="auto">
              <a:xfrm>
                <a:off x="4027" y="3681"/>
                <a:ext cx="402" cy="5"/>
              </a:xfrm>
              <a:custGeom>
                <a:avLst/>
                <a:gdLst>
                  <a:gd name="T0" fmla="*/ 0 w 402"/>
                  <a:gd name="T1" fmla="*/ 2 h 5"/>
                  <a:gd name="T2" fmla="*/ 402 w 402"/>
                  <a:gd name="T3" fmla="*/ 5 h 5"/>
                  <a:gd name="T4" fmla="*/ 402 w 402"/>
                  <a:gd name="T5" fmla="*/ 4 h 5"/>
                  <a:gd name="T6" fmla="*/ 0 w 402"/>
                  <a:gd name="T7" fmla="*/ 0 h 5"/>
                  <a:gd name="T8" fmla="*/ 0 w 402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5">
                    <a:moveTo>
                      <a:pt x="0" y="2"/>
                    </a:moveTo>
                    <a:lnTo>
                      <a:pt x="402" y="5"/>
                    </a:lnTo>
                    <a:lnTo>
                      <a:pt x="402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ŝlïde"/>
              <p:cNvSpPr/>
              <p:nvPr/>
            </p:nvSpPr>
            <p:spPr bwMode="auto">
              <a:xfrm>
                <a:off x="4027" y="3681"/>
                <a:ext cx="402" cy="5"/>
              </a:xfrm>
              <a:custGeom>
                <a:avLst/>
                <a:gdLst>
                  <a:gd name="T0" fmla="*/ 0 w 402"/>
                  <a:gd name="T1" fmla="*/ 2 h 5"/>
                  <a:gd name="T2" fmla="*/ 402 w 402"/>
                  <a:gd name="T3" fmla="*/ 5 h 5"/>
                  <a:gd name="T4" fmla="*/ 402 w 402"/>
                  <a:gd name="T5" fmla="*/ 4 h 5"/>
                  <a:gd name="T6" fmla="*/ 0 w 402"/>
                  <a:gd name="T7" fmla="*/ 0 h 5"/>
                  <a:gd name="T8" fmla="*/ 0 w 402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5">
                    <a:moveTo>
                      <a:pt x="0" y="2"/>
                    </a:moveTo>
                    <a:lnTo>
                      <a:pt x="402" y="5"/>
                    </a:lnTo>
                    <a:lnTo>
                      <a:pt x="402" y="4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ṣ1ïḋé"/>
              <p:cNvSpPr/>
              <p:nvPr/>
            </p:nvSpPr>
            <p:spPr bwMode="auto">
              <a:xfrm>
                <a:off x="4022" y="3710"/>
                <a:ext cx="410" cy="5"/>
              </a:xfrm>
              <a:custGeom>
                <a:avLst/>
                <a:gdLst>
                  <a:gd name="T0" fmla="*/ 0 w 410"/>
                  <a:gd name="T1" fmla="*/ 2 h 5"/>
                  <a:gd name="T2" fmla="*/ 410 w 410"/>
                  <a:gd name="T3" fmla="*/ 5 h 5"/>
                  <a:gd name="T4" fmla="*/ 410 w 410"/>
                  <a:gd name="T5" fmla="*/ 3 h 5"/>
                  <a:gd name="T6" fmla="*/ 0 w 410"/>
                  <a:gd name="T7" fmla="*/ 0 h 5"/>
                  <a:gd name="T8" fmla="*/ 0 w 4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">
                    <a:moveTo>
                      <a:pt x="0" y="2"/>
                    </a:moveTo>
                    <a:lnTo>
                      <a:pt x="410" y="5"/>
                    </a:lnTo>
                    <a:lnTo>
                      <a:pt x="410" y="3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s1íďê"/>
              <p:cNvSpPr/>
              <p:nvPr/>
            </p:nvSpPr>
            <p:spPr bwMode="auto">
              <a:xfrm>
                <a:off x="4022" y="3710"/>
                <a:ext cx="410" cy="5"/>
              </a:xfrm>
              <a:custGeom>
                <a:avLst/>
                <a:gdLst>
                  <a:gd name="T0" fmla="*/ 0 w 410"/>
                  <a:gd name="T1" fmla="*/ 2 h 5"/>
                  <a:gd name="T2" fmla="*/ 410 w 410"/>
                  <a:gd name="T3" fmla="*/ 5 h 5"/>
                  <a:gd name="T4" fmla="*/ 410 w 410"/>
                  <a:gd name="T5" fmla="*/ 3 h 5"/>
                  <a:gd name="T6" fmla="*/ 0 w 410"/>
                  <a:gd name="T7" fmla="*/ 0 h 5"/>
                  <a:gd name="T8" fmla="*/ 0 w 4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">
                    <a:moveTo>
                      <a:pt x="0" y="2"/>
                    </a:moveTo>
                    <a:lnTo>
                      <a:pt x="410" y="5"/>
                    </a:lnTo>
                    <a:lnTo>
                      <a:pt x="410" y="3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ṥlîdé"/>
              <p:cNvSpPr/>
              <p:nvPr/>
            </p:nvSpPr>
            <p:spPr bwMode="auto">
              <a:xfrm>
                <a:off x="4017" y="3740"/>
                <a:ext cx="418" cy="5"/>
              </a:xfrm>
              <a:custGeom>
                <a:avLst/>
                <a:gdLst>
                  <a:gd name="T0" fmla="*/ 0 w 418"/>
                  <a:gd name="T1" fmla="*/ 2 h 5"/>
                  <a:gd name="T2" fmla="*/ 418 w 418"/>
                  <a:gd name="T3" fmla="*/ 5 h 5"/>
                  <a:gd name="T4" fmla="*/ 418 w 418"/>
                  <a:gd name="T5" fmla="*/ 4 h 5"/>
                  <a:gd name="T6" fmla="*/ 0 w 418"/>
                  <a:gd name="T7" fmla="*/ 0 h 5"/>
                  <a:gd name="T8" fmla="*/ 0 w 41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5">
                    <a:moveTo>
                      <a:pt x="0" y="2"/>
                    </a:moveTo>
                    <a:lnTo>
                      <a:pt x="418" y="5"/>
                    </a:lnTo>
                    <a:lnTo>
                      <a:pt x="418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íŝḷíḋè"/>
              <p:cNvSpPr/>
              <p:nvPr/>
            </p:nvSpPr>
            <p:spPr bwMode="auto">
              <a:xfrm>
                <a:off x="4017" y="3740"/>
                <a:ext cx="418" cy="5"/>
              </a:xfrm>
              <a:custGeom>
                <a:avLst/>
                <a:gdLst>
                  <a:gd name="T0" fmla="*/ 0 w 418"/>
                  <a:gd name="T1" fmla="*/ 2 h 5"/>
                  <a:gd name="T2" fmla="*/ 418 w 418"/>
                  <a:gd name="T3" fmla="*/ 5 h 5"/>
                  <a:gd name="T4" fmla="*/ 418 w 418"/>
                  <a:gd name="T5" fmla="*/ 4 h 5"/>
                  <a:gd name="T6" fmla="*/ 0 w 418"/>
                  <a:gd name="T7" fmla="*/ 0 h 5"/>
                  <a:gd name="T8" fmla="*/ 0 w 418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5">
                    <a:moveTo>
                      <a:pt x="0" y="2"/>
                    </a:moveTo>
                    <a:lnTo>
                      <a:pt x="418" y="5"/>
                    </a:lnTo>
                    <a:lnTo>
                      <a:pt x="418" y="4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íśľîḍè"/>
              <p:cNvSpPr/>
              <p:nvPr/>
            </p:nvSpPr>
            <p:spPr bwMode="auto">
              <a:xfrm>
                <a:off x="4012" y="3770"/>
                <a:ext cx="427" cy="6"/>
              </a:xfrm>
              <a:custGeom>
                <a:avLst/>
                <a:gdLst>
                  <a:gd name="T0" fmla="*/ 0 w 427"/>
                  <a:gd name="T1" fmla="*/ 2 h 6"/>
                  <a:gd name="T2" fmla="*/ 427 w 427"/>
                  <a:gd name="T3" fmla="*/ 6 h 6"/>
                  <a:gd name="T4" fmla="*/ 427 w 427"/>
                  <a:gd name="T5" fmla="*/ 4 h 6"/>
                  <a:gd name="T6" fmla="*/ 0 w 427"/>
                  <a:gd name="T7" fmla="*/ 0 h 6"/>
                  <a:gd name="T8" fmla="*/ 0 w 42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6">
                    <a:moveTo>
                      <a:pt x="0" y="2"/>
                    </a:moveTo>
                    <a:lnTo>
                      <a:pt x="427" y="6"/>
                    </a:lnTo>
                    <a:lnTo>
                      <a:pt x="427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îṣļîḋê"/>
              <p:cNvSpPr/>
              <p:nvPr/>
            </p:nvSpPr>
            <p:spPr bwMode="auto">
              <a:xfrm>
                <a:off x="4012" y="3770"/>
                <a:ext cx="427" cy="6"/>
              </a:xfrm>
              <a:custGeom>
                <a:avLst/>
                <a:gdLst>
                  <a:gd name="T0" fmla="*/ 0 w 427"/>
                  <a:gd name="T1" fmla="*/ 2 h 6"/>
                  <a:gd name="T2" fmla="*/ 427 w 427"/>
                  <a:gd name="T3" fmla="*/ 6 h 6"/>
                  <a:gd name="T4" fmla="*/ 427 w 427"/>
                  <a:gd name="T5" fmla="*/ 4 h 6"/>
                  <a:gd name="T6" fmla="*/ 0 w 427"/>
                  <a:gd name="T7" fmla="*/ 0 h 6"/>
                  <a:gd name="T8" fmla="*/ 0 w 427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6">
                    <a:moveTo>
                      <a:pt x="0" y="2"/>
                    </a:moveTo>
                    <a:lnTo>
                      <a:pt x="427" y="6"/>
                    </a:lnTo>
                    <a:lnTo>
                      <a:pt x="427" y="4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$lîďe"/>
              <p:cNvSpPr/>
              <p:nvPr/>
            </p:nvSpPr>
            <p:spPr bwMode="auto">
              <a:xfrm>
                <a:off x="4005" y="3804"/>
                <a:ext cx="439" cy="3"/>
              </a:xfrm>
              <a:custGeom>
                <a:avLst/>
                <a:gdLst>
                  <a:gd name="T0" fmla="*/ 0 w 439"/>
                  <a:gd name="T1" fmla="*/ 2 h 3"/>
                  <a:gd name="T2" fmla="*/ 439 w 439"/>
                  <a:gd name="T3" fmla="*/ 3 h 3"/>
                  <a:gd name="T4" fmla="*/ 439 w 439"/>
                  <a:gd name="T5" fmla="*/ 2 h 3"/>
                  <a:gd name="T6" fmla="*/ 0 w 439"/>
                  <a:gd name="T7" fmla="*/ 0 h 3"/>
                  <a:gd name="T8" fmla="*/ 0 w 439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3">
                    <a:moveTo>
                      <a:pt x="0" y="2"/>
                    </a:moveTo>
                    <a:lnTo>
                      <a:pt x="439" y="3"/>
                    </a:lnTo>
                    <a:lnTo>
                      <a:pt x="439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ḷïḋè"/>
              <p:cNvSpPr/>
              <p:nvPr/>
            </p:nvSpPr>
            <p:spPr bwMode="auto">
              <a:xfrm>
                <a:off x="4005" y="3804"/>
                <a:ext cx="439" cy="3"/>
              </a:xfrm>
              <a:custGeom>
                <a:avLst/>
                <a:gdLst>
                  <a:gd name="T0" fmla="*/ 0 w 439"/>
                  <a:gd name="T1" fmla="*/ 2 h 3"/>
                  <a:gd name="T2" fmla="*/ 439 w 439"/>
                  <a:gd name="T3" fmla="*/ 3 h 3"/>
                  <a:gd name="T4" fmla="*/ 439 w 439"/>
                  <a:gd name="T5" fmla="*/ 2 h 3"/>
                  <a:gd name="T6" fmla="*/ 0 w 439"/>
                  <a:gd name="T7" fmla="*/ 0 h 3"/>
                  <a:gd name="T8" fmla="*/ 0 w 439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3">
                    <a:moveTo>
                      <a:pt x="0" y="2"/>
                    </a:moveTo>
                    <a:lnTo>
                      <a:pt x="439" y="3"/>
                    </a:lnTo>
                    <a:lnTo>
                      <a:pt x="439" y="2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ṥḷíḍè"/>
              <p:cNvSpPr/>
              <p:nvPr/>
            </p:nvSpPr>
            <p:spPr bwMode="auto">
              <a:xfrm>
                <a:off x="4000" y="3838"/>
                <a:ext cx="447" cy="3"/>
              </a:xfrm>
              <a:custGeom>
                <a:avLst/>
                <a:gdLst>
                  <a:gd name="T0" fmla="*/ 0 w 447"/>
                  <a:gd name="T1" fmla="*/ 1 h 3"/>
                  <a:gd name="T2" fmla="*/ 447 w 447"/>
                  <a:gd name="T3" fmla="*/ 3 h 3"/>
                  <a:gd name="T4" fmla="*/ 447 w 447"/>
                  <a:gd name="T5" fmla="*/ 1 h 3"/>
                  <a:gd name="T6" fmla="*/ 0 w 447"/>
                  <a:gd name="T7" fmla="*/ 0 h 3"/>
                  <a:gd name="T8" fmla="*/ 0 w 44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" h="3">
                    <a:moveTo>
                      <a:pt x="0" y="1"/>
                    </a:moveTo>
                    <a:lnTo>
                      <a:pt x="447" y="3"/>
                    </a:lnTo>
                    <a:lnTo>
                      <a:pt x="447" y="1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ṩľîḑê"/>
              <p:cNvSpPr/>
              <p:nvPr/>
            </p:nvSpPr>
            <p:spPr bwMode="auto">
              <a:xfrm>
                <a:off x="4000" y="3838"/>
                <a:ext cx="447" cy="3"/>
              </a:xfrm>
              <a:custGeom>
                <a:avLst/>
                <a:gdLst>
                  <a:gd name="T0" fmla="*/ 0 w 447"/>
                  <a:gd name="T1" fmla="*/ 1 h 3"/>
                  <a:gd name="T2" fmla="*/ 447 w 447"/>
                  <a:gd name="T3" fmla="*/ 3 h 3"/>
                  <a:gd name="T4" fmla="*/ 447 w 447"/>
                  <a:gd name="T5" fmla="*/ 1 h 3"/>
                  <a:gd name="T6" fmla="*/ 0 w 447"/>
                  <a:gd name="T7" fmla="*/ 0 h 3"/>
                  <a:gd name="T8" fmla="*/ 0 w 447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" h="3">
                    <a:moveTo>
                      <a:pt x="0" y="1"/>
                    </a:moveTo>
                    <a:lnTo>
                      <a:pt x="447" y="3"/>
                    </a:lnTo>
                    <a:lnTo>
                      <a:pt x="447" y="1"/>
                    </a:lnTo>
                    <a:lnTo>
                      <a:pt x="0" y="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iśḷïḓè"/>
              <p:cNvSpPr/>
              <p:nvPr/>
            </p:nvSpPr>
            <p:spPr bwMode="auto">
              <a:xfrm>
                <a:off x="4405" y="3418"/>
                <a:ext cx="32" cy="21"/>
              </a:xfrm>
              <a:custGeom>
                <a:avLst/>
                <a:gdLst>
                  <a:gd name="T0" fmla="*/ 0 w 32"/>
                  <a:gd name="T1" fmla="*/ 18 h 21"/>
                  <a:gd name="T2" fmla="*/ 32 w 32"/>
                  <a:gd name="T3" fmla="*/ 21 h 21"/>
                  <a:gd name="T4" fmla="*/ 9 w 32"/>
                  <a:gd name="T5" fmla="*/ 0 h 21"/>
                  <a:gd name="T6" fmla="*/ 0 w 32"/>
                  <a:gd name="T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1">
                    <a:moveTo>
                      <a:pt x="0" y="18"/>
                    </a:moveTo>
                    <a:lnTo>
                      <a:pt x="32" y="21"/>
                    </a:lnTo>
                    <a:lnTo>
                      <a:pt x="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íšlíḓê"/>
              <p:cNvSpPr/>
              <p:nvPr/>
            </p:nvSpPr>
            <p:spPr bwMode="auto">
              <a:xfrm>
                <a:off x="4405" y="3418"/>
                <a:ext cx="32" cy="21"/>
              </a:xfrm>
              <a:custGeom>
                <a:avLst/>
                <a:gdLst>
                  <a:gd name="T0" fmla="*/ 0 w 32"/>
                  <a:gd name="T1" fmla="*/ 18 h 21"/>
                  <a:gd name="T2" fmla="*/ 32 w 32"/>
                  <a:gd name="T3" fmla="*/ 21 h 21"/>
                  <a:gd name="T4" fmla="*/ 9 w 32"/>
                  <a:gd name="T5" fmla="*/ 0 h 21"/>
                  <a:gd name="T6" fmla="*/ 0 w 32"/>
                  <a:gd name="T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1">
                    <a:moveTo>
                      <a:pt x="0" y="18"/>
                    </a:moveTo>
                    <a:lnTo>
                      <a:pt x="32" y="21"/>
                    </a:lnTo>
                    <a:lnTo>
                      <a:pt x="9" y="0"/>
                    </a:lnTo>
                    <a:lnTo>
                      <a:pt x="0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îşḻîḑe"/>
              <p:cNvSpPr/>
              <p:nvPr/>
            </p:nvSpPr>
            <p:spPr bwMode="auto">
              <a:xfrm>
                <a:off x="3165" y="3502"/>
                <a:ext cx="288" cy="484"/>
              </a:xfrm>
              <a:custGeom>
                <a:avLst/>
                <a:gdLst>
                  <a:gd name="T0" fmla="*/ 241 w 288"/>
                  <a:gd name="T1" fmla="*/ 0 h 484"/>
                  <a:gd name="T2" fmla="*/ 0 w 288"/>
                  <a:gd name="T3" fmla="*/ 484 h 484"/>
                  <a:gd name="T4" fmla="*/ 73 w 288"/>
                  <a:gd name="T5" fmla="*/ 480 h 484"/>
                  <a:gd name="T6" fmla="*/ 288 w 288"/>
                  <a:gd name="T7" fmla="*/ 0 h 484"/>
                  <a:gd name="T8" fmla="*/ 241 w 288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484">
                    <a:moveTo>
                      <a:pt x="241" y="0"/>
                    </a:moveTo>
                    <a:lnTo>
                      <a:pt x="0" y="484"/>
                    </a:lnTo>
                    <a:lnTo>
                      <a:pt x="73" y="480"/>
                    </a:lnTo>
                    <a:lnTo>
                      <a:pt x="288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ṥ1iďê"/>
              <p:cNvSpPr/>
              <p:nvPr/>
            </p:nvSpPr>
            <p:spPr bwMode="auto">
              <a:xfrm>
                <a:off x="3165" y="3502"/>
                <a:ext cx="288" cy="484"/>
              </a:xfrm>
              <a:custGeom>
                <a:avLst/>
                <a:gdLst>
                  <a:gd name="T0" fmla="*/ 241 w 288"/>
                  <a:gd name="T1" fmla="*/ 0 h 484"/>
                  <a:gd name="T2" fmla="*/ 0 w 288"/>
                  <a:gd name="T3" fmla="*/ 484 h 484"/>
                  <a:gd name="T4" fmla="*/ 73 w 288"/>
                  <a:gd name="T5" fmla="*/ 480 h 484"/>
                  <a:gd name="T6" fmla="*/ 288 w 288"/>
                  <a:gd name="T7" fmla="*/ 0 h 484"/>
                  <a:gd name="T8" fmla="*/ 241 w 288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484">
                    <a:moveTo>
                      <a:pt x="241" y="0"/>
                    </a:moveTo>
                    <a:lnTo>
                      <a:pt x="0" y="484"/>
                    </a:lnTo>
                    <a:lnTo>
                      <a:pt x="73" y="480"/>
                    </a:lnTo>
                    <a:lnTo>
                      <a:pt x="288" y="0"/>
                    </a:lnTo>
                    <a:lnTo>
                      <a:pt x="2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î$liḍê"/>
              <p:cNvSpPr/>
              <p:nvPr/>
            </p:nvSpPr>
            <p:spPr bwMode="auto">
              <a:xfrm>
                <a:off x="2121" y="3389"/>
                <a:ext cx="905" cy="496"/>
              </a:xfrm>
              <a:custGeom>
                <a:avLst/>
                <a:gdLst>
                  <a:gd name="T0" fmla="*/ 252 w 538"/>
                  <a:gd name="T1" fmla="*/ 20 h 295"/>
                  <a:gd name="T2" fmla="*/ 265 w 538"/>
                  <a:gd name="T3" fmla="*/ 22 h 295"/>
                  <a:gd name="T4" fmla="*/ 250 w 538"/>
                  <a:gd name="T5" fmla="*/ 22 h 295"/>
                  <a:gd name="T6" fmla="*/ 233 w 538"/>
                  <a:gd name="T7" fmla="*/ 36 h 295"/>
                  <a:gd name="T8" fmla="*/ 248 w 538"/>
                  <a:gd name="T9" fmla="*/ 33 h 295"/>
                  <a:gd name="T10" fmla="*/ 240 w 538"/>
                  <a:gd name="T11" fmla="*/ 42 h 295"/>
                  <a:gd name="T12" fmla="*/ 231 w 538"/>
                  <a:gd name="T13" fmla="*/ 38 h 295"/>
                  <a:gd name="T14" fmla="*/ 223 w 538"/>
                  <a:gd name="T15" fmla="*/ 53 h 295"/>
                  <a:gd name="T16" fmla="*/ 237 w 538"/>
                  <a:gd name="T17" fmla="*/ 54 h 295"/>
                  <a:gd name="T18" fmla="*/ 221 w 538"/>
                  <a:gd name="T19" fmla="*/ 55 h 295"/>
                  <a:gd name="T20" fmla="*/ 203 w 538"/>
                  <a:gd name="T21" fmla="*/ 70 h 295"/>
                  <a:gd name="T22" fmla="*/ 219 w 538"/>
                  <a:gd name="T23" fmla="*/ 66 h 295"/>
                  <a:gd name="T24" fmla="*/ 210 w 538"/>
                  <a:gd name="T25" fmla="*/ 75 h 295"/>
                  <a:gd name="T26" fmla="*/ 201 w 538"/>
                  <a:gd name="T27" fmla="*/ 72 h 295"/>
                  <a:gd name="T28" fmla="*/ 193 w 538"/>
                  <a:gd name="T29" fmla="*/ 87 h 295"/>
                  <a:gd name="T30" fmla="*/ 207 w 538"/>
                  <a:gd name="T31" fmla="*/ 88 h 295"/>
                  <a:gd name="T32" fmla="*/ 190 w 538"/>
                  <a:gd name="T33" fmla="*/ 89 h 295"/>
                  <a:gd name="T34" fmla="*/ 170 w 538"/>
                  <a:gd name="T35" fmla="*/ 105 h 295"/>
                  <a:gd name="T36" fmla="*/ 187 w 538"/>
                  <a:gd name="T37" fmla="*/ 102 h 295"/>
                  <a:gd name="T38" fmla="*/ 178 w 538"/>
                  <a:gd name="T39" fmla="*/ 112 h 295"/>
                  <a:gd name="T40" fmla="*/ 168 w 538"/>
                  <a:gd name="T41" fmla="*/ 108 h 295"/>
                  <a:gd name="T42" fmla="*/ 159 w 538"/>
                  <a:gd name="T43" fmla="*/ 125 h 295"/>
                  <a:gd name="T44" fmla="*/ 174 w 538"/>
                  <a:gd name="T45" fmla="*/ 126 h 295"/>
                  <a:gd name="T46" fmla="*/ 156 w 538"/>
                  <a:gd name="T47" fmla="*/ 127 h 295"/>
                  <a:gd name="T48" fmla="*/ 135 w 538"/>
                  <a:gd name="T49" fmla="*/ 144 h 295"/>
                  <a:gd name="T50" fmla="*/ 153 w 538"/>
                  <a:gd name="T51" fmla="*/ 141 h 295"/>
                  <a:gd name="T52" fmla="*/ 143 w 538"/>
                  <a:gd name="T53" fmla="*/ 152 h 295"/>
                  <a:gd name="T54" fmla="*/ 133 w 538"/>
                  <a:gd name="T55" fmla="*/ 147 h 295"/>
                  <a:gd name="T56" fmla="*/ 123 w 538"/>
                  <a:gd name="T57" fmla="*/ 165 h 295"/>
                  <a:gd name="T58" fmla="*/ 138 w 538"/>
                  <a:gd name="T59" fmla="*/ 167 h 295"/>
                  <a:gd name="T60" fmla="*/ 120 w 538"/>
                  <a:gd name="T61" fmla="*/ 168 h 295"/>
                  <a:gd name="T62" fmla="*/ 96 w 538"/>
                  <a:gd name="T63" fmla="*/ 188 h 295"/>
                  <a:gd name="T64" fmla="*/ 115 w 538"/>
                  <a:gd name="T65" fmla="*/ 183 h 295"/>
                  <a:gd name="T66" fmla="*/ 104 w 538"/>
                  <a:gd name="T67" fmla="*/ 196 h 295"/>
                  <a:gd name="T68" fmla="*/ 94 w 538"/>
                  <a:gd name="T69" fmla="*/ 190 h 295"/>
                  <a:gd name="T70" fmla="*/ 82 w 538"/>
                  <a:gd name="T71" fmla="*/ 211 h 295"/>
                  <a:gd name="T72" fmla="*/ 98 w 538"/>
                  <a:gd name="T73" fmla="*/ 213 h 295"/>
                  <a:gd name="T74" fmla="*/ 79 w 538"/>
                  <a:gd name="T75" fmla="*/ 214 h 295"/>
                  <a:gd name="T76" fmla="*/ 53 w 538"/>
                  <a:gd name="T77" fmla="*/ 235 h 295"/>
                  <a:gd name="T78" fmla="*/ 73 w 538"/>
                  <a:gd name="T79" fmla="*/ 230 h 295"/>
                  <a:gd name="T80" fmla="*/ 61 w 538"/>
                  <a:gd name="T81" fmla="*/ 244 h 295"/>
                  <a:gd name="T82" fmla="*/ 50 w 538"/>
                  <a:gd name="T83" fmla="*/ 239 h 295"/>
                  <a:gd name="T84" fmla="*/ 37 w 538"/>
                  <a:gd name="T85" fmla="*/ 261 h 295"/>
                  <a:gd name="T86" fmla="*/ 54 w 538"/>
                  <a:gd name="T87" fmla="*/ 263 h 295"/>
                  <a:gd name="T88" fmla="*/ 34 w 538"/>
                  <a:gd name="T89" fmla="*/ 265 h 295"/>
                  <a:gd name="T90" fmla="*/ 0 w 538"/>
                  <a:gd name="T91" fmla="*/ 295 h 295"/>
                  <a:gd name="T92" fmla="*/ 538 w 538"/>
                  <a:gd name="T93" fmla="*/ 0 h 295"/>
                  <a:gd name="T94" fmla="*/ 247 w 538"/>
                  <a:gd name="T95" fmla="*/ 2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38" h="295">
                    <a:moveTo>
                      <a:pt x="247" y="20"/>
                    </a:moveTo>
                    <a:cubicBezTo>
                      <a:pt x="252" y="20"/>
                      <a:pt x="252" y="20"/>
                      <a:pt x="252" y="20"/>
                    </a:cubicBezTo>
                    <a:cubicBezTo>
                      <a:pt x="254" y="19"/>
                      <a:pt x="258" y="18"/>
                      <a:pt x="261" y="18"/>
                    </a:cubicBezTo>
                    <a:cubicBezTo>
                      <a:pt x="265" y="18"/>
                      <a:pt x="267" y="19"/>
                      <a:pt x="265" y="22"/>
                    </a:cubicBezTo>
                    <a:cubicBezTo>
                      <a:pt x="263" y="24"/>
                      <a:pt x="258" y="26"/>
                      <a:pt x="254" y="26"/>
                    </a:cubicBezTo>
                    <a:cubicBezTo>
                      <a:pt x="250" y="26"/>
                      <a:pt x="249" y="24"/>
                      <a:pt x="250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33" y="36"/>
                      <a:pt x="233" y="36"/>
                      <a:pt x="233" y="36"/>
                    </a:cubicBezTo>
                    <a:cubicBezTo>
                      <a:pt x="238" y="36"/>
                      <a:pt x="238" y="36"/>
                      <a:pt x="238" y="36"/>
                    </a:cubicBezTo>
                    <a:cubicBezTo>
                      <a:pt x="240" y="34"/>
                      <a:pt x="244" y="33"/>
                      <a:pt x="248" y="33"/>
                    </a:cubicBezTo>
                    <a:cubicBezTo>
                      <a:pt x="252" y="33"/>
                      <a:pt x="253" y="35"/>
                      <a:pt x="251" y="37"/>
                    </a:cubicBezTo>
                    <a:cubicBezTo>
                      <a:pt x="249" y="40"/>
                      <a:pt x="244" y="42"/>
                      <a:pt x="240" y="42"/>
                    </a:cubicBezTo>
                    <a:cubicBezTo>
                      <a:pt x="236" y="42"/>
                      <a:pt x="235" y="40"/>
                      <a:pt x="236" y="38"/>
                    </a:cubicBezTo>
                    <a:cubicBezTo>
                      <a:pt x="231" y="38"/>
                      <a:pt x="231" y="38"/>
                      <a:pt x="231" y="38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23" y="53"/>
                      <a:pt x="223" y="53"/>
                      <a:pt x="223" y="53"/>
                    </a:cubicBezTo>
                    <a:cubicBezTo>
                      <a:pt x="226" y="51"/>
                      <a:pt x="230" y="49"/>
                      <a:pt x="233" y="49"/>
                    </a:cubicBezTo>
                    <a:cubicBezTo>
                      <a:pt x="238" y="49"/>
                      <a:pt x="239" y="51"/>
                      <a:pt x="237" y="54"/>
                    </a:cubicBezTo>
                    <a:cubicBezTo>
                      <a:pt x="235" y="56"/>
                      <a:pt x="230" y="58"/>
                      <a:pt x="225" y="58"/>
                    </a:cubicBezTo>
                    <a:cubicBezTo>
                      <a:pt x="222" y="58"/>
                      <a:pt x="220" y="57"/>
                      <a:pt x="221" y="55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03" y="70"/>
                      <a:pt x="203" y="70"/>
                      <a:pt x="203" y="70"/>
                    </a:cubicBezTo>
                    <a:cubicBezTo>
                      <a:pt x="208" y="70"/>
                      <a:pt x="208" y="70"/>
                      <a:pt x="208" y="70"/>
                    </a:cubicBezTo>
                    <a:cubicBezTo>
                      <a:pt x="211" y="68"/>
                      <a:pt x="215" y="66"/>
                      <a:pt x="219" y="66"/>
                    </a:cubicBezTo>
                    <a:cubicBezTo>
                      <a:pt x="223" y="66"/>
                      <a:pt x="225" y="68"/>
                      <a:pt x="222" y="71"/>
                    </a:cubicBezTo>
                    <a:cubicBezTo>
                      <a:pt x="220" y="73"/>
                      <a:pt x="215" y="75"/>
                      <a:pt x="210" y="75"/>
                    </a:cubicBezTo>
                    <a:cubicBezTo>
                      <a:pt x="207" y="75"/>
                      <a:pt x="205" y="74"/>
                      <a:pt x="206" y="72"/>
                    </a:cubicBezTo>
                    <a:cubicBezTo>
                      <a:pt x="201" y="72"/>
                      <a:pt x="201" y="72"/>
                      <a:pt x="201" y="72"/>
                    </a:cubicBezTo>
                    <a:cubicBezTo>
                      <a:pt x="187" y="87"/>
                      <a:pt x="187" y="87"/>
                      <a:pt x="187" y="87"/>
                    </a:cubicBezTo>
                    <a:cubicBezTo>
                      <a:pt x="193" y="87"/>
                      <a:pt x="193" y="87"/>
                      <a:pt x="193" y="87"/>
                    </a:cubicBezTo>
                    <a:cubicBezTo>
                      <a:pt x="195" y="85"/>
                      <a:pt x="200" y="83"/>
                      <a:pt x="203" y="83"/>
                    </a:cubicBezTo>
                    <a:cubicBezTo>
                      <a:pt x="208" y="83"/>
                      <a:pt x="209" y="86"/>
                      <a:pt x="207" y="88"/>
                    </a:cubicBezTo>
                    <a:cubicBezTo>
                      <a:pt x="204" y="91"/>
                      <a:pt x="199" y="93"/>
                      <a:pt x="195" y="93"/>
                    </a:cubicBezTo>
                    <a:cubicBezTo>
                      <a:pt x="191" y="93"/>
                      <a:pt x="189" y="91"/>
                      <a:pt x="190" y="89"/>
                    </a:cubicBezTo>
                    <a:cubicBezTo>
                      <a:pt x="185" y="89"/>
                      <a:pt x="185" y="89"/>
                      <a:pt x="185" y="89"/>
                    </a:cubicBezTo>
                    <a:cubicBezTo>
                      <a:pt x="170" y="105"/>
                      <a:pt x="170" y="105"/>
                      <a:pt x="170" y="105"/>
                    </a:cubicBezTo>
                    <a:cubicBezTo>
                      <a:pt x="176" y="105"/>
                      <a:pt x="176" y="105"/>
                      <a:pt x="176" y="105"/>
                    </a:cubicBezTo>
                    <a:cubicBezTo>
                      <a:pt x="179" y="103"/>
                      <a:pt x="183" y="102"/>
                      <a:pt x="187" y="102"/>
                    </a:cubicBezTo>
                    <a:cubicBezTo>
                      <a:pt x="191" y="102"/>
                      <a:pt x="193" y="104"/>
                      <a:pt x="191" y="107"/>
                    </a:cubicBezTo>
                    <a:cubicBezTo>
                      <a:pt x="188" y="110"/>
                      <a:pt x="182" y="112"/>
                      <a:pt x="178" y="112"/>
                    </a:cubicBezTo>
                    <a:cubicBezTo>
                      <a:pt x="174" y="112"/>
                      <a:pt x="172" y="110"/>
                      <a:pt x="174" y="108"/>
                    </a:cubicBezTo>
                    <a:cubicBezTo>
                      <a:pt x="168" y="108"/>
                      <a:pt x="168" y="108"/>
                      <a:pt x="168" y="108"/>
                    </a:cubicBezTo>
                    <a:cubicBezTo>
                      <a:pt x="153" y="125"/>
                      <a:pt x="153" y="125"/>
                      <a:pt x="153" y="125"/>
                    </a:cubicBezTo>
                    <a:cubicBezTo>
                      <a:pt x="159" y="125"/>
                      <a:pt x="159" y="125"/>
                      <a:pt x="159" y="125"/>
                    </a:cubicBezTo>
                    <a:cubicBezTo>
                      <a:pt x="162" y="122"/>
                      <a:pt x="166" y="121"/>
                      <a:pt x="170" y="121"/>
                    </a:cubicBezTo>
                    <a:cubicBezTo>
                      <a:pt x="175" y="121"/>
                      <a:pt x="176" y="123"/>
                      <a:pt x="174" y="126"/>
                    </a:cubicBezTo>
                    <a:cubicBezTo>
                      <a:pt x="171" y="129"/>
                      <a:pt x="165" y="131"/>
                      <a:pt x="161" y="131"/>
                    </a:cubicBezTo>
                    <a:cubicBezTo>
                      <a:pt x="157" y="131"/>
                      <a:pt x="155" y="130"/>
                      <a:pt x="156" y="127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42" y="144"/>
                      <a:pt x="142" y="144"/>
                      <a:pt x="142" y="144"/>
                    </a:cubicBezTo>
                    <a:cubicBezTo>
                      <a:pt x="145" y="142"/>
                      <a:pt x="149" y="141"/>
                      <a:pt x="153" y="141"/>
                    </a:cubicBezTo>
                    <a:cubicBezTo>
                      <a:pt x="157" y="141"/>
                      <a:pt x="159" y="143"/>
                      <a:pt x="156" y="146"/>
                    </a:cubicBezTo>
                    <a:cubicBezTo>
                      <a:pt x="153" y="149"/>
                      <a:pt x="147" y="152"/>
                      <a:pt x="143" y="152"/>
                    </a:cubicBezTo>
                    <a:cubicBezTo>
                      <a:pt x="138" y="152"/>
                      <a:pt x="137" y="150"/>
                      <a:pt x="139" y="147"/>
                    </a:cubicBezTo>
                    <a:cubicBezTo>
                      <a:pt x="133" y="147"/>
                      <a:pt x="133" y="147"/>
                      <a:pt x="133" y="14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23" y="165"/>
                      <a:pt x="123" y="165"/>
                      <a:pt x="123" y="165"/>
                    </a:cubicBezTo>
                    <a:cubicBezTo>
                      <a:pt x="126" y="163"/>
                      <a:pt x="130" y="162"/>
                      <a:pt x="134" y="161"/>
                    </a:cubicBezTo>
                    <a:cubicBezTo>
                      <a:pt x="139" y="161"/>
                      <a:pt x="140" y="164"/>
                      <a:pt x="138" y="167"/>
                    </a:cubicBezTo>
                    <a:cubicBezTo>
                      <a:pt x="135" y="171"/>
                      <a:pt x="129" y="173"/>
                      <a:pt x="124" y="173"/>
                    </a:cubicBezTo>
                    <a:cubicBezTo>
                      <a:pt x="119" y="173"/>
                      <a:pt x="118" y="171"/>
                      <a:pt x="120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96" y="188"/>
                      <a:pt x="96" y="188"/>
                      <a:pt x="96" y="188"/>
                    </a:cubicBezTo>
                    <a:cubicBezTo>
                      <a:pt x="103" y="188"/>
                      <a:pt x="103" y="188"/>
                      <a:pt x="103" y="188"/>
                    </a:cubicBezTo>
                    <a:cubicBezTo>
                      <a:pt x="106" y="185"/>
                      <a:pt x="111" y="183"/>
                      <a:pt x="115" y="183"/>
                    </a:cubicBezTo>
                    <a:cubicBezTo>
                      <a:pt x="120" y="183"/>
                      <a:pt x="121" y="186"/>
                      <a:pt x="118" y="189"/>
                    </a:cubicBezTo>
                    <a:cubicBezTo>
                      <a:pt x="115" y="193"/>
                      <a:pt x="109" y="196"/>
                      <a:pt x="104" y="196"/>
                    </a:cubicBezTo>
                    <a:cubicBezTo>
                      <a:pt x="99" y="196"/>
                      <a:pt x="98" y="193"/>
                      <a:pt x="100" y="190"/>
                    </a:cubicBezTo>
                    <a:cubicBezTo>
                      <a:pt x="94" y="190"/>
                      <a:pt x="94" y="190"/>
                      <a:pt x="94" y="190"/>
                    </a:cubicBezTo>
                    <a:cubicBezTo>
                      <a:pt x="75" y="211"/>
                      <a:pt x="75" y="211"/>
                      <a:pt x="75" y="211"/>
                    </a:cubicBezTo>
                    <a:cubicBezTo>
                      <a:pt x="82" y="211"/>
                      <a:pt x="82" y="211"/>
                      <a:pt x="82" y="211"/>
                    </a:cubicBezTo>
                    <a:cubicBezTo>
                      <a:pt x="85" y="208"/>
                      <a:pt x="90" y="206"/>
                      <a:pt x="95" y="206"/>
                    </a:cubicBezTo>
                    <a:cubicBezTo>
                      <a:pt x="100" y="206"/>
                      <a:pt x="101" y="209"/>
                      <a:pt x="98" y="213"/>
                    </a:cubicBezTo>
                    <a:cubicBezTo>
                      <a:pt x="95" y="216"/>
                      <a:pt x="88" y="219"/>
                      <a:pt x="83" y="219"/>
                    </a:cubicBezTo>
                    <a:cubicBezTo>
                      <a:pt x="79" y="219"/>
                      <a:pt x="77" y="217"/>
                      <a:pt x="79" y="214"/>
                    </a:cubicBezTo>
                    <a:cubicBezTo>
                      <a:pt x="73" y="214"/>
                      <a:pt x="73" y="214"/>
                      <a:pt x="73" y="214"/>
                    </a:cubicBezTo>
                    <a:cubicBezTo>
                      <a:pt x="53" y="235"/>
                      <a:pt x="53" y="235"/>
                      <a:pt x="53" y="235"/>
                    </a:cubicBezTo>
                    <a:cubicBezTo>
                      <a:pt x="60" y="235"/>
                      <a:pt x="60" y="235"/>
                      <a:pt x="60" y="235"/>
                    </a:cubicBezTo>
                    <a:cubicBezTo>
                      <a:pt x="63" y="233"/>
                      <a:pt x="69" y="230"/>
                      <a:pt x="73" y="230"/>
                    </a:cubicBezTo>
                    <a:cubicBezTo>
                      <a:pt x="78" y="230"/>
                      <a:pt x="80" y="233"/>
                      <a:pt x="77" y="237"/>
                    </a:cubicBezTo>
                    <a:cubicBezTo>
                      <a:pt x="73" y="241"/>
                      <a:pt x="66" y="244"/>
                      <a:pt x="61" y="244"/>
                    </a:cubicBezTo>
                    <a:cubicBezTo>
                      <a:pt x="57" y="244"/>
                      <a:pt x="55" y="242"/>
                      <a:pt x="57" y="239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30" y="261"/>
                      <a:pt x="30" y="261"/>
                      <a:pt x="30" y="261"/>
                    </a:cubicBezTo>
                    <a:cubicBezTo>
                      <a:pt x="37" y="261"/>
                      <a:pt x="37" y="261"/>
                      <a:pt x="37" y="261"/>
                    </a:cubicBezTo>
                    <a:cubicBezTo>
                      <a:pt x="40" y="258"/>
                      <a:pt x="46" y="256"/>
                      <a:pt x="51" y="256"/>
                    </a:cubicBezTo>
                    <a:cubicBezTo>
                      <a:pt x="56" y="256"/>
                      <a:pt x="58" y="259"/>
                      <a:pt x="54" y="263"/>
                    </a:cubicBezTo>
                    <a:cubicBezTo>
                      <a:pt x="51" y="267"/>
                      <a:pt x="44" y="270"/>
                      <a:pt x="38" y="270"/>
                    </a:cubicBezTo>
                    <a:cubicBezTo>
                      <a:pt x="34" y="270"/>
                      <a:pt x="32" y="268"/>
                      <a:pt x="34" y="265"/>
                    </a:cubicBezTo>
                    <a:cubicBezTo>
                      <a:pt x="27" y="265"/>
                      <a:pt x="27" y="265"/>
                      <a:pt x="27" y="26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81" y="292"/>
                      <a:pt x="381" y="292"/>
                      <a:pt x="381" y="292"/>
                    </a:cubicBezTo>
                    <a:cubicBezTo>
                      <a:pt x="538" y="0"/>
                      <a:pt x="538" y="0"/>
                      <a:pt x="538" y="0"/>
                    </a:cubicBezTo>
                    <a:cubicBezTo>
                      <a:pt x="265" y="1"/>
                      <a:pt x="265" y="1"/>
                      <a:pt x="265" y="1"/>
                    </a:cubicBezTo>
                    <a:cubicBezTo>
                      <a:pt x="247" y="20"/>
                      <a:pt x="247" y="20"/>
                      <a:pt x="247" y="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Sḷíḋé"/>
              <p:cNvSpPr/>
              <p:nvPr/>
            </p:nvSpPr>
            <p:spPr bwMode="auto">
              <a:xfrm>
                <a:off x="2595" y="3424"/>
                <a:ext cx="372" cy="4"/>
              </a:xfrm>
              <a:custGeom>
                <a:avLst/>
                <a:gdLst>
                  <a:gd name="T0" fmla="*/ 0 w 372"/>
                  <a:gd name="T1" fmla="*/ 4 h 4"/>
                  <a:gd name="T2" fmla="*/ 372 w 372"/>
                  <a:gd name="T3" fmla="*/ 2 h 4"/>
                  <a:gd name="T4" fmla="*/ 372 w 372"/>
                  <a:gd name="T5" fmla="*/ 0 h 4"/>
                  <a:gd name="T6" fmla="*/ 0 w 372"/>
                  <a:gd name="T7" fmla="*/ 2 h 4"/>
                  <a:gd name="T8" fmla="*/ 0 w 37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4">
                    <a:moveTo>
                      <a:pt x="0" y="4"/>
                    </a:moveTo>
                    <a:lnTo>
                      <a:pt x="372" y="2"/>
                    </a:lnTo>
                    <a:lnTo>
                      <a:pt x="372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sľîḑè"/>
              <p:cNvSpPr/>
              <p:nvPr/>
            </p:nvSpPr>
            <p:spPr bwMode="auto">
              <a:xfrm>
                <a:off x="2595" y="3424"/>
                <a:ext cx="372" cy="4"/>
              </a:xfrm>
              <a:custGeom>
                <a:avLst/>
                <a:gdLst>
                  <a:gd name="T0" fmla="*/ 0 w 372"/>
                  <a:gd name="T1" fmla="*/ 4 h 4"/>
                  <a:gd name="T2" fmla="*/ 372 w 372"/>
                  <a:gd name="T3" fmla="*/ 2 h 4"/>
                  <a:gd name="T4" fmla="*/ 372 w 372"/>
                  <a:gd name="T5" fmla="*/ 0 h 4"/>
                  <a:gd name="T6" fmla="*/ 0 w 372"/>
                  <a:gd name="T7" fmla="*/ 2 h 4"/>
                  <a:gd name="T8" fmla="*/ 0 w 37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4">
                    <a:moveTo>
                      <a:pt x="0" y="4"/>
                    </a:moveTo>
                    <a:lnTo>
                      <a:pt x="372" y="2"/>
                    </a:lnTo>
                    <a:lnTo>
                      <a:pt x="372" y="0"/>
                    </a:lnTo>
                    <a:lnTo>
                      <a:pt x="0" y="2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iśḷïďé"/>
              <p:cNvSpPr/>
              <p:nvPr/>
            </p:nvSpPr>
            <p:spPr bwMode="auto">
              <a:xfrm>
                <a:off x="2577" y="3445"/>
                <a:ext cx="378" cy="3"/>
              </a:xfrm>
              <a:custGeom>
                <a:avLst/>
                <a:gdLst>
                  <a:gd name="T0" fmla="*/ 0 w 378"/>
                  <a:gd name="T1" fmla="*/ 3 h 3"/>
                  <a:gd name="T2" fmla="*/ 378 w 378"/>
                  <a:gd name="T3" fmla="*/ 1 h 3"/>
                  <a:gd name="T4" fmla="*/ 378 w 378"/>
                  <a:gd name="T5" fmla="*/ 0 h 3"/>
                  <a:gd name="T6" fmla="*/ 0 w 378"/>
                  <a:gd name="T7" fmla="*/ 1 h 3"/>
                  <a:gd name="T8" fmla="*/ 0 w 37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">
                    <a:moveTo>
                      <a:pt x="0" y="3"/>
                    </a:moveTo>
                    <a:lnTo>
                      <a:pt x="378" y="1"/>
                    </a:lnTo>
                    <a:lnTo>
                      <a:pt x="378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ŝḻíḋê"/>
              <p:cNvSpPr/>
              <p:nvPr/>
            </p:nvSpPr>
            <p:spPr bwMode="auto">
              <a:xfrm>
                <a:off x="2577" y="3445"/>
                <a:ext cx="378" cy="3"/>
              </a:xfrm>
              <a:custGeom>
                <a:avLst/>
                <a:gdLst>
                  <a:gd name="T0" fmla="*/ 0 w 378"/>
                  <a:gd name="T1" fmla="*/ 3 h 3"/>
                  <a:gd name="T2" fmla="*/ 378 w 378"/>
                  <a:gd name="T3" fmla="*/ 1 h 3"/>
                  <a:gd name="T4" fmla="*/ 378 w 378"/>
                  <a:gd name="T5" fmla="*/ 0 h 3"/>
                  <a:gd name="T6" fmla="*/ 0 w 378"/>
                  <a:gd name="T7" fmla="*/ 1 h 3"/>
                  <a:gd name="T8" fmla="*/ 0 w 37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">
                    <a:moveTo>
                      <a:pt x="0" y="3"/>
                    </a:moveTo>
                    <a:lnTo>
                      <a:pt x="378" y="1"/>
                    </a:lnTo>
                    <a:lnTo>
                      <a:pt x="378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$ľïdé"/>
              <p:cNvSpPr/>
              <p:nvPr/>
            </p:nvSpPr>
            <p:spPr bwMode="auto">
              <a:xfrm>
                <a:off x="2558" y="3466"/>
                <a:ext cx="385" cy="4"/>
              </a:xfrm>
              <a:custGeom>
                <a:avLst/>
                <a:gdLst>
                  <a:gd name="T0" fmla="*/ 2 w 385"/>
                  <a:gd name="T1" fmla="*/ 4 h 4"/>
                  <a:gd name="T2" fmla="*/ 385 w 385"/>
                  <a:gd name="T3" fmla="*/ 2 h 4"/>
                  <a:gd name="T4" fmla="*/ 385 w 385"/>
                  <a:gd name="T5" fmla="*/ 0 h 4"/>
                  <a:gd name="T6" fmla="*/ 0 w 385"/>
                  <a:gd name="T7" fmla="*/ 2 h 4"/>
                  <a:gd name="T8" fmla="*/ 2 w 38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4">
                    <a:moveTo>
                      <a:pt x="2" y="4"/>
                    </a:moveTo>
                    <a:lnTo>
                      <a:pt x="385" y="2"/>
                    </a:lnTo>
                    <a:lnTo>
                      <a:pt x="385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isľîďê"/>
              <p:cNvSpPr/>
              <p:nvPr/>
            </p:nvSpPr>
            <p:spPr bwMode="auto">
              <a:xfrm>
                <a:off x="2558" y="3466"/>
                <a:ext cx="385" cy="4"/>
              </a:xfrm>
              <a:custGeom>
                <a:avLst/>
                <a:gdLst>
                  <a:gd name="T0" fmla="*/ 2 w 385"/>
                  <a:gd name="T1" fmla="*/ 4 h 4"/>
                  <a:gd name="T2" fmla="*/ 385 w 385"/>
                  <a:gd name="T3" fmla="*/ 2 h 4"/>
                  <a:gd name="T4" fmla="*/ 385 w 385"/>
                  <a:gd name="T5" fmla="*/ 0 h 4"/>
                  <a:gd name="T6" fmla="*/ 0 w 385"/>
                  <a:gd name="T7" fmla="*/ 2 h 4"/>
                  <a:gd name="T8" fmla="*/ 2 w 38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4">
                    <a:moveTo>
                      <a:pt x="2" y="4"/>
                    </a:moveTo>
                    <a:lnTo>
                      <a:pt x="385" y="2"/>
                    </a:lnTo>
                    <a:lnTo>
                      <a:pt x="385" y="0"/>
                    </a:lnTo>
                    <a:lnTo>
                      <a:pt x="0" y="2"/>
                    </a:lnTo>
                    <a:lnTo>
                      <a:pt x="2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i$ļídè"/>
              <p:cNvSpPr/>
              <p:nvPr/>
            </p:nvSpPr>
            <p:spPr bwMode="auto">
              <a:xfrm>
                <a:off x="2540" y="3488"/>
                <a:ext cx="390" cy="4"/>
              </a:xfrm>
              <a:custGeom>
                <a:avLst/>
                <a:gdLst>
                  <a:gd name="T0" fmla="*/ 0 w 390"/>
                  <a:gd name="T1" fmla="*/ 4 h 4"/>
                  <a:gd name="T2" fmla="*/ 390 w 390"/>
                  <a:gd name="T3" fmla="*/ 2 h 4"/>
                  <a:gd name="T4" fmla="*/ 390 w 390"/>
                  <a:gd name="T5" fmla="*/ 0 h 4"/>
                  <a:gd name="T6" fmla="*/ 0 w 390"/>
                  <a:gd name="T7" fmla="*/ 2 h 4"/>
                  <a:gd name="T8" fmla="*/ 0 w 390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4">
                    <a:moveTo>
                      <a:pt x="0" y="4"/>
                    </a:moveTo>
                    <a:lnTo>
                      <a:pt x="390" y="2"/>
                    </a:lnTo>
                    <a:lnTo>
                      <a:pt x="390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şḻïďé"/>
              <p:cNvSpPr/>
              <p:nvPr/>
            </p:nvSpPr>
            <p:spPr bwMode="auto">
              <a:xfrm>
                <a:off x="2540" y="3488"/>
                <a:ext cx="390" cy="4"/>
              </a:xfrm>
              <a:custGeom>
                <a:avLst/>
                <a:gdLst>
                  <a:gd name="T0" fmla="*/ 0 w 390"/>
                  <a:gd name="T1" fmla="*/ 4 h 4"/>
                  <a:gd name="T2" fmla="*/ 390 w 390"/>
                  <a:gd name="T3" fmla="*/ 2 h 4"/>
                  <a:gd name="T4" fmla="*/ 390 w 390"/>
                  <a:gd name="T5" fmla="*/ 0 h 4"/>
                  <a:gd name="T6" fmla="*/ 0 w 390"/>
                  <a:gd name="T7" fmla="*/ 2 h 4"/>
                  <a:gd name="T8" fmla="*/ 0 w 390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4">
                    <a:moveTo>
                      <a:pt x="0" y="4"/>
                    </a:moveTo>
                    <a:lnTo>
                      <a:pt x="390" y="2"/>
                    </a:lnTo>
                    <a:lnTo>
                      <a:pt x="390" y="0"/>
                    </a:lnTo>
                    <a:lnTo>
                      <a:pt x="0" y="2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išlîḑé"/>
              <p:cNvSpPr/>
              <p:nvPr/>
            </p:nvSpPr>
            <p:spPr bwMode="auto">
              <a:xfrm>
                <a:off x="2521" y="3512"/>
                <a:ext cx="397" cy="3"/>
              </a:xfrm>
              <a:custGeom>
                <a:avLst/>
                <a:gdLst>
                  <a:gd name="T0" fmla="*/ 0 w 397"/>
                  <a:gd name="T1" fmla="*/ 3 h 3"/>
                  <a:gd name="T2" fmla="*/ 397 w 397"/>
                  <a:gd name="T3" fmla="*/ 1 h 3"/>
                  <a:gd name="T4" fmla="*/ 397 w 397"/>
                  <a:gd name="T5" fmla="*/ 0 h 3"/>
                  <a:gd name="T6" fmla="*/ 0 w 397"/>
                  <a:gd name="T7" fmla="*/ 1 h 3"/>
                  <a:gd name="T8" fmla="*/ 0 w 39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">
                    <a:moveTo>
                      <a:pt x="0" y="3"/>
                    </a:moveTo>
                    <a:lnTo>
                      <a:pt x="397" y="1"/>
                    </a:lnTo>
                    <a:lnTo>
                      <a:pt x="397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ï$ḷïḍe"/>
              <p:cNvSpPr/>
              <p:nvPr/>
            </p:nvSpPr>
            <p:spPr bwMode="auto">
              <a:xfrm>
                <a:off x="2521" y="3512"/>
                <a:ext cx="397" cy="3"/>
              </a:xfrm>
              <a:custGeom>
                <a:avLst/>
                <a:gdLst>
                  <a:gd name="T0" fmla="*/ 0 w 397"/>
                  <a:gd name="T1" fmla="*/ 3 h 3"/>
                  <a:gd name="T2" fmla="*/ 397 w 397"/>
                  <a:gd name="T3" fmla="*/ 1 h 3"/>
                  <a:gd name="T4" fmla="*/ 397 w 397"/>
                  <a:gd name="T5" fmla="*/ 0 h 3"/>
                  <a:gd name="T6" fmla="*/ 0 w 397"/>
                  <a:gd name="T7" fmla="*/ 1 h 3"/>
                  <a:gd name="T8" fmla="*/ 0 w 39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">
                    <a:moveTo>
                      <a:pt x="0" y="3"/>
                    </a:moveTo>
                    <a:lnTo>
                      <a:pt x="397" y="1"/>
                    </a:lnTo>
                    <a:lnTo>
                      <a:pt x="397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iṣ1ïḍé"/>
              <p:cNvSpPr/>
              <p:nvPr/>
            </p:nvSpPr>
            <p:spPr bwMode="auto">
              <a:xfrm>
                <a:off x="2501" y="3535"/>
                <a:ext cx="404" cy="4"/>
              </a:xfrm>
              <a:custGeom>
                <a:avLst/>
                <a:gdLst>
                  <a:gd name="T0" fmla="*/ 0 w 404"/>
                  <a:gd name="T1" fmla="*/ 4 h 4"/>
                  <a:gd name="T2" fmla="*/ 404 w 404"/>
                  <a:gd name="T3" fmla="*/ 2 h 4"/>
                  <a:gd name="T4" fmla="*/ 404 w 404"/>
                  <a:gd name="T5" fmla="*/ 0 h 4"/>
                  <a:gd name="T6" fmla="*/ 0 w 404"/>
                  <a:gd name="T7" fmla="*/ 2 h 4"/>
                  <a:gd name="T8" fmla="*/ 0 w 40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4">
                    <a:moveTo>
                      <a:pt x="0" y="4"/>
                    </a:moveTo>
                    <a:lnTo>
                      <a:pt x="404" y="2"/>
                    </a:lnTo>
                    <a:lnTo>
                      <a:pt x="40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ïṩľïḓé"/>
              <p:cNvSpPr/>
              <p:nvPr/>
            </p:nvSpPr>
            <p:spPr bwMode="auto">
              <a:xfrm>
                <a:off x="2501" y="3535"/>
                <a:ext cx="404" cy="4"/>
              </a:xfrm>
              <a:custGeom>
                <a:avLst/>
                <a:gdLst>
                  <a:gd name="T0" fmla="*/ 0 w 404"/>
                  <a:gd name="T1" fmla="*/ 4 h 4"/>
                  <a:gd name="T2" fmla="*/ 404 w 404"/>
                  <a:gd name="T3" fmla="*/ 2 h 4"/>
                  <a:gd name="T4" fmla="*/ 404 w 404"/>
                  <a:gd name="T5" fmla="*/ 0 h 4"/>
                  <a:gd name="T6" fmla="*/ 0 w 404"/>
                  <a:gd name="T7" fmla="*/ 2 h 4"/>
                  <a:gd name="T8" fmla="*/ 0 w 40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4" h="4">
                    <a:moveTo>
                      <a:pt x="0" y="4"/>
                    </a:moveTo>
                    <a:lnTo>
                      <a:pt x="404" y="2"/>
                    </a:lnTo>
                    <a:lnTo>
                      <a:pt x="404" y="0"/>
                    </a:lnTo>
                    <a:lnTo>
                      <a:pt x="0" y="2"/>
                    </a:lnTo>
                    <a:lnTo>
                      <a:pt x="0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śļíḑe"/>
              <p:cNvSpPr/>
              <p:nvPr/>
            </p:nvSpPr>
            <p:spPr bwMode="auto">
              <a:xfrm>
                <a:off x="2479" y="3559"/>
                <a:ext cx="411" cy="5"/>
              </a:xfrm>
              <a:custGeom>
                <a:avLst/>
                <a:gdLst>
                  <a:gd name="T0" fmla="*/ 0 w 411"/>
                  <a:gd name="T1" fmla="*/ 5 h 5"/>
                  <a:gd name="T2" fmla="*/ 411 w 411"/>
                  <a:gd name="T3" fmla="*/ 1 h 5"/>
                  <a:gd name="T4" fmla="*/ 411 w 411"/>
                  <a:gd name="T5" fmla="*/ 0 h 5"/>
                  <a:gd name="T6" fmla="*/ 0 w 411"/>
                  <a:gd name="T7" fmla="*/ 3 h 5"/>
                  <a:gd name="T8" fmla="*/ 0 w 4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5">
                    <a:moveTo>
                      <a:pt x="0" y="5"/>
                    </a:moveTo>
                    <a:lnTo>
                      <a:pt x="411" y="1"/>
                    </a:lnTo>
                    <a:lnTo>
                      <a:pt x="411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lîḑe"/>
              <p:cNvSpPr/>
              <p:nvPr/>
            </p:nvSpPr>
            <p:spPr bwMode="auto">
              <a:xfrm>
                <a:off x="2479" y="3559"/>
                <a:ext cx="411" cy="5"/>
              </a:xfrm>
              <a:custGeom>
                <a:avLst/>
                <a:gdLst>
                  <a:gd name="T0" fmla="*/ 0 w 411"/>
                  <a:gd name="T1" fmla="*/ 5 h 5"/>
                  <a:gd name="T2" fmla="*/ 411 w 411"/>
                  <a:gd name="T3" fmla="*/ 1 h 5"/>
                  <a:gd name="T4" fmla="*/ 411 w 411"/>
                  <a:gd name="T5" fmla="*/ 0 h 5"/>
                  <a:gd name="T6" fmla="*/ 0 w 411"/>
                  <a:gd name="T7" fmla="*/ 3 h 5"/>
                  <a:gd name="T8" fmla="*/ 0 w 4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5">
                    <a:moveTo>
                      <a:pt x="0" y="5"/>
                    </a:moveTo>
                    <a:lnTo>
                      <a:pt x="411" y="1"/>
                    </a:lnTo>
                    <a:lnTo>
                      <a:pt x="411" y="0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íṩļïḑé"/>
              <p:cNvSpPr/>
              <p:nvPr/>
            </p:nvSpPr>
            <p:spPr bwMode="auto">
              <a:xfrm>
                <a:off x="2457" y="3586"/>
                <a:ext cx="419" cy="3"/>
              </a:xfrm>
              <a:custGeom>
                <a:avLst/>
                <a:gdLst>
                  <a:gd name="T0" fmla="*/ 0 w 419"/>
                  <a:gd name="T1" fmla="*/ 3 h 3"/>
                  <a:gd name="T2" fmla="*/ 419 w 419"/>
                  <a:gd name="T3" fmla="*/ 1 h 3"/>
                  <a:gd name="T4" fmla="*/ 419 w 419"/>
                  <a:gd name="T5" fmla="*/ 0 h 3"/>
                  <a:gd name="T6" fmla="*/ 0 w 419"/>
                  <a:gd name="T7" fmla="*/ 1 h 3"/>
                  <a:gd name="T8" fmla="*/ 0 w 41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">
                    <a:moveTo>
                      <a:pt x="0" y="3"/>
                    </a:moveTo>
                    <a:lnTo>
                      <a:pt x="419" y="1"/>
                    </a:lnTo>
                    <a:lnTo>
                      <a:pt x="419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ïṡḷídé"/>
              <p:cNvSpPr/>
              <p:nvPr/>
            </p:nvSpPr>
            <p:spPr bwMode="auto">
              <a:xfrm>
                <a:off x="2457" y="3586"/>
                <a:ext cx="419" cy="3"/>
              </a:xfrm>
              <a:custGeom>
                <a:avLst/>
                <a:gdLst>
                  <a:gd name="T0" fmla="*/ 0 w 419"/>
                  <a:gd name="T1" fmla="*/ 3 h 3"/>
                  <a:gd name="T2" fmla="*/ 419 w 419"/>
                  <a:gd name="T3" fmla="*/ 1 h 3"/>
                  <a:gd name="T4" fmla="*/ 419 w 419"/>
                  <a:gd name="T5" fmla="*/ 0 h 3"/>
                  <a:gd name="T6" fmla="*/ 0 w 419"/>
                  <a:gd name="T7" fmla="*/ 1 h 3"/>
                  <a:gd name="T8" fmla="*/ 0 w 41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">
                    <a:moveTo>
                      <a:pt x="0" y="3"/>
                    </a:moveTo>
                    <a:lnTo>
                      <a:pt x="419" y="1"/>
                    </a:lnTo>
                    <a:lnTo>
                      <a:pt x="419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íšļíďè"/>
              <p:cNvSpPr/>
              <p:nvPr/>
            </p:nvSpPr>
            <p:spPr bwMode="auto">
              <a:xfrm>
                <a:off x="2435" y="3611"/>
                <a:ext cx="426" cy="5"/>
              </a:xfrm>
              <a:custGeom>
                <a:avLst/>
                <a:gdLst>
                  <a:gd name="T0" fmla="*/ 0 w 426"/>
                  <a:gd name="T1" fmla="*/ 5 h 5"/>
                  <a:gd name="T2" fmla="*/ 426 w 426"/>
                  <a:gd name="T3" fmla="*/ 2 h 5"/>
                  <a:gd name="T4" fmla="*/ 426 w 426"/>
                  <a:gd name="T5" fmla="*/ 0 h 5"/>
                  <a:gd name="T6" fmla="*/ 0 w 426"/>
                  <a:gd name="T7" fmla="*/ 3 h 5"/>
                  <a:gd name="T8" fmla="*/ 0 w 42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5">
                    <a:moveTo>
                      <a:pt x="0" y="5"/>
                    </a:moveTo>
                    <a:lnTo>
                      <a:pt x="426" y="2"/>
                    </a:lnTo>
                    <a:lnTo>
                      <a:pt x="426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ś1îḓè"/>
              <p:cNvSpPr/>
              <p:nvPr/>
            </p:nvSpPr>
            <p:spPr bwMode="auto">
              <a:xfrm>
                <a:off x="2435" y="3611"/>
                <a:ext cx="426" cy="5"/>
              </a:xfrm>
              <a:custGeom>
                <a:avLst/>
                <a:gdLst>
                  <a:gd name="T0" fmla="*/ 0 w 426"/>
                  <a:gd name="T1" fmla="*/ 5 h 5"/>
                  <a:gd name="T2" fmla="*/ 426 w 426"/>
                  <a:gd name="T3" fmla="*/ 2 h 5"/>
                  <a:gd name="T4" fmla="*/ 426 w 426"/>
                  <a:gd name="T5" fmla="*/ 0 h 5"/>
                  <a:gd name="T6" fmla="*/ 0 w 426"/>
                  <a:gd name="T7" fmla="*/ 3 h 5"/>
                  <a:gd name="T8" fmla="*/ 0 w 42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5">
                    <a:moveTo>
                      <a:pt x="0" y="5"/>
                    </a:moveTo>
                    <a:lnTo>
                      <a:pt x="426" y="2"/>
                    </a:lnTo>
                    <a:lnTo>
                      <a:pt x="426" y="0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ṩļîḓè"/>
              <p:cNvSpPr/>
              <p:nvPr/>
            </p:nvSpPr>
            <p:spPr bwMode="auto">
              <a:xfrm>
                <a:off x="2412" y="3638"/>
                <a:ext cx="434" cy="5"/>
              </a:xfrm>
              <a:custGeom>
                <a:avLst/>
                <a:gdLst>
                  <a:gd name="T0" fmla="*/ 0 w 434"/>
                  <a:gd name="T1" fmla="*/ 5 h 5"/>
                  <a:gd name="T2" fmla="*/ 434 w 434"/>
                  <a:gd name="T3" fmla="*/ 1 h 5"/>
                  <a:gd name="T4" fmla="*/ 434 w 434"/>
                  <a:gd name="T5" fmla="*/ 0 h 5"/>
                  <a:gd name="T6" fmla="*/ 0 w 434"/>
                  <a:gd name="T7" fmla="*/ 3 h 5"/>
                  <a:gd name="T8" fmla="*/ 0 w 4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">
                    <a:moveTo>
                      <a:pt x="0" y="5"/>
                    </a:moveTo>
                    <a:lnTo>
                      <a:pt x="434" y="1"/>
                    </a:lnTo>
                    <a:lnTo>
                      <a:pt x="434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ṥ1ïḑê"/>
              <p:cNvSpPr/>
              <p:nvPr/>
            </p:nvSpPr>
            <p:spPr bwMode="auto">
              <a:xfrm>
                <a:off x="2412" y="3638"/>
                <a:ext cx="434" cy="5"/>
              </a:xfrm>
              <a:custGeom>
                <a:avLst/>
                <a:gdLst>
                  <a:gd name="T0" fmla="*/ 0 w 434"/>
                  <a:gd name="T1" fmla="*/ 5 h 5"/>
                  <a:gd name="T2" fmla="*/ 434 w 434"/>
                  <a:gd name="T3" fmla="*/ 1 h 5"/>
                  <a:gd name="T4" fmla="*/ 434 w 434"/>
                  <a:gd name="T5" fmla="*/ 0 h 5"/>
                  <a:gd name="T6" fmla="*/ 0 w 434"/>
                  <a:gd name="T7" fmla="*/ 3 h 5"/>
                  <a:gd name="T8" fmla="*/ 0 w 43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">
                    <a:moveTo>
                      <a:pt x="0" y="5"/>
                    </a:moveTo>
                    <a:lnTo>
                      <a:pt x="434" y="1"/>
                    </a:lnTo>
                    <a:lnTo>
                      <a:pt x="434" y="0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şḻîďè"/>
              <p:cNvSpPr/>
              <p:nvPr/>
            </p:nvSpPr>
            <p:spPr bwMode="auto">
              <a:xfrm>
                <a:off x="2388" y="3666"/>
                <a:ext cx="441" cy="5"/>
              </a:xfrm>
              <a:custGeom>
                <a:avLst/>
                <a:gdLst>
                  <a:gd name="T0" fmla="*/ 0 w 441"/>
                  <a:gd name="T1" fmla="*/ 5 h 5"/>
                  <a:gd name="T2" fmla="*/ 441 w 441"/>
                  <a:gd name="T3" fmla="*/ 2 h 5"/>
                  <a:gd name="T4" fmla="*/ 441 w 441"/>
                  <a:gd name="T5" fmla="*/ 0 h 5"/>
                  <a:gd name="T6" fmla="*/ 0 w 441"/>
                  <a:gd name="T7" fmla="*/ 4 h 5"/>
                  <a:gd name="T8" fmla="*/ 0 w 44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5">
                    <a:moveTo>
                      <a:pt x="0" y="5"/>
                    </a:moveTo>
                    <a:lnTo>
                      <a:pt x="441" y="2"/>
                    </a:lnTo>
                    <a:lnTo>
                      <a:pt x="441" y="0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ïṩlidé"/>
              <p:cNvSpPr/>
              <p:nvPr/>
            </p:nvSpPr>
            <p:spPr bwMode="auto">
              <a:xfrm>
                <a:off x="2388" y="3666"/>
                <a:ext cx="441" cy="5"/>
              </a:xfrm>
              <a:custGeom>
                <a:avLst/>
                <a:gdLst>
                  <a:gd name="T0" fmla="*/ 0 w 441"/>
                  <a:gd name="T1" fmla="*/ 5 h 5"/>
                  <a:gd name="T2" fmla="*/ 441 w 441"/>
                  <a:gd name="T3" fmla="*/ 2 h 5"/>
                  <a:gd name="T4" fmla="*/ 441 w 441"/>
                  <a:gd name="T5" fmla="*/ 0 h 5"/>
                  <a:gd name="T6" fmla="*/ 0 w 441"/>
                  <a:gd name="T7" fmla="*/ 4 h 5"/>
                  <a:gd name="T8" fmla="*/ 0 w 44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5">
                    <a:moveTo>
                      <a:pt x="0" y="5"/>
                    </a:moveTo>
                    <a:lnTo>
                      <a:pt x="441" y="2"/>
                    </a:lnTo>
                    <a:lnTo>
                      <a:pt x="441" y="0"/>
                    </a:lnTo>
                    <a:lnTo>
                      <a:pt x="0" y="4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îṣ1îḍè"/>
              <p:cNvSpPr/>
              <p:nvPr/>
            </p:nvSpPr>
            <p:spPr bwMode="auto">
              <a:xfrm>
                <a:off x="2363" y="3697"/>
                <a:ext cx="449" cy="3"/>
              </a:xfrm>
              <a:custGeom>
                <a:avLst/>
                <a:gdLst>
                  <a:gd name="T0" fmla="*/ 0 w 449"/>
                  <a:gd name="T1" fmla="*/ 3 h 3"/>
                  <a:gd name="T2" fmla="*/ 449 w 449"/>
                  <a:gd name="T3" fmla="*/ 1 h 3"/>
                  <a:gd name="T4" fmla="*/ 449 w 449"/>
                  <a:gd name="T5" fmla="*/ 0 h 3"/>
                  <a:gd name="T6" fmla="*/ 0 w 449"/>
                  <a:gd name="T7" fmla="*/ 1 h 3"/>
                  <a:gd name="T8" fmla="*/ 0 w 44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3">
                    <a:moveTo>
                      <a:pt x="0" y="3"/>
                    </a:moveTo>
                    <a:lnTo>
                      <a:pt x="449" y="1"/>
                    </a:lnTo>
                    <a:lnTo>
                      <a:pt x="449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iṧḷíḓe"/>
              <p:cNvSpPr/>
              <p:nvPr/>
            </p:nvSpPr>
            <p:spPr bwMode="auto">
              <a:xfrm>
                <a:off x="2363" y="3697"/>
                <a:ext cx="449" cy="3"/>
              </a:xfrm>
              <a:custGeom>
                <a:avLst/>
                <a:gdLst>
                  <a:gd name="T0" fmla="*/ 0 w 449"/>
                  <a:gd name="T1" fmla="*/ 3 h 3"/>
                  <a:gd name="T2" fmla="*/ 449 w 449"/>
                  <a:gd name="T3" fmla="*/ 1 h 3"/>
                  <a:gd name="T4" fmla="*/ 449 w 449"/>
                  <a:gd name="T5" fmla="*/ 0 h 3"/>
                  <a:gd name="T6" fmla="*/ 0 w 449"/>
                  <a:gd name="T7" fmla="*/ 1 h 3"/>
                  <a:gd name="T8" fmla="*/ 0 w 44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" h="3">
                    <a:moveTo>
                      <a:pt x="0" y="3"/>
                    </a:moveTo>
                    <a:lnTo>
                      <a:pt x="449" y="1"/>
                    </a:lnTo>
                    <a:lnTo>
                      <a:pt x="449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iṡļîḑè"/>
              <p:cNvSpPr/>
              <p:nvPr/>
            </p:nvSpPr>
            <p:spPr bwMode="auto">
              <a:xfrm>
                <a:off x="2336" y="3727"/>
                <a:ext cx="459" cy="5"/>
              </a:xfrm>
              <a:custGeom>
                <a:avLst/>
                <a:gdLst>
                  <a:gd name="T0" fmla="*/ 0 w 459"/>
                  <a:gd name="T1" fmla="*/ 5 h 5"/>
                  <a:gd name="T2" fmla="*/ 459 w 459"/>
                  <a:gd name="T3" fmla="*/ 1 h 5"/>
                  <a:gd name="T4" fmla="*/ 459 w 459"/>
                  <a:gd name="T5" fmla="*/ 0 h 5"/>
                  <a:gd name="T6" fmla="*/ 0 w 459"/>
                  <a:gd name="T7" fmla="*/ 3 h 5"/>
                  <a:gd name="T8" fmla="*/ 0 w 45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5">
                    <a:moveTo>
                      <a:pt x="0" y="5"/>
                    </a:moveTo>
                    <a:lnTo>
                      <a:pt x="459" y="1"/>
                    </a:lnTo>
                    <a:lnTo>
                      <a:pt x="459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îṥlîḍê"/>
              <p:cNvSpPr/>
              <p:nvPr/>
            </p:nvSpPr>
            <p:spPr bwMode="auto">
              <a:xfrm>
                <a:off x="2336" y="3727"/>
                <a:ext cx="459" cy="5"/>
              </a:xfrm>
              <a:custGeom>
                <a:avLst/>
                <a:gdLst>
                  <a:gd name="T0" fmla="*/ 0 w 459"/>
                  <a:gd name="T1" fmla="*/ 5 h 5"/>
                  <a:gd name="T2" fmla="*/ 459 w 459"/>
                  <a:gd name="T3" fmla="*/ 1 h 5"/>
                  <a:gd name="T4" fmla="*/ 459 w 459"/>
                  <a:gd name="T5" fmla="*/ 0 h 5"/>
                  <a:gd name="T6" fmla="*/ 0 w 459"/>
                  <a:gd name="T7" fmla="*/ 3 h 5"/>
                  <a:gd name="T8" fmla="*/ 0 w 45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5">
                    <a:moveTo>
                      <a:pt x="0" y="5"/>
                    </a:moveTo>
                    <a:lnTo>
                      <a:pt x="459" y="1"/>
                    </a:lnTo>
                    <a:lnTo>
                      <a:pt x="459" y="0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ṣlîḑe"/>
              <p:cNvSpPr/>
              <p:nvPr/>
            </p:nvSpPr>
            <p:spPr bwMode="auto">
              <a:xfrm>
                <a:off x="2309" y="3759"/>
                <a:ext cx="469" cy="3"/>
              </a:xfrm>
              <a:custGeom>
                <a:avLst/>
                <a:gdLst>
                  <a:gd name="T0" fmla="*/ 0 w 469"/>
                  <a:gd name="T1" fmla="*/ 3 h 3"/>
                  <a:gd name="T2" fmla="*/ 469 w 469"/>
                  <a:gd name="T3" fmla="*/ 1 h 3"/>
                  <a:gd name="T4" fmla="*/ 469 w 469"/>
                  <a:gd name="T5" fmla="*/ 0 h 3"/>
                  <a:gd name="T6" fmla="*/ 0 w 469"/>
                  <a:gd name="T7" fmla="*/ 1 h 3"/>
                  <a:gd name="T8" fmla="*/ 0 w 46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3">
                    <a:moveTo>
                      <a:pt x="0" y="3"/>
                    </a:moveTo>
                    <a:lnTo>
                      <a:pt x="469" y="1"/>
                    </a:lnTo>
                    <a:lnTo>
                      <a:pt x="469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Sľiďe"/>
              <p:cNvSpPr/>
              <p:nvPr/>
            </p:nvSpPr>
            <p:spPr bwMode="auto">
              <a:xfrm>
                <a:off x="2309" y="3759"/>
                <a:ext cx="469" cy="3"/>
              </a:xfrm>
              <a:custGeom>
                <a:avLst/>
                <a:gdLst>
                  <a:gd name="T0" fmla="*/ 0 w 469"/>
                  <a:gd name="T1" fmla="*/ 3 h 3"/>
                  <a:gd name="T2" fmla="*/ 469 w 469"/>
                  <a:gd name="T3" fmla="*/ 1 h 3"/>
                  <a:gd name="T4" fmla="*/ 469 w 469"/>
                  <a:gd name="T5" fmla="*/ 0 h 3"/>
                  <a:gd name="T6" fmla="*/ 0 w 469"/>
                  <a:gd name="T7" fmla="*/ 1 h 3"/>
                  <a:gd name="T8" fmla="*/ 0 w 46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3">
                    <a:moveTo>
                      <a:pt x="0" y="3"/>
                    </a:moveTo>
                    <a:lnTo>
                      <a:pt x="469" y="1"/>
                    </a:lnTo>
                    <a:lnTo>
                      <a:pt x="469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$1îḓê"/>
              <p:cNvSpPr/>
              <p:nvPr/>
            </p:nvSpPr>
            <p:spPr bwMode="auto">
              <a:xfrm>
                <a:off x="2282" y="3791"/>
                <a:ext cx="476" cy="5"/>
              </a:xfrm>
              <a:custGeom>
                <a:avLst/>
                <a:gdLst>
                  <a:gd name="T0" fmla="*/ 0 w 476"/>
                  <a:gd name="T1" fmla="*/ 5 h 5"/>
                  <a:gd name="T2" fmla="*/ 476 w 476"/>
                  <a:gd name="T3" fmla="*/ 1 h 5"/>
                  <a:gd name="T4" fmla="*/ 476 w 476"/>
                  <a:gd name="T5" fmla="*/ 0 h 5"/>
                  <a:gd name="T6" fmla="*/ 0 w 476"/>
                  <a:gd name="T7" fmla="*/ 3 h 5"/>
                  <a:gd name="T8" fmla="*/ 0 w 47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6" h="5">
                    <a:moveTo>
                      <a:pt x="0" y="5"/>
                    </a:moveTo>
                    <a:lnTo>
                      <a:pt x="476" y="1"/>
                    </a:lnTo>
                    <a:lnTo>
                      <a:pt x="476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iŝlîḑé"/>
              <p:cNvSpPr/>
              <p:nvPr/>
            </p:nvSpPr>
            <p:spPr bwMode="auto">
              <a:xfrm>
                <a:off x="2282" y="3791"/>
                <a:ext cx="476" cy="5"/>
              </a:xfrm>
              <a:custGeom>
                <a:avLst/>
                <a:gdLst>
                  <a:gd name="T0" fmla="*/ 0 w 476"/>
                  <a:gd name="T1" fmla="*/ 5 h 5"/>
                  <a:gd name="T2" fmla="*/ 476 w 476"/>
                  <a:gd name="T3" fmla="*/ 1 h 5"/>
                  <a:gd name="T4" fmla="*/ 476 w 476"/>
                  <a:gd name="T5" fmla="*/ 0 h 5"/>
                  <a:gd name="T6" fmla="*/ 0 w 47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5">
                    <a:moveTo>
                      <a:pt x="0" y="5"/>
                    </a:moveTo>
                    <a:lnTo>
                      <a:pt x="476" y="1"/>
                    </a:lnTo>
                    <a:lnTo>
                      <a:pt x="476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îṡḻïḑè"/>
              <p:cNvSpPr/>
              <p:nvPr/>
            </p:nvSpPr>
            <p:spPr bwMode="auto">
              <a:xfrm>
                <a:off x="2252" y="3826"/>
                <a:ext cx="488" cy="5"/>
              </a:xfrm>
              <a:custGeom>
                <a:avLst/>
                <a:gdLst>
                  <a:gd name="T0" fmla="*/ 0 w 488"/>
                  <a:gd name="T1" fmla="*/ 5 h 5"/>
                  <a:gd name="T2" fmla="*/ 488 w 488"/>
                  <a:gd name="T3" fmla="*/ 2 h 5"/>
                  <a:gd name="T4" fmla="*/ 488 w 488"/>
                  <a:gd name="T5" fmla="*/ 0 h 5"/>
                  <a:gd name="T6" fmla="*/ 0 w 488"/>
                  <a:gd name="T7" fmla="*/ 3 h 5"/>
                  <a:gd name="T8" fmla="*/ 0 w 48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5">
                    <a:moveTo>
                      <a:pt x="0" y="5"/>
                    </a:moveTo>
                    <a:lnTo>
                      <a:pt x="488" y="2"/>
                    </a:lnTo>
                    <a:lnTo>
                      <a:pt x="488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íşlidê"/>
              <p:cNvSpPr/>
              <p:nvPr/>
            </p:nvSpPr>
            <p:spPr bwMode="auto">
              <a:xfrm>
                <a:off x="2252" y="3826"/>
                <a:ext cx="488" cy="5"/>
              </a:xfrm>
              <a:custGeom>
                <a:avLst/>
                <a:gdLst>
                  <a:gd name="T0" fmla="*/ 0 w 488"/>
                  <a:gd name="T1" fmla="*/ 5 h 5"/>
                  <a:gd name="T2" fmla="*/ 488 w 488"/>
                  <a:gd name="T3" fmla="*/ 2 h 5"/>
                  <a:gd name="T4" fmla="*/ 488 w 488"/>
                  <a:gd name="T5" fmla="*/ 0 h 5"/>
                  <a:gd name="T6" fmla="*/ 0 w 488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">
                    <a:moveTo>
                      <a:pt x="0" y="5"/>
                    </a:moveTo>
                    <a:lnTo>
                      <a:pt x="488" y="2"/>
                    </a:lnTo>
                    <a:lnTo>
                      <a:pt x="488" y="0"/>
                    </a:lnTo>
                    <a:lnTo>
                      <a:pt x="0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iṡlîḋé"/>
              <p:cNvSpPr/>
              <p:nvPr/>
            </p:nvSpPr>
            <p:spPr bwMode="auto">
              <a:xfrm>
                <a:off x="2222" y="3433"/>
                <a:ext cx="461" cy="455"/>
              </a:xfrm>
              <a:custGeom>
                <a:avLst/>
                <a:gdLst>
                  <a:gd name="T0" fmla="*/ 410 w 461"/>
                  <a:gd name="T1" fmla="*/ 0 h 455"/>
                  <a:gd name="T2" fmla="*/ 0 w 461"/>
                  <a:gd name="T3" fmla="*/ 455 h 455"/>
                  <a:gd name="T4" fmla="*/ 70 w 461"/>
                  <a:gd name="T5" fmla="*/ 453 h 455"/>
                  <a:gd name="T6" fmla="*/ 461 w 461"/>
                  <a:gd name="T7" fmla="*/ 0 h 455"/>
                  <a:gd name="T8" fmla="*/ 410 w 461"/>
                  <a:gd name="T9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55">
                    <a:moveTo>
                      <a:pt x="410" y="0"/>
                    </a:moveTo>
                    <a:lnTo>
                      <a:pt x="0" y="455"/>
                    </a:lnTo>
                    <a:lnTo>
                      <a:pt x="70" y="453"/>
                    </a:lnTo>
                    <a:lnTo>
                      <a:pt x="461" y="0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îSľîḍè"/>
              <p:cNvSpPr/>
              <p:nvPr/>
            </p:nvSpPr>
            <p:spPr bwMode="auto">
              <a:xfrm>
                <a:off x="2222" y="3433"/>
                <a:ext cx="461" cy="455"/>
              </a:xfrm>
              <a:custGeom>
                <a:avLst/>
                <a:gdLst>
                  <a:gd name="T0" fmla="*/ 410 w 461"/>
                  <a:gd name="T1" fmla="*/ 0 h 455"/>
                  <a:gd name="T2" fmla="*/ 0 w 461"/>
                  <a:gd name="T3" fmla="*/ 455 h 455"/>
                  <a:gd name="T4" fmla="*/ 70 w 461"/>
                  <a:gd name="T5" fmla="*/ 453 h 455"/>
                  <a:gd name="T6" fmla="*/ 461 w 461"/>
                  <a:gd name="T7" fmla="*/ 0 h 455"/>
                  <a:gd name="T8" fmla="*/ 410 w 461"/>
                  <a:gd name="T9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55">
                    <a:moveTo>
                      <a:pt x="410" y="0"/>
                    </a:moveTo>
                    <a:lnTo>
                      <a:pt x="0" y="455"/>
                    </a:lnTo>
                    <a:lnTo>
                      <a:pt x="70" y="453"/>
                    </a:lnTo>
                    <a:lnTo>
                      <a:pt x="461" y="0"/>
                    </a:lnTo>
                    <a:lnTo>
                      <a:pt x="4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íšḷíḑé"/>
              <p:cNvSpPr/>
              <p:nvPr/>
            </p:nvSpPr>
            <p:spPr bwMode="auto">
              <a:xfrm>
                <a:off x="2395" y="2075"/>
                <a:ext cx="653" cy="336"/>
              </a:xfrm>
              <a:custGeom>
                <a:avLst/>
                <a:gdLst>
                  <a:gd name="T0" fmla="*/ 380 w 388"/>
                  <a:gd name="T1" fmla="*/ 25 h 200"/>
                  <a:gd name="T2" fmla="*/ 19 w 388"/>
                  <a:gd name="T3" fmla="*/ 197 h 200"/>
                  <a:gd name="T4" fmla="*/ 3 w 388"/>
                  <a:gd name="T5" fmla="*/ 191 h 200"/>
                  <a:gd name="T6" fmla="*/ 9 w 388"/>
                  <a:gd name="T7" fmla="*/ 175 h 200"/>
                  <a:gd name="T8" fmla="*/ 370 w 388"/>
                  <a:gd name="T9" fmla="*/ 3 h 200"/>
                  <a:gd name="T10" fmla="*/ 386 w 388"/>
                  <a:gd name="T11" fmla="*/ 9 h 200"/>
                  <a:gd name="T12" fmla="*/ 380 w 388"/>
                  <a:gd name="T13" fmla="*/ 2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200">
                    <a:moveTo>
                      <a:pt x="380" y="25"/>
                    </a:moveTo>
                    <a:cubicBezTo>
                      <a:pt x="19" y="197"/>
                      <a:pt x="19" y="197"/>
                      <a:pt x="19" y="197"/>
                    </a:cubicBezTo>
                    <a:cubicBezTo>
                      <a:pt x="13" y="200"/>
                      <a:pt x="6" y="197"/>
                      <a:pt x="3" y="191"/>
                    </a:cubicBezTo>
                    <a:cubicBezTo>
                      <a:pt x="0" y="185"/>
                      <a:pt x="3" y="178"/>
                      <a:pt x="9" y="175"/>
                    </a:cubicBezTo>
                    <a:cubicBezTo>
                      <a:pt x="370" y="3"/>
                      <a:pt x="370" y="3"/>
                      <a:pt x="370" y="3"/>
                    </a:cubicBezTo>
                    <a:cubicBezTo>
                      <a:pt x="376" y="0"/>
                      <a:pt x="383" y="3"/>
                      <a:pt x="386" y="9"/>
                    </a:cubicBezTo>
                    <a:cubicBezTo>
                      <a:pt x="388" y="15"/>
                      <a:pt x="386" y="22"/>
                      <a:pt x="380" y="25"/>
                    </a:cubicBezTo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îşḻîďe"/>
              <p:cNvSpPr/>
              <p:nvPr/>
            </p:nvSpPr>
            <p:spPr bwMode="auto">
              <a:xfrm>
                <a:off x="1238" y="3288"/>
                <a:ext cx="600" cy="318"/>
              </a:xfrm>
              <a:custGeom>
                <a:avLst/>
                <a:gdLst>
                  <a:gd name="T0" fmla="*/ 173 w 357"/>
                  <a:gd name="T1" fmla="*/ 0 h 189"/>
                  <a:gd name="T2" fmla="*/ 0 w 357"/>
                  <a:gd name="T3" fmla="*/ 61 h 189"/>
                  <a:gd name="T4" fmla="*/ 0 w 357"/>
                  <a:gd name="T5" fmla="*/ 128 h 189"/>
                  <a:gd name="T6" fmla="*/ 173 w 357"/>
                  <a:gd name="T7" fmla="*/ 189 h 189"/>
                  <a:gd name="T8" fmla="*/ 357 w 357"/>
                  <a:gd name="T9" fmla="*/ 95 h 189"/>
                  <a:gd name="T10" fmla="*/ 173 w 357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7" h="189">
                    <a:moveTo>
                      <a:pt x="173" y="0"/>
                    </a:moveTo>
                    <a:cubicBezTo>
                      <a:pt x="94" y="0"/>
                      <a:pt x="27" y="26"/>
                      <a:pt x="0" y="61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7" y="164"/>
                      <a:pt x="94" y="189"/>
                      <a:pt x="173" y="189"/>
                    </a:cubicBezTo>
                    <a:cubicBezTo>
                      <a:pt x="275" y="189"/>
                      <a:pt x="357" y="147"/>
                      <a:pt x="357" y="95"/>
                    </a:cubicBezTo>
                    <a:cubicBezTo>
                      <a:pt x="357" y="43"/>
                      <a:pt x="275" y="0"/>
                      <a:pt x="173" y="0"/>
                    </a:cubicBez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íśľïḓê"/>
              <p:cNvSpPr/>
              <p:nvPr/>
            </p:nvSpPr>
            <p:spPr bwMode="auto">
              <a:xfrm>
                <a:off x="1238" y="3293"/>
                <a:ext cx="597" cy="279"/>
              </a:xfrm>
              <a:custGeom>
                <a:avLst/>
                <a:gdLst>
                  <a:gd name="T0" fmla="*/ 171 w 355"/>
                  <a:gd name="T1" fmla="*/ 0 h 166"/>
                  <a:gd name="T2" fmla="*/ 0 w 355"/>
                  <a:gd name="T3" fmla="*/ 51 h 166"/>
                  <a:gd name="T4" fmla="*/ 0 w 355"/>
                  <a:gd name="T5" fmla="*/ 115 h 166"/>
                  <a:gd name="T6" fmla="*/ 171 w 355"/>
                  <a:gd name="T7" fmla="*/ 166 h 166"/>
                  <a:gd name="T8" fmla="*/ 355 w 355"/>
                  <a:gd name="T9" fmla="*/ 83 h 166"/>
                  <a:gd name="T10" fmla="*/ 171 w 355"/>
                  <a:gd name="T1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5" h="166">
                    <a:moveTo>
                      <a:pt x="171" y="0"/>
                    </a:moveTo>
                    <a:cubicBezTo>
                      <a:pt x="94" y="0"/>
                      <a:pt x="28" y="21"/>
                      <a:pt x="0" y="5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8" y="145"/>
                      <a:pt x="94" y="166"/>
                      <a:pt x="171" y="166"/>
                    </a:cubicBezTo>
                    <a:cubicBezTo>
                      <a:pt x="273" y="166"/>
                      <a:pt x="355" y="129"/>
                      <a:pt x="355" y="83"/>
                    </a:cubicBezTo>
                    <a:cubicBezTo>
                      <a:pt x="355" y="37"/>
                      <a:pt x="273" y="0"/>
                      <a:pt x="171" y="0"/>
                    </a:cubicBezTo>
                    <a:close/>
                  </a:path>
                </a:pathLst>
              </a:custGeom>
              <a:solidFill>
                <a:srgbClr val="4141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ïS1íḑè"/>
              <p:cNvSpPr/>
              <p:nvPr/>
            </p:nvSpPr>
            <p:spPr bwMode="auto">
              <a:xfrm>
                <a:off x="1399" y="3337"/>
                <a:ext cx="246" cy="121"/>
              </a:xfrm>
              <a:prstGeom prst="ellipse">
                <a:avLst/>
              </a:pr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îṥľîďé"/>
              <p:cNvSpPr/>
              <p:nvPr/>
            </p:nvSpPr>
            <p:spPr bwMode="auto">
              <a:xfrm>
                <a:off x="1397" y="3332"/>
                <a:ext cx="248" cy="101"/>
              </a:xfrm>
              <a:prstGeom prst="ellipse">
                <a:avLst/>
              </a:prstGeom>
              <a:solidFill>
                <a:srgbClr val="3131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$1îḍé"/>
              <p:cNvSpPr/>
              <p:nvPr/>
            </p:nvSpPr>
            <p:spPr bwMode="auto">
              <a:xfrm>
                <a:off x="1492" y="1830"/>
                <a:ext cx="1100" cy="1566"/>
              </a:xfrm>
              <a:custGeom>
                <a:avLst/>
                <a:gdLst>
                  <a:gd name="T0" fmla="*/ 650 w 654"/>
                  <a:gd name="T1" fmla="*/ 64 h 932"/>
                  <a:gd name="T2" fmla="*/ 591 w 654"/>
                  <a:gd name="T3" fmla="*/ 16 h 932"/>
                  <a:gd name="T4" fmla="*/ 510 w 654"/>
                  <a:gd name="T5" fmla="*/ 0 h 932"/>
                  <a:gd name="T6" fmla="*/ 346 w 654"/>
                  <a:gd name="T7" fmla="*/ 46 h 932"/>
                  <a:gd name="T8" fmla="*/ 108 w 654"/>
                  <a:gd name="T9" fmla="*/ 296 h 932"/>
                  <a:gd name="T10" fmla="*/ 0 w 654"/>
                  <a:gd name="T11" fmla="*/ 775 h 932"/>
                  <a:gd name="T12" fmla="*/ 7 w 654"/>
                  <a:gd name="T13" fmla="*/ 919 h 932"/>
                  <a:gd name="T14" fmla="*/ 22 w 654"/>
                  <a:gd name="T15" fmla="*/ 931 h 932"/>
                  <a:gd name="T16" fmla="*/ 33 w 654"/>
                  <a:gd name="T17" fmla="*/ 917 h 932"/>
                  <a:gd name="T18" fmla="*/ 26 w 654"/>
                  <a:gd name="T19" fmla="*/ 775 h 932"/>
                  <a:gd name="T20" fmla="*/ 200 w 654"/>
                  <a:gd name="T21" fmla="*/ 205 h 932"/>
                  <a:gd name="T22" fmla="*/ 358 w 654"/>
                  <a:gd name="T23" fmla="*/ 70 h 932"/>
                  <a:gd name="T24" fmla="*/ 510 w 654"/>
                  <a:gd name="T25" fmla="*/ 26 h 932"/>
                  <a:gd name="T26" fmla="*/ 581 w 654"/>
                  <a:gd name="T27" fmla="*/ 40 h 932"/>
                  <a:gd name="T28" fmla="*/ 628 w 654"/>
                  <a:gd name="T29" fmla="*/ 79 h 932"/>
                  <a:gd name="T30" fmla="*/ 647 w 654"/>
                  <a:gd name="T31" fmla="*/ 83 h 932"/>
                  <a:gd name="T32" fmla="*/ 650 w 654"/>
                  <a:gd name="T33" fmla="*/ 64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4" h="932">
                    <a:moveTo>
                      <a:pt x="650" y="64"/>
                    </a:moveTo>
                    <a:cubicBezTo>
                      <a:pt x="636" y="43"/>
                      <a:pt x="615" y="27"/>
                      <a:pt x="591" y="16"/>
                    </a:cubicBezTo>
                    <a:cubicBezTo>
                      <a:pt x="568" y="5"/>
                      <a:pt x="540" y="0"/>
                      <a:pt x="510" y="0"/>
                    </a:cubicBezTo>
                    <a:cubicBezTo>
                      <a:pt x="460" y="0"/>
                      <a:pt x="403" y="15"/>
                      <a:pt x="346" y="46"/>
                    </a:cubicBezTo>
                    <a:cubicBezTo>
                      <a:pt x="260" y="93"/>
                      <a:pt x="173" y="175"/>
                      <a:pt x="108" y="296"/>
                    </a:cubicBezTo>
                    <a:cubicBezTo>
                      <a:pt x="43" y="417"/>
                      <a:pt x="0" y="576"/>
                      <a:pt x="0" y="775"/>
                    </a:cubicBezTo>
                    <a:cubicBezTo>
                      <a:pt x="0" y="821"/>
                      <a:pt x="2" y="869"/>
                      <a:pt x="7" y="919"/>
                    </a:cubicBezTo>
                    <a:cubicBezTo>
                      <a:pt x="8" y="926"/>
                      <a:pt x="14" y="932"/>
                      <a:pt x="22" y="931"/>
                    </a:cubicBezTo>
                    <a:cubicBezTo>
                      <a:pt x="29" y="930"/>
                      <a:pt x="34" y="924"/>
                      <a:pt x="33" y="917"/>
                    </a:cubicBezTo>
                    <a:cubicBezTo>
                      <a:pt x="29" y="867"/>
                      <a:pt x="26" y="820"/>
                      <a:pt x="26" y="775"/>
                    </a:cubicBezTo>
                    <a:cubicBezTo>
                      <a:pt x="27" y="514"/>
                      <a:pt x="102" y="327"/>
                      <a:pt x="200" y="205"/>
                    </a:cubicBezTo>
                    <a:cubicBezTo>
                      <a:pt x="249" y="144"/>
                      <a:pt x="304" y="99"/>
                      <a:pt x="358" y="70"/>
                    </a:cubicBezTo>
                    <a:cubicBezTo>
                      <a:pt x="412" y="40"/>
                      <a:pt x="465" y="26"/>
                      <a:pt x="510" y="26"/>
                    </a:cubicBezTo>
                    <a:cubicBezTo>
                      <a:pt x="537" y="26"/>
                      <a:pt x="561" y="31"/>
                      <a:pt x="581" y="40"/>
                    </a:cubicBezTo>
                    <a:cubicBezTo>
                      <a:pt x="601" y="49"/>
                      <a:pt x="617" y="62"/>
                      <a:pt x="628" y="79"/>
                    </a:cubicBezTo>
                    <a:cubicBezTo>
                      <a:pt x="632" y="85"/>
                      <a:pt x="641" y="87"/>
                      <a:pt x="647" y="83"/>
                    </a:cubicBezTo>
                    <a:cubicBezTo>
                      <a:pt x="653" y="79"/>
                      <a:pt x="654" y="70"/>
                      <a:pt x="650" y="64"/>
                    </a:cubicBez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šľíḍe"/>
              <p:cNvSpPr/>
              <p:nvPr/>
            </p:nvSpPr>
            <p:spPr bwMode="auto">
              <a:xfrm>
                <a:off x="2511" y="1894"/>
                <a:ext cx="113" cy="112"/>
              </a:xfrm>
              <a:custGeom>
                <a:avLst/>
                <a:gdLst>
                  <a:gd name="T0" fmla="*/ 61 w 67"/>
                  <a:gd name="T1" fmla="*/ 44 h 67"/>
                  <a:gd name="T2" fmla="*/ 23 w 67"/>
                  <a:gd name="T3" fmla="*/ 62 h 67"/>
                  <a:gd name="T4" fmla="*/ 5 w 67"/>
                  <a:gd name="T5" fmla="*/ 24 h 67"/>
                  <a:gd name="T6" fmla="*/ 43 w 67"/>
                  <a:gd name="T7" fmla="*/ 6 h 67"/>
                  <a:gd name="T8" fmla="*/ 61 w 67"/>
                  <a:gd name="T9" fmla="*/ 4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7">
                    <a:moveTo>
                      <a:pt x="61" y="44"/>
                    </a:moveTo>
                    <a:cubicBezTo>
                      <a:pt x="56" y="59"/>
                      <a:pt x="39" y="67"/>
                      <a:pt x="23" y="62"/>
                    </a:cubicBezTo>
                    <a:cubicBezTo>
                      <a:pt x="8" y="56"/>
                      <a:pt x="0" y="39"/>
                      <a:pt x="5" y="24"/>
                    </a:cubicBezTo>
                    <a:cubicBezTo>
                      <a:pt x="11" y="8"/>
                      <a:pt x="28" y="0"/>
                      <a:pt x="43" y="6"/>
                    </a:cubicBezTo>
                    <a:cubicBezTo>
                      <a:pt x="59" y="11"/>
                      <a:pt x="67" y="28"/>
                      <a:pt x="61" y="44"/>
                    </a:cubicBezTo>
                    <a:close/>
                  </a:path>
                </a:pathLst>
              </a:custGeom>
              <a:solidFill>
                <a:srgbClr val="4141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ïṡľïḋê"/>
              <p:cNvSpPr/>
              <p:nvPr/>
            </p:nvSpPr>
            <p:spPr bwMode="auto">
              <a:xfrm>
                <a:off x="2572" y="2068"/>
                <a:ext cx="277" cy="278"/>
              </a:xfrm>
              <a:custGeom>
                <a:avLst/>
                <a:gdLst>
                  <a:gd name="T0" fmla="*/ 148 w 165"/>
                  <a:gd name="T1" fmla="*/ 52 h 165"/>
                  <a:gd name="T2" fmla="*/ 113 w 165"/>
                  <a:gd name="T3" fmla="*/ 148 h 165"/>
                  <a:gd name="T4" fmla="*/ 17 w 165"/>
                  <a:gd name="T5" fmla="*/ 114 h 165"/>
                  <a:gd name="T6" fmla="*/ 52 w 165"/>
                  <a:gd name="T7" fmla="*/ 17 h 165"/>
                  <a:gd name="T8" fmla="*/ 148 w 165"/>
                  <a:gd name="T9" fmla="*/ 5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165">
                    <a:moveTo>
                      <a:pt x="148" y="52"/>
                    </a:moveTo>
                    <a:cubicBezTo>
                      <a:pt x="165" y="88"/>
                      <a:pt x="150" y="131"/>
                      <a:pt x="113" y="148"/>
                    </a:cubicBezTo>
                    <a:cubicBezTo>
                      <a:pt x="77" y="165"/>
                      <a:pt x="34" y="150"/>
                      <a:pt x="17" y="114"/>
                    </a:cubicBezTo>
                    <a:cubicBezTo>
                      <a:pt x="0" y="77"/>
                      <a:pt x="15" y="34"/>
                      <a:pt x="52" y="17"/>
                    </a:cubicBezTo>
                    <a:cubicBezTo>
                      <a:pt x="88" y="0"/>
                      <a:pt x="131" y="16"/>
                      <a:pt x="148" y="52"/>
                    </a:cubicBezTo>
                  </a:path>
                </a:pathLst>
              </a:custGeom>
              <a:solidFill>
                <a:srgbClr val="F3E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iŝlíḑè"/>
              <p:cNvSpPr/>
              <p:nvPr/>
            </p:nvSpPr>
            <p:spPr bwMode="auto">
              <a:xfrm>
                <a:off x="2351" y="1868"/>
                <a:ext cx="673" cy="515"/>
              </a:xfrm>
              <a:custGeom>
                <a:avLst/>
                <a:gdLst>
                  <a:gd name="T0" fmla="*/ 140 w 400"/>
                  <a:gd name="T1" fmla="*/ 46 h 306"/>
                  <a:gd name="T2" fmla="*/ 46 w 400"/>
                  <a:gd name="T3" fmla="*/ 306 h 306"/>
                  <a:gd name="T4" fmla="*/ 400 w 400"/>
                  <a:gd name="T5" fmla="*/ 139 h 306"/>
                  <a:gd name="T6" fmla="*/ 140 w 400"/>
                  <a:gd name="T7" fmla="*/ 4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0" h="306">
                    <a:moveTo>
                      <a:pt x="140" y="46"/>
                    </a:moveTo>
                    <a:cubicBezTo>
                      <a:pt x="42" y="92"/>
                      <a:pt x="0" y="208"/>
                      <a:pt x="46" y="306"/>
                    </a:cubicBezTo>
                    <a:cubicBezTo>
                      <a:pt x="400" y="139"/>
                      <a:pt x="400" y="139"/>
                      <a:pt x="400" y="139"/>
                    </a:cubicBezTo>
                    <a:cubicBezTo>
                      <a:pt x="354" y="42"/>
                      <a:pt x="238" y="0"/>
                      <a:pt x="140" y="46"/>
                    </a:cubicBezTo>
                  </a:path>
                </a:pathLst>
              </a:custGeom>
              <a:solidFill>
                <a:srgbClr val="4141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işlíḓê"/>
              <p:cNvSpPr/>
              <p:nvPr/>
            </p:nvSpPr>
            <p:spPr bwMode="auto">
              <a:xfrm>
                <a:off x="2434" y="2115"/>
                <a:ext cx="2895" cy="2062"/>
              </a:xfrm>
              <a:custGeom>
                <a:avLst/>
                <a:gdLst>
                  <a:gd name="T0" fmla="*/ 834 w 1721"/>
                  <a:gd name="T1" fmla="*/ 800 h 1227"/>
                  <a:gd name="T2" fmla="*/ 834 w 1721"/>
                  <a:gd name="T3" fmla="*/ 748 h 1227"/>
                  <a:gd name="T4" fmla="*/ 1204 w 1721"/>
                  <a:gd name="T5" fmla="*/ 748 h 1227"/>
                  <a:gd name="T6" fmla="*/ 1204 w 1721"/>
                  <a:gd name="T7" fmla="*/ 757 h 1227"/>
                  <a:gd name="T8" fmla="*/ 1241 w 1721"/>
                  <a:gd name="T9" fmla="*/ 757 h 1227"/>
                  <a:gd name="T10" fmla="*/ 1241 w 1721"/>
                  <a:gd name="T11" fmla="*/ 1068 h 1227"/>
                  <a:gd name="T12" fmla="*/ 866 w 1721"/>
                  <a:gd name="T13" fmla="*/ 1068 h 1227"/>
                  <a:gd name="T14" fmla="*/ 866 w 1721"/>
                  <a:gd name="T15" fmla="*/ 1059 h 1227"/>
                  <a:gd name="T16" fmla="*/ 862 w 1721"/>
                  <a:gd name="T17" fmla="*/ 1059 h 1227"/>
                  <a:gd name="T18" fmla="*/ 862 w 1721"/>
                  <a:gd name="T19" fmla="*/ 1140 h 1227"/>
                  <a:gd name="T20" fmla="*/ 416 w 1721"/>
                  <a:gd name="T21" fmla="*/ 1140 h 1227"/>
                  <a:gd name="T22" fmla="*/ 416 w 1721"/>
                  <a:gd name="T23" fmla="*/ 800 h 1227"/>
                  <a:gd name="T24" fmla="*/ 834 w 1721"/>
                  <a:gd name="T25" fmla="*/ 800 h 1227"/>
                  <a:gd name="T26" fmla="*/ 1287 w 1721"/>
                  <a:gd name="T27" fmla="*/ 600 h 1227"/>
                  <a:gd name="T28" fmla="*/ 1281 w 1721"/>
                  <a:gd name="T29" fmla="*/ 600 h 1227"/>
                  <a:gd name="T30" fmla="*/ 1145 w 1721"/>
                  <a:gd name="T31" fmla="*/ 608 h 1227"/>
                  <a:gd name="T32" fmla="*/ 1146 w 1721"/>
                  <a:gd name="T33" fmla="*/ 637 h 1227"/>
                  <a:gd name="T34" fmla="*/ 1146 w 1721"/>
                  <a:gd name="T35" fmla="*/ 637 h 1227"/>
                  <a:gd name="T36" fmla="*/ 1122 w 1721"/>
                  <a:gd name="T37" fmla="*/ 659 h 1227"/>
                  <a:gd name="T38" fmla="*/ 1120 w 1721"/>
                  <a:gd name="T39" fmla="*/ 659 h 1227"/>
                  <a:gd name="T40" fmla="*/ 917 w 1721"/>
                  <a:gd name="T41" fmla="*/ 643 h 1227"/>
                  <a:gd name="T42" fmla="*/ 917 w 1721"/>
                  <a:gd name="T43" fmla="*/ 694 h 1227"/>
                  <a:gd name="T44" fmla="*/ 850 w 1721"/>
                  <a:gd name="T45" fmla="*/ 694 h 1227"/>
                  <a:gd name="T46" fmla="*/ 850 w 1721"/>
                  <a:gd name="T47" fmla="*/ 703 h 1227"/>
                  <a:gd name="T48" fmla="*/ 126 w 1721"/>
                  <a:gd name="T49" fmla="*/ 703 h 1227"/>
                  <a:gd name="T50" fmla="*/ 136 w 1721"/>
                  <a:gd name="T51" fmla="*/ 745 h 1227"/>
                  <a:gd name="T52" fmla="*/ 364 w 1721"/>
                  <a:gd name="T53" fmla="*/ 745 h 1227"/>
                  <a:gd name="T54" fmla="*/ 364 w 1721"/>
                  <a:gd name="T55" fmla="*/ 1065 h 1227"/>
                  <a:gd name="T56" fmla="*/ 254 w 1721"/>
                  <a:gd name="T57" fmla="*/ 1065 h 1227"/>
                  <a:gd name="T58" fmla="*/ 953 w 1721"/>
                  <a:gd name="T59" fmla="*/ 1227 h 1227"/>
                  <a:gd name="T60" fmla="*/ 1721 w 1721"/>
                  <a:gd name="T61" fmla="*/ 951 h 1227"/>
                  <a:gd name="T62" fmla="*/ 1698 w 1721"/>
                  <a:gd name="T63" fmla="*/ 884 h 1227"/>
                  <a:gd name="T64" fmla="*/ 1504 w 1721"/>
                  <a:gd name="T65" fmla="*/ 884 h 1227"/>
                  <a:gd name="T66" fmla="*/ 1504 w 1721"/>
                  <a:gd name="T67" fmla="*/ 824 h 1227"/>
                  <a:gd name="T68" fmla="*/ 1569 w 1721"/>
                  <a:gd name="T69" fmla="*/ 782 h 1227"/>
                  <a:gd name="T70" fmla="*/ 1287 w 1721"/>
                  <a:gd name="T71" fmla="*/ 600 h 1227"/>
                  <a:gd name="T72" fmla="*/ 358 w 1721"/>
                  <a:gd name="T73" fmla="*/ 0 h 1227"/>
                  <a:gd name="T74" fmla="*/ 357 w 1721"/>
                  <a:gd name="T75" fmla="*/ 1 h 1227"/>
                  <a:gd name="T76" fmla="*/ 237 w 1721"/>
                  <a:gd name="T77" fmla="*/ 58 h 1227"/>
                  <a:gd name="T78" fmla="*/ 195 w 1721"/>
                  <a:gd name="T79" fmla="*/ 120 h 1227"/>
                  <a:gd name="T80" fmla="*/ 165 w 1721"/>
                  <a:gd name="T81" fmla="*/ 127 h 1227"/>
                  <a:gd name="T82" fmla="*/ 121 w 1721"/>
                  <a:gd name="T83" fmla="*/ 113 h 1227"/>
                  <a:gd name="T84" fmla="*/ 0 w 1721"/>
                  <a:gd name="T85" fmla="*/ 171 h 1227"/>
                  <a:gd name="T86" fmla="*/ 49 w 1721"/>
                  <a:gd name="T87" fmla="*/ 379 h 1227"/>
                  <a:gd name="T88" fmla="*/ 137 w 1721"/>
                  <a:gd name="T89" fmla="*/ 379 h 1227"/>
                  <a:gd name="T90" fmla="*/ 576 w 1721"/>
                  <a:gd name="T91" fmla="*/ 212 h 1227"/>
                  <a:gd name="T92" fmla="*/ 573 w 1721"/>
                  <a:gd name="T93" fmla="*/ 139 h 1227"/>
                  <a:gd name="T94" fmla="*/ 358 w 1721"/>
                  <a:gd name="T95" fmla="*/ 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21" h="1227">
                    <a:moveTo>
                      <a:pt x="834" y="800"/>
                    </a:moveTo>
                    <a:cubicBezTo>
                      <a:pt x="834" y="748"/>
                      <a:pt x="834" y="748"/>
                      <a:pt x="834" y="748"/>
                    </a:cubicBezTo>
                    <a:cubicBezTo>
                      <a:pt x="1204" y="748"/>
                      <a:pt x="1204" y="748"/>
                      <a:pt x="1204" y="748"/>
                    </a:cubicBezTo>
                    <a:cubicBezTo>
                      <a:pt x="1204" y="757"/>
                      <a:pt x="1204" y="757"/>
                      <a:pt x="1204" y="757"/>
                    </a:cubicBezTo>
                    <a:cubicBezTo>
                      <a:pt x="1241" y="757"/>
                      <a:pt x="1241" y="757"/>
                      <a:pt x="1241" y="757"/>
                    </a:cubicBezTo>
                    <a:cubicBezTo>
                      <a:pt x="1241" y="1068"/>
                      <a:pt x="1241" y="1068"/>
                      <a:pt x="1241" y="1068"/>
                    </a:cubicBezTo>
                    <a:cubicBezTo>
                      <a:pt x="866" y="1068"/>
                      <a:pt x="866" y="1068"/>
                      <a:pt x="866" y="1068"/>
                    </a:cubicBezTo>
                    <a:cubicBezTo>
                      <a:pt x="866" y="1059"/>
                      <a:pt x="866" y="1059"/>
                      <a:pt x="866" y="1059"/>
                    </a:cubicBezTo>
                    <a:cubicBezTo>
                      <a:pt x="862" y="1059"/>
                      <a:pt x="862" y="1059"/>
                      <a:pt x="862" y="1059"/>
                    </a:cubicBezTo>
                    <a:cubicBezTo>
                      <a:pt x="862" y="1140"/>
                      <a:pt x="862" y="1140"/>
                      <a:pt x="862" y="1140"/>
                    </a:cubicBezTo>
                    <a:cubicBezTo>
                      <a:pt x="416" y="1140"/>
                      <a:pt x="416" y="1140"/>
                      <a:pt x="416" y="1140"/>
                    </a:cubicBezTo>
                    <a:cubicBezTo>
                      <a:pt x="416" y="800"/>
                      <a:pt x="416" y="800"/>
                      <a:pt x="416" y="800"/>
                    </a:cubicBezTo>
                    <a:cubicBezTo>
                      <a:pt x="834" y="800"/>
                      <a:pt x="834" y="800"/>
                      <a:pt x="834" y="800"/>
                    </a:cubicBezTo>
                    <a:moveTo>
                      <a:pt x="1287" y="600"/>
                    </a:moveTo>
                    <a:cubicBezTo>
                      <a:pt x="1285" y="600"/>
                      <a:pt x="1283" y="600"/>
                      <a:pt x="1281" y="600"/>
                    </a:cubicBezTo>
                    <a:cubicBezTo>
                      <a:pt x="1145" y="608"/>
                      <a:pt x="1145" y="608"/>
                      <a:pt x="1145" y="608"/>
                    </a:cubicBezTo>
                    <a:cubicBezTo>
                      <a:pt x="1146" y="617"/>
                      <a:pt x="1147" y="627"/>
                      <a:pt x="1146" y="637"/>
                    </a:cubicBezTo>
                    <a:cubicBezTo>
                      <a:pt x="1146" y="637"/>
                      <a:pt x="1146" y="637"/>
                      <a:pt x="1146" y="637"/>
                    </a:cubicBezTo>
                    <a:cubicBezTo>
                      <a:pt x="1145" y="649"/>
                      <a:pt x="1134" y="659"/>
                      <a:pt x="1122" y="659"/>
                    </a:cubicBezTo>
                    <a:cubicBezTo>
                      <a:pt x="1122" y="659"/>
                      <a:pt x="1121" y="659"/>
                      <a:pt x="1120" y="659"/>
                    </a:cubicBezTo>
                    <a:cubicBezTo>
                      <a:pt x="917" y="643"/>
                      <a:pt x="917" y="643"/>
                      <a:pt x="917" y="643"/>
                    </a:cubicBezTo>
                    <a:cubicBezTo>
                      <a:pt x="917" y="694"/>
                      <a:pt x="917" y="694"/>
                      <a:pt x="917" y="694"/>
                    </a:cubicBezTo>
                    <a:cubicBezTo>
                      <a:pt x="850" y="694"/>
                      <a:pt x="850" y="694"/>
                      <a:pt x="850" y="694"/>
                    </a:cubicBezTo>
                    <a:cubicBezTo>
                      <a:pt x="850" y="703"/>
                      <a:pt x="850" y="703"/>
                      <a:pt x="850" y="703"/>
                    </a:cubicBezTo>
                    <a:cubicBezTo>
                      <a:pt x="126" y="703"/>
                      <a:pt x="126" y="703"/>
                      <a:pt x="126" y="703"/>
                    </a:cubicBezTo>
                    <a:cubicBezTo>
                      <a:pt x="136" y="745"/>
                      <a:pt x="136" y="745"/>
                      <a:pt x="136" y="745"/>
                    </a:cubicBezTo>
                    <a:cubicBezTo>
                      <a:pt x="364" y="745"/>
                      <a:pt x="364" y="745"/>
                      <a:pt x="364" y="745"/>
                    </a:cubicBezTo>
                    <a:cubicBezTo>
                      <a:pt x="364" y="1065"/>
                      <a:pt x="364" y="1065"/>
                      <a:pt x="364" y="1065"/>
                    </a:cubicBezTo>
                    <a:cubicBezTo>
                      <a:pt x="254" y="1065"/>
                      <a:pt x="254" y="1065"/>
                      <a:pt x="254" y="1065"/>
                    </a:cubicBezTo>
                    <a:cubicBezTo>
                      <a:pt x="375" y="1160"/>
                      <a:pt x="642" y="1227"/>
                      <a:pt x="953" y="1227"/>
                    </a:cubicBezTo>
                    <a:cubicBezTo>
                      <a:pt x="1377" y="1227"/>
                      <a:pt x="1721" y="1103"/>
                      <a:pt x="1721" y="951"/>
                    </a:cubicBezTo>
                    <a:cubicBezTo>
                      <a:pt x="1721" y="928"/>
                      <a:pt x="1713" y="905"/>
                      <a:pt x="1698" y="884"/>
                    </a:cubicBezTo>
                    <a:cubicBezTo>
                      <a:pt x="1504" y="884"/>
                      <a:pt x="1504" y="884"/>
                      <a:pt x="1504" y="884"/>
                    </a:cubicBezTo>
                    <a:cubicBezTo>
                      <a:pt x="1504" y="824"/>
                      <a:pt x="1504" y="824"/>
                      <a:pt x="1504" y="824"/>
                    </a:cubicBezTo>
                    <a:cubicBezTo>
                      <a:pt x="1569" y="782"/>
                      <a:pt x="1569" y="782"/>
                      <a:pt x="1569" y="782"/>
                    </a:cubicBezTo>
                    <a:cubicBezTo>
                      <a:pt x="1287" y="600"/>
                      <a:pt x="1287" y="600"/>
                      <a:pt x="1287" y="600"/>
                    </a:cubicBezTo>
                    <a:moveTo>
                      <a:pt x="358" y="0"/>
                    </a:moveTo>
                    <a:cubicBezTo>
                      <a:pt x="358" y="0"/>
                      <a:pt x="357" y="0"/>
                      <a:pt x="357" y="1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236" y="84"/>
                      <a:pt x="221" y="109"/>
                      <a:pt x="195" y="120"/>
                    </a:cubicBezTo>
                    <a:cubicBezTo>
                      <a:pt x="185" y="125"/>
                      <a:pt x="175" y="127"/>
                      <a:pt x="165" y="127"/>
                    </a:cubicBezTo>
                    <a:cubicBezTo>
                      <a:pt x="149" y="127"/>
                      <a:pt x="134" y="122"/>
                      <a:pt x="121" y="11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49" y="379"/>
                      <a:pt x="49" y="379"/>
                      <a:pt x="49" y="379"/>
                    </a:cubicBezTo>
                    <a:cubicBezTo>
                      <a:pt x="137" y="379"/>
                      <a:pt x="137" y="379"/>
                      <a:pt x="137" y="379"/>
                    </a:cubicBezTo>
                    <a:cubicBezTo>
                      <a:pt x="287" y="297"/>
                      <a:pt x="518" y="229"/>
                      <a:pt x="576" y="212"/>
                    </a:cubicBezTo>
                    <a:cubicBezTo>
                      <a:pt x="573" y="188"/>
                      <a:pt x="572" y="164"/>
                      <a:pt x="573" y="139"/>
                    </a:cubicBezTo>
                    <a:cubicBezTo>
                      <a:pt x="358" y="0"/>
                      <a:pt x="358" y="0"/>
                      <a:pt x="358" y="0"/>
                    </a:cubicBezTo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isḻíḑê"/>
              <p:cNvSpPr/>
              <p:nvPr/>
            </p:nvSpPr>
            <p:spPr bwMode="auto">
              <a:xfrm>
                <a:off x="4964" y="3500"/>
                <a:ext cx="326" cy="101"/>
              </a:xfrm>
              <a:custGeom>
                <a:avLst/>
                <a:gdLst>
                  <a:gd name="T0" fmla="*/ 0 w 194"/>
                  <a:gd name="T1" fmla="*/ 0 h 60"/>
                  <a:gd name="T2" fmla="*/ 0 w 194"/>
                  <a:gd name="T3" fmla="*/ 0 h 60"/>
                  <a:gd name="T4" fmla="*/ 0 w 194"/>
                  <a:gd name="T5" fmla="*/ 60 h 60"/>
                  <a:gd name="T6" fmla="*/ 194 w 194"/>
                  <a:gd name="T7" fmla="*/ 60 h 60"/>
                  <a:gd name="T8" fmla="*/ 153 w 194"/>
                  <a:gd name="T9" fmla="*/ 16 h 60"/>
                  <a:gd name="T10" fmla="*/ 155 w 194"/>
                  <a:gd name="T11" fmla="*/ 16 h 60"/>
                  <a:gd name="T12" fmla="*/ 131 w 194"/>
                  <a:gd name="T13" fmla="*/ 0 h 60"/>
                  <a:gd name="T14" fmla="*/ 0 w 194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6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83" y="45"/>
                      <a:pt x="170" y="30"/>
                      <a:pt x="153" y="16"/>
                    </a:cubicBezTo>
                    <a:cubicBezTo>
                      <a:pt x="155" y="16"/>
                      <a:pt x="155" y="16"/>
                      <a:pt x="155" y="16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65D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ṧḷïḋê"/>
              <p:cNvSpPr/>
              <p:nvPr/>
            </p:nvSpPr>
            <p:spPr bwMode="auto">
              <a:xfrm>
                <a:off x="4964" y="3429"/>
                <a:ext cx="220" cy="71"/>
              </a:xfrm>
              <a:custGeom>
                <a:avLst/>
                <a:gdLst>
                  <a:gd name="T0" fmla="*/ 109 w 220"/>
                  <a:gd name="T1" fmla="*/ 0 h 71"/>
                  <a:gd name="T2" fmla="*/ 0 w 220"/>
                  <a:gd name="T3" fmla="*/ 71 h 71"/>
                  <a:gd name="T4" fmla="*/ 220 w 220"/>
                  <a:gd name="T5" fmla="*/ 71 h 71"/>
                  <a:gd name="T6" fmla="*/ 109 w 220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71">
                    <a:moveTo>
                      <a:pt x="109" y="0"/>
                    </a:moveTo>
                    <a:lnTo>
                      <a:pt x="0" y="71"/>
                    </a:lnTo>
                    <a:lnTo>
                      <a:pt x="220" y="7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B75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ṩļiḑe"/>
              <p:cNvSpPr/>
              <p:nvPr/>
            </p:nvSpPr>
            <p:spPr bwMode="auto">
              <a:xfrm>
                <a:off x="4964" y="3429"/>
                <a:ext cx="220" cy="71"/>
              </a:xfrm>
              <a:custGeom>
                <a:avLst/>
                <a:gdLst>
                  <a:gd name="T0" fmla="*/ 109 w 220"/>
                  <a:gd name="T1" fmla="*/ 0 h 71"/>
                  <a:gd name="T2" fmla="*/ 0 w 220"/>
                  <a:gd name="T3" fmla="*/ 71 h 71"/>
                  <a:gd name="T4" fmla="*/ 220 w 220"/>
                  <a:gd name="T5" fmla="*/ 71 h 71"/>
                  <a:gd name="T6" fmla="*/ 109 w 220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71">
                    <a:moveTo>
                      <a:pt x="109" y="0"/>
                    </a:moveTo>
                    <a:lnTo>
                      <a:pt x="0" y="71"/>
                    </a:lnTo>
                    <a:lnTo>
                      <a:pt x="220" y="71"/>
                    </a:lnTo>
                    <a:lnTo>
                      <a:pt x="1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iŝľîḍè"/>
              <p:cNvSpPr/>
              <p:nvPr/>
            </p:nvSpPr>
            <p:spPr bwMode="auto">
              <a:xfrm>
                <a:off x="3154" y="3481"/>
                <a:ext cx="683" cy="528"/>
              </a:xfrm>
              <a:custGeom>
                <a:avLst/>
                <a:gdLst>
                  <a:gd name="T0" fmla="*/ 114 w 683"/>
                  <a:gd name="T1" fmla="*/ 468 h 528"/>
                  <a:gd name="T2" fmla="*/ 612 w 683"/>
                  <a:gd name="T3" fmla="*/ 468 h 528"/>
                  <a:gd name="T4" fmla="*/ 131 w 683"/>
                  <a:gd name="T5" fmla="*/ 431 h 528"/>
                  <a:gd name="T6" fmla="*/ 617 w 683"/>
                  <a:gd name="T7" fmla="*/ 427 h 528"/>
                  <a:gd name="T8" fmla="*/ 131 w 683"/>
                  <a:gd name="T9" fmla="*/ 431 h 528"/>
                  <a:gd name="T10" fmla="*/ 146 w 683"/>
                  <a:gd name="T11" fmla="*/ 392 h 528"/>
                  <a:gd name="T12" fmla="*/ 622 w 683"/>
                  <a:gd name="T13" fmla="*/ 392 h 528"/>
                  <a:gd name="T14" fmla="*/ 161 w 683"/>
                  <a:gd name="T15" fmla="*/ 360 h 528"/>
                  <a:gd name="T16" fmla="*/ 625 w 683"/>
                  <a:gd name="T17" fmla="*/ 355 h 528"/>
                  <a:gd name="T18" fmla="*/ 161 w 683"/>
                  <a:gd name="T19" fmla="*/ 360 h 528"/>
                  <a:gd name="T20" fmla="*/ 176 w 683"/>
                  <a:gd name="T21" fmla="*/ 325 h 528"/>
                  <a:gd name="T22" fmla="*/ 630 w 683"/>
                  <a:gd name="T23" fmla="*/ 323 h 528"/>
                  <a:gd name="T24" fmla="*/ 190 w 683"/>
                  <a:gd name="T25" fmla="*/ 295 h 528"/>
                  <a:gd name="T26" fmla="*/ 634 w 683"/>
                  <a:gd name="T27" fmla="*/ 289 h 528"/>
                  <a:gd name="T28" fmla="*/ 190 w 683"/>
                  <a:gd name="T29" fmla="*/ 295 h 528"/>
                  <a:gd name="T30" fmla="*/ 203 w 683"/>
                  <a:gd name="T31" fmla="*/ 263 h 528"/>
                  <a:gd name="T32" fmla="*/ 637 w 683"/>
                  <a:gd name="T33" fmla="*/ 261 h 528"/>
                  <a:gd name="T34" fmla="*/ 217 w 683"/>
                  <a:gd name="T35" fmla="*/ 236 h 528"/>
                  <a:gd name="T36" fmla="*/ 642 w 683"/>
                  <a:gd name="T37" fmla="*/ 231 h 528"/>
                  <a:gd name="T38" fmla="*/ 217 w 683"/>
                  <a:gd name="T39" fmla="*/ 236 h 528"/>
                  <a:gd name="T40" fmla="*/ 228 w 683"/>
                  <a:gd name="T41" fmla="*/ 207 h 528"/>
                  <a:gd name="T42" fmla="*/ 646 w 683"/>
                  <a:gd name="T43" fmla="*/ 204 h 528"/>
                  <a:gd name="T44" fmla="*/ 240 w 683"/>
                  <a:gd name="T45" fmla="*/ 182 h 528"/>
                  <a:gd name="T46" fmla="*/ 649 w 683"/>
                  <a:gd name="T47" fmla="*/ 177 h 528"/>
                  <a:gd name="T48" fmla="*/ 240 w 683"/>
                  <a:gd name="T49" fmla="*/ 182 h 528"/>
                  <a:gd name="T50" fmla="*/ 252 w 683"/>
                  <a:gd name="T51" fmla="*/ 155 h 528"/>
                  <a:gd name="T52" fmla="*/ 651 w 683"/>
                  <a:gd name="T53" fmla="*/ 152 h 528"/>
                  <a:gd name="T54" fmla="*/ 262 w 683"/>
                  <a:gd name="T55" fmla="*/ 132 h 528"/>
                  <a:gd name="T56" fmla="*/ 654 w 683"/>
                  <a:gd name="T57" fmla="*/ 126 h 528"/>
                  <a:gd name="T58" fmla="*/ 262 w 683"/>
                  <a:gd name="T59" fmla="*/ 132 h 528"/>
                  <a:gd name="T60" fmla="*/ 272 w 683"/>
                  <a:gd name="T61" fmla="*/ 106 h 528"/>
                  <a:gd name="T62" fmla="*/ 657 w 683"/>
                  <a:gd name="T63" fmla="*/ 105 h 528"/>
                  <a:gd name="T64" fmla="*/ 282 w 683"/>
                  <a:gd name="T65" fmla="*/ 86 h 528"/>
                  <a:gd name="T66" fmla="*/ 661 w 683"/>
                  <a:gd name="T67" fmla="*/ 79 h 528"/>
                  <a:gd name="T68" fmla="*/ 282 w 683"/>
                  <a:gd name="T69" fmla="*/ 86 h 528"/>
                  <a:gd name="T70" fmla="*/ 292 w 683"/>
                  <a:gd name="T71" fmla="*/ 61 h 528"/>
                  <a:gd name="T72" fmla="*/ 662 w 683"/>
                  <a:gd name="T73" fmla="*/ 59 h 528"/>
                  <a:gd name="T74" fmla="*/ 302 w 683"/>
                  <a:gd name="T75" fmla="*/ 42 h 528"/>
                  <a:gd name="T76" fmla="*/ 666 w 683"/>
                  <a:gd name="T77" fmla="*/ 36 h 528"/>
                  <a:gd name="T78" fmla="*/ 302 w 683"/>
                  <a:gd name="T79" fmla="*/ 42 h 528"/>
                  <a:gd name="T80" fmla="*/ 260 w 683"/>
                  <a:gd name="T81" fmla="*/ 6 h 528"/>
                  <a:gd name="T82" fmla="*/ 299 w 683"/>
                  <a:gd name="T83" fmla="*/ 21 h 528"/>
                  <a:gd name="T84" fmla="*/ 11 w 683"/>
                  <a:gd name="T85" fmla="*/ 505 h 528"/>
                  <a:gd name="T86" fmla="*/ 659 w 683"/>
                  <a:gd name="T87" fmla="*/ 528 h 528"/>
                  <a:gd name="T88" fmla="*/ 683 w 683"/>
                  <a:gd name="T89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83" h="528">
                    <a:moveTo>
                      <a:pt x="114" y="469"/>
                    </a:moveTo>
                    <a:lnTo>
                      <a:pt x="114" y="468"/>
                    </a:lnTo>
                    <a:lnTo>
                      <a:pt x="612" y="466"/>
                    </a:lnTo>
                    <a:lnTo>
                      <a:pt x="612" y="468"/>
                    </a:lnTo>
                    <a:lnTo>
                      <a:pt x="114" y="469"/>
                    </a:lnTo>
                    <a:close/>
                    <a:moveTo>
                      <a:pt x="131" y="431"/>
                    </a:moveTo>
                    <a:lnTo>
                      <a:pt x="131" y="429"/>
                    </a:lnTo>
                    <a:lnTo>
                      <a:pt x="617" y="427"/>
                    </a:lnTo>
                    <a:lnTo>
                      <a:pt x="617" y="429"/>
                    </a:lnTo>
                    <a:lnTo>
                      <a:pt x="131" y="431"/>
                    </a:lnTo>
                    <a:close/>
                    <a:moveTo>
                      <a:pt x="146" y="394"/>
                    </a:moveTo>
                    <a:lnTo>
                      <a:pt x="146" y="392"/>
                    </a:lnTo>
                    <a:lnTo>
                      <a:pt x="622" y="390"/>
                    </a:lnTo>
                    <a:lnTo>
                      <a:pt x="622" y="392"/>
                    </a:lnTo>
                    <a:lnTo>
                      <a:pt x="146" y="394"/>
                    </a:lnTo>
                    <a:close/>
                    <a:moveTo>
                      <a:pt x="161" y="360"/>
                    </a:moveTo>
                    <a:lnTo>
                      <a:pt x="161" y="358"/>
                    </a:lnTo>
                    <a:lnTo>
                      <a:pt x="625" y="355"/>
                    </a:lnTo>
                    <a:lnTo>
                      <a:pt x="625" y="357"/>
                    </a:lnTo>
                    <a:lnTo>
                      <a:pt x="161" y="360"/>
                    </a:lnTo>
                    <a:close/>
                    <a:moveTo>
                      <a:pt x="176" y="326"/>
                    </a:moveTo>
                    <a:lnTo>
                      <a:pt x="176" y="325"/>
                    </a:lnTo>
                    <a:lnTo>
                      <a:pt x="630" y="321"/>
                    </a:lnTo>
                    <a:lnTo>
                      <a:pt x="630" y="323"/>
                    </a:lnTo>
                    <a:lnTo>
                      <a:pt x="176" y="326"/>
                    </a:lnTo>
                    <a:close/>
                    <a:moveTo>
                      <a:pt x="190" y="295"/>
                    </a:moveTo>
                    <a:lnTo>
                      <a:pt x="190" y="293"/>
                    </a:lnTo>
                    <a:lnTo>
                      <a:pt x="634" y="289"/>
                    </a:lnTo>
                    <a:lnTo>
                      <a:pt x="634" y="291"/>
                    </a:lnTo>
                    <a:lnTo>
                      <a:pt x="190" y="295"/>
                    </a:lnTo>
                    <a:close/>
                    <a:moveTo>
                      <a:pt x="203" y="264"/>
                    </a:moveTo>
                    <a:lnTo>
                      <a:pt x="203" y="263"/>
                    </a:lnTo>
                    <a:lnTo>
                      <a:pt x="637" y="259"/>
                    </a:lnTo>
                    <a:lnTo>
                      <a:pt x="637" y="261"/>
                    </a:lnTo>
                    <a:lnTo>
                      <a:pt x="203" y="264"/>
                    </a:lnTo>
                    <a:close/>
                    <a:moveTo>
                      <a:pt x="217" y="236"/>
                    </a:moveTo>
                    <a:lnTo>
                      <a:pt x="217" y="234"/>
                    </a:lnTo>
                    <a:lnTo>
                      <a:pt x="642" y="231"/>
                    </a:lnTo>
                    <a:lnTo>
                      <a:pt x="642" y="232"/>
                    </a:lnTo>
                    <a:lnTo>
                      <a:pt x="217" y="236"/>
                    </a:lnTo>
                    <a:close/>
                    <a:moveTo>
                      <a:pt x="228" y="209"/>
                    </a:moveTo>
                    <a:lnTo>
                      <a:pt x="228" y="207"/>
                    </a:lnTo>
                    <a:lnTo>
                      <a:pt x="646" y="202"/>
                    </a:lnTo>
                    <a:lnTo>
                      <a:pt x="646" y="204"/>
                    </a:lnTo>
                    <a:lnTo>
                      <a:pt x="228" y="209"/>
                    </a:lnTo>
                    <a:close/>
                    <a:moveTo>
                      <a:pt x="240" y="182"/>
                    </a:moveTo>
                    <a:lnTo>
                      <a:pt x="240" y="180"/>
                    </a:lnTo>
                    <a:lnTo>
                      <a:pt x="649" y="177"/>
                    </a:lnTo>
                    <a:lnTo>
                      <a:pt x="649" y="179"/>
                    </a:lnTo>
                    <a:lnTo>
                      <a:pt x="240" y="182"/>
                    </a:lnTo>
                    <a:close/>
                    <a:moveTo>
                      <a:pt x="252" y="157"/>
                    </a:moveTo>
                    <a:lnTo>
                      <a:pt x="252" y="155"/>
                    </a:lnTo>
                    <a:lnTo>
                      <a:pt x="651" y="150"/>
                    </a:lnTo>
                    <a:lnTo>
                      <a:pt x="651" y="152"/>
                    </a:lnTo>
                    <a:lnTo>
                      <a:pt x="252" y="157"/>
                    </a:lnTo>
                    <a:close/>
                    <a:moveTo>
                      <a:pt x="262" y="132"/>
                    </a:moveTo>
                    <a:lnTo>
                      <a:pt x="262" y="130"/>
                    </a:lnTo>
                    <a:lnTo>
                      <a:pt x="654" y="126"/>
                    </a:lnTo>
                    <a:lnTo>
                      <a:pt x="654" y="128"/>
                    </a:lnTo>
                    <a:lnTo>
                      <a:pt x="262" y="132"/>
                    </a:lnTo>
                    <a:close/>
                    <a:moveTo>
                      <a:pt x="272" y="108"/>
                    </a:moveTo>
                    <a:lnTo>
                      <a:pt x="272" y="106"/>
                    </a:lnTo>
                    <a:lnTo>
                      <a:pt x="657" y="103"/>
                    </a:lnTo>
                    <a:lnTo>
                      <a:pt x="657" y="105"/>
                    </a:lnTo>
                    <a:lnTo>
                      <a:pt x="272" y="108"/>
                    </a:lnTo>
                    <a:close/>
                    <a:moveTo>
                      <a:pt x="282" y="86"/>
                    </a:moveTo>
                    <a:lnTo>
                      <a:pt x="282" y="84"/>
                    </a:lnTo>
                    <a:lnTo>
                      <a:pt x="661" y="79"/>
                    </a:lnTo>
                    <a:lnTo>
                      <a:pt x="661" y="81"/>
                    </a:lnTo>
                    <a:lnTo>
                      <a:pt x="282" y="86"/>
                    </a:lnTo>
                    <a:close/>
                    <a:moveTo>
                      <a:pt x="292" y="63"/>
                    </a:moveTo>
                    <a:lnTo>
                      <a:pt x="292" y="61"/>
                    </a:lnTo>
                    <a:lnTo>
                      <a:pt x="662" y="58"/>
                    </a:lnTo>
                    <a:lnTo>
                      <a:pt x="662" y="59"/>
                    </a:lnTo>
                    <a:lnTo>
                      <a:pt x="292" y="63"/>
                    </a:lnTo>
                    <a:close/>
                    <a:moveTo>
                      <a:pt x="302" y="42"/>
                    </a:moveTo>
                    <a:lnTo>
                      <a:pt x="302" y="41"/>
                    </a:lnTo>
                    <a:lnTo>
                      <a:pt x="666" y="36"/>
                    </a:lnTo>
                    <a:lnTo>
                      <a:pt x="666" y="37"/>
                    </a:lnTo>
                    <a:lnTo>
                      <a:pt x="302" y="42"/>
                    </a:lnTo>
                    <a:close/>
                    <a:moveTo>
                      <a:pt x="683" y="0"/>
                    </a:moveTo>
                    <a:lnTo>
                      <a:pt x="260" y="6"/>
                    </a:lnTo>
                    <a:lnTo>
                      <a:pt x="252" y="21"/>
                    </a:lnTo>
                    <a:lnTo>
                      <a:pt x="299" y="21"/>
                    </a:lnTo>
                    <a:lnTo>
                      <a:pt x="84" y="501"/>
                    </a:lnTo>
                    <a:lnTo>
                      <a:pt x="11" y="505"/>
                    </a:lnTo>
                    <a:lnTo>
                      <a:pt x="0" y="528"/>
                    </a:lnTo>
                    <a:lnTo>
                      <a:pt x="659" y="528"/>
                    </a:lnTo>
                    <a:lnTo>
                      <a:pt x="683" y="278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ṣļîḍé"/>
              <p:cNvSpPr/>
              <p:nvPr/>
            </p:nvSpPr>
            <p:spPr bwMode="auto">
              <a:xfrm>
                <a:off x="3154" y="3481"/>
                <a:ext cx="683" cy="528"/>
              </a:xfrm>
              <a:custGeom>
                <a:avLst/>
                <a:gdLst>
                  <a:gd name="T0" fmla="*/ 114 w 683"/>
                  <a:gd name="T1" fmla="*/ 468 h 528"/>
                  <a:gd name="T2" fmla="*/ 612 w 683"/>
                  <a:gd name="T3" fmla="*/ 468 h 528"/>
                  <a:gd name="T4" fmla="*/ 131 w 683"/>
                  <a:gd name="T5" fmla="*/ 431 h 528"/>
                  <a:gd name="T6" fmla="*/ 617 w 683"/>
                  <a:gd name="T7" fmla="*/ 427 h 528"/>
                  <a:gd name="T8" fmla="*/ 131 w 683"/>
                  <a:gd name="T9" fmla="*/ 431 h 528"/>
                  <a:gd name="T10" fmla="*/ 146 w 683"/>
                  <a:gd name="T11" fmla="*/ 392 h 528"/>
                  <a:gd name="T12" fmla="*/ 622 w 683"/>
                  <a:gd name="T13" fmla="*/ 392 h 528"/>
                  <a:gd name="T14" fmla="*/ 161 w 683"/>
                  <a:gd name="T15" fmla="*/ 360 h 528"/>
                  <a:gd name="T16" fmla="*/ 625 w 683"/>
                  <a:gd name="T17" fmla="*/ 355 h 528"/>
                  <a:gd name="T18" fmla="*/ 161 w 683"/>
                  <a:gd name="T19" fmla="*/ 360 h 528"/>
                  <a:gd name="T20" fmla="*/ 176 w 683"/>
                  <a:gd name="T21" fmla="*/ 325 h 528"/>
                  <a:gd name="T22" fmla="*/ 630 w 683"/>
                  <a:gd name="T23" fmla="*/ 323 h 528"/>
                  <a:gd name="T24" fmla="*/ 190 w 683"/>
                  <a:gd name="T25" fmla="*/ 295 h 528"/>
                  <a:gd name="T26" fmla="*/ 634 w 683"/>
                  <a:gd name="T27" fmla="*/ 289 h 528"/>
                  <a:gd name="T28" fmla="*/ 190 w 683"/>
                  <a:gd name="T29" fmla="*/ 295 h 528"/>
                  <a:gd name="T30" fmla="*/ 203 w 683"/>
                  <a:gd name="T31" fmla="*/ 263 h 528"/>
                  <a:gd name="T32" fmla="*/ 637 w 683"/>
                  <a:gd name="T33" fmla="*/ 261 h 528"/>
                  <a:gd name="T34" fmla="*/ 217 w 683"/>
                  <a:gd name="T35" fmla="*/ 236 h 528"/>
                  <a:gd name="T36" fmla="*/ 642 w 683"/>
                  <a:gd name="T37" fmla="*/ 231 h 528"/>
                  <a:gd name="T38" fmla="*/ 217 w 683"/>
                  <a:gd name="T39" fmla="*/ 236 h 528"/>
                  <a:gd name="T40" fmla="*/ 228 w 683"/>
                  <a:gd name="T41" fmla="*/ 207 h 528"/>
                  <a:gd name="T42" fmla="*/ 646 w 683"/>
                  <a:gd name="T43" fmla="*/ 204 h 528"/>
                  <a:gd name="T44" fmla="*/ 240 w 683"/>
                  <a:gd name="T45" fmla="*/ 182 h 528"/>
                  <a:gd name="T46" fmla="*/ 649 w 683"/>
                  <a:gd name="T47" fmla="*/ 177 h 528"/>
                  <a:gd name="T48" fmla="*/ 240 w 683"/>
                  <a:gd name="T49" fmla="*/ 182 h 528"/>
                  <a:gd name="T50" fmla="*/ 252 w 683"/>
                  <a:gd name="T51" fmla="*/ 155 h 528"/>
                  <a:gd name="T52" fmla="*/ 651 w 683"/>
                  <a:gd name="T53" fmla="*/ 152 h 528"/>
                  <a:gd name="T54" fmla="*/ 262 w 683"/>
                  <a:gd name="T55" fmla="*/ 132 h 528"/>
                  <a:gd name="T56" fmla="*/ 654 w 683"/>
                  <a:gd name="T57" fmla="*/ 126 h 528"/>
                  <a:gd name="T58" fmla="*/ 262 w 683"/>
                  <a:gd name="T59" fmla="*/ 132 h 528"/>
                  <a:gd name="T60" fmla="*/ 272 w 683"/>
                  <a:gd name="T61" fmla="*/ 106 h 528"/>
                  <a:gd name="T62" fmla="*/ 657 w 683"/>
                  <a:gd name="T63" fmla="*/ 105 h 528"/>
                  <a:gd name="T64" fmla="*/ 282 w 683"/>
                  <a:gd name="T65" fmla="*/ 86 h 528"/>
                  <a:gd name="T66" fmla="*/ 661 w 683"/>
                  <a:gd name="T67" fmla="*/ 79 h 528"/>
                  <a:gd name="T68" fmla="*/ 282 w 683"/>
                  <a:gd name="T69" fmla="*/ 86 h 528"/>
                  <a:gd name="T70" fmla="*/ 292 w 683"/>
                  <a:gd name="T71" fmla="*/ 61 h 528"/>
                  <a:gd name="T72" fmla="*/ 662 w 683"/>
                  <a:gd name="T73" fmla="*/ 59 h 528"/>
                  <a:gd name="T74" fmla="*/ 302 w 683"/>
                  <a:gd name="T75" fmla="*/ 42 h 528"/>
                  <a:gd name="T76" fmla="*/ 666 w 683"/>
                  <a:gd name="T77" fmla="*/ 36 h 528"/>
                  <a:gd name="T78" fmla="*/ 302 w 683"/>
                  <a:gd name="T79" fmla="*/ 42 h 528"/>
                  <a:gd name="T80" fmla="*/ 260 w 683"/>
                  <a:gd name="T81" fmla="*/ 6 h 528"/>
                  <a:gd name="T82" fmla="*/ 299 w 683"/>
                  <a:gd name="T83" fmla="*/ 21 h 528"/>
                  <a:gd name="T84" fmla="*/ 11 w 683"/>
                  <a:gd name="T85" fmla="*/ 505 h 528"/>
                  <a:gd name="T86" fmla="*/ 659 w 683"/>
                  <a:gd name="T87" fmla="*/ 528 h 528"/>
                  <a:gd name="T88" fmla="*/ 683 w 683"/>
                  <a:gd name="T89" fmla="*/ 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83" h="528">
                    <a:moveTo>
                      <a:pt x="114" y="469"/>
                    </a:moveTo>
                    <a:lnTo>
                      <a:pt x="114" y="468"/>
                    </a:lnTo>
                    <a:lnTo>
                      <a:pt x="612" y="466"/>
                    </a:lnTo>
                    <a:lnTo>
                      <a:pt x="612" y="468"/>
                    </a:lnTo>
                    <a:lnTo>
                      <a:pt x="114" y="469"/>
                    </a:lnTo>
                    <a:moveTo>
                      <a:pt x="131" y="431"/>
                    </a:moveTo>
                    <a:lnTo>
                      <a:pt x="131" y="429"/>
                    </a:lnTo>
                    <a:lnTo>
                      <a:pt x="617" y="427"/>
                    </a:lnTo>
                    <a:lnTo>
                      <a:pt x="617" y="429"/>
                    </a:lnTo>
                    <a:lnTo>
                      <a:pt x="131" y="431"/>
                    </a:lnTo>
                    <a:moveTo>
                      <a:pt x="146" y="394"/>
                    </a:moveTo>
                    <a:lnTo>
                      <a:pt x="146" y="392"/>
                    </a:lnTo>
                    <a:lnTo>
                      <a:pt x="622" y="390"/>
                    </a:lnTo>
                    <a:lnTo>
                      <a:pt x="622" y="392"/>
                    </a:lnTo>
                    <a:lnTo>
                      <a:pt x="146" y="394"/>
                    </a:lnTo>
                    <a:moveTo>
                      <a:pt x="161" y="360"/>
                    </a:moveTo>
                    <a:lnTo>
                      <a:pt x="161" y="358"/>
                    </a:lnTo>
                    <a:lnTo>
                      <a:pt x="625" y="355"/>
                    </a:lnTo>
                    <a:lnTo>
                      <a:pt x="625" y="357"/>
                    </a:lnTo>
                    <a:lnTo>
                      <a:pt x="161" y="360"/>
                    </a:lnTo>
                    <a:moveTo>
                      <a:pt x="176" y="326"/>
                    </a:moveTo>
                    <a:lnTo>
                      <a:pt x="176" y="325"/>
                    </a:lnTo>
                    <a:lnTo>
                      <a:pt x="630" y="321"/>
                    </a:lnTo>
                    <a:lnTo>
                      <a:pt x="630" y="323"/>
                    </a:lnTo>
                    <a:lnTo>
                      <a:pt x="176" y="326"/>
                    </a:lnTo>
                    <a:moveTo>
                      <a:pt x="190" y="295"/>
                    </a:moveTo>
                    <a:lnTo>
                      <a:pt x="190" y="293"/>
                    </a:lnTo>
                    <a:lnTo>
                      <a:pt x="634" y="289"/>
                    </a:lnTo>
                    <a:lnTo>
                      <a:pt x="634" y="291"/>
                    </a:lnTo>
                    <a:lnTo>
                      <a:pt x="190" y="295"/>
                    </a:lnTo>
                    <a:moveTo>
                      <a:pt x="203" y="264"/>
                    </a:moveTo>
                    <a:lnTo>
                      <a:pt x="203" y="263"/>
                    </a:lnTo>
                    <a:lnTo>
                      <a:pt x="637" y="259"/>
                    </a:lnTo>
                    <a:lnTo>
                      <a:pt x="637" y="261"/>
                    </a:lnTo>
                    <a:lnTo>
                      <a:pt x="203" y="264"/>
                    </a:lnTo>
                    <a:moveTo>
                      <a:pt x="217" y="236"/>
                    </a:moveTo>
                    <a:lnTo>
                      <a:pt x="217" y="234"/>
                    </a:lnTo>
                    <a:lnTo>
                      <a:pt x="642" y="231"/>
                    </a:lnTo>
                    <a:lnTo>
                      <a:pt x="642" y="232"/>
                    </a:lnTo>
                    <a:lnTo>
                      <a:pt x="217" y="236"/>
                    </a:lnTo>
                    <a:moveTo>
                      <a:pt x="228" y="209"/>
                    </a:moveTo>
                    <a:lnTo>
                      <a:pt x="228" y="207"/>
                    </a:lnTo>
                    <a:lnTo>
                      <a:pt x="646" y="202"/>
                    </a:lnTo>
                    <a:lnTo>
                      <a:pt x="646" y="204"/>
                    </a:lnTo>
                    <a:lnTo>
                      <a:pt x="228" y="209"/>
                    </a:lnTo>
                    <a:moveTo>
                      <a:pt x="240" y="182"/>
                    </a:moveTo>
                    <a:lnTo>
                      <a:pt x="240" y="180"/>
                    </a:lnTo>
                    <a:lnTo>
                      <a:pt x="649" y="177"/>
                    </a:lnTo>
                    <a:lnTo>
                      <a:pt x="649" y="179"/>
                    </a:lnTo>
                    <a:lnTo>
                      <a:pt x="240" y="182"/>
                    </a:lnTo>
                    <a:moveTo>
                      <a:pt x="252" y="157"/>
                    </a:moveTo>
                    <a:lnTo>
                      <a:pt x="252" y="155"/>
                    </a:lnTo>
                    <a:lnTo>
                      <a:pt x="651" y="150"/>
                    </a:lnTo>
                    <a:lnTo>
                      <a:pt x="651" y="152"/>
                    </a:lnTo>
                    <a:lnTo>
                      <a:pt x="252" y="157"/>
                    </a:lnTo>
                    <a:moveTo>
                      <a:pt x="262" y="132"/>
                    </a:moveTo>
                    <a:lnTo>
                      <a:pt x="262" y="130"/>
                    </a:lnTo>
                    <a:lnTo>
                      <a:pt x="654" y="126"/>
                    </a:lnTo>
                    <a:lnTo>
                      <a:pt x="654" y="128"/>
                    </a:lnTo>
                    <a:lnTo>
                      <a:pt x="262" y="132"/>
                    </a:lnTo>
                    <a:moveTo>
                      <a:pt x="272" y="108"/>
                    </a:moveTo>
                    <a:lnTo>
                      <a:pt x="272" y="106"/>
                    </a:lnTo>
                    <a:lnTo>
                      <a:pt x="657" y="103"/>
                    </a:lnTo>
                    <a:lnTo>
                      <a:pt x="657" y="105"/>
                    </a:lnTo>
                    <a:lnTo>
                      <a:pt x="272" y="108"/>
                    </a:lnTo>
                    <a:moveTo>
                      <a:pt x="282" y="86"/>
                    </a:moveTo>
                    <a:lnTo>
                      <a:pt x="282" y="84"/>
                    </a:lnTo>
                    <a:lnTo>
                      <a:pt x="661" y="79"/>
                    </a:lnTo>
                    <a:lnTo>
                      <a:pt x="661" y="81"/>
                    </a:lnTo>
                    <a:lnTo>
                      <a:pt x="282" y="86"/>
                    </a:lnTo>
                    <a:moveTo>
                      <a:pt x="292" y="63"/>
                    </a:moveTo>
                    <a:lnTo>
                      <a:pt x="292" y="61"/>
                    </a:lnTo>
                    <a:lnTo>
                      <a:pt x="662" y="58"/>
                    </a:lnTo>
                    <a:lnTo>
                      <a:pt x="662" y="59"/>
                    </a:lnTo>
                    <a:lnTo>
                      <a:pt x="292" y="63"/>
                    </a:lnTo>
                    <a:moveTo>
                      <a:pt x="302" y="42"/>
                    </a:moveTo>
                    <a:lnTo>
                      <a:pt x="302" y="41"/>
                    </a:lnTo>
                    <a:lnTo>
                      <a:pt x="666" y="36"/>
                    </a:lnTo>
                    <a:lnTo>
                      <a:pt x="666" y="37"/>
                    </a:lnTo>
                    <a:lnTo>
                      <a:pt x="302" y="42"/>
                    </a:lnTo>
                    <a:moveTo>
                      <a:pt x="683" y="0"/>
                    </a:moveTo>
                    <a:lnTo>
                      <a:pt x="260" y="6"/>
                    </a:lnTo>
                    <a:lnTo>
                      <a:pt x="252" y="21"/>
                    </a:lnTo>
                    <a:lnTo>
                      <a:pt x="299" y="21"/>
                    </a:lnTo>
                    <a:lnTo>
                      <a:pt x="84" y="501"/>
                    </a:lnTo>
                    <a:lnTo>
                      <a:pt x="11" y="505"/>
                    </a:lnTo>
                    <a:lnTo>
                      <a:pt x="0" y="528"/>
                    </a:lnTo>
                    <a:lnTo>
                      <a:pt x="659" y="528"/>
                    </a:lnTo>
                    <a:lnTo>
                      <a:pt x="683" y="278"/>
                    </a:lnTo>
                    <a:lnTo>
                      <a:pt x="6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ś1íḋè"/>
              <p:cNvSpPr/>
              <p:nvPr/>
            </p:nvSpPr>
            <p:spPr bwMode="auto">
              <a:xfrm>
                <a:off x="3456" y="3517"/>
                <a:ext cx="364" cy="6"/>
              </a:xfrm>
              <a:custGeom>
                <a:avLst/>
                <a:gdLst>
                  <a:gd name="T0" fmla="*/ 364 w 364"/>
                  <a:gd name="T1" fmla="*/ 0 h 6"/>
                  <a:gd name="T2" fmla="*/ 0 w 364"/>
                  <a:gd name="T3" fmla="*/ 5 h 6"/>
                  <a:gd name="T4" fmla="*/ 0 w 364"/>
                  <a:gd name="T5" fmla="*/ 6 h 6"/>
                  <a:gd name="T6" fmla="*/ 364 w 364"/>
                  <a:gd name="T7" fmla="*/ 1 h 6"/>
                  <a:gd name="T8" fmla="*/ 364 w 36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6">
                    <a:moveTo>
                      <a:pt x="364" y="0"/>
                    </a:moveTo>
                    <a:lnTo>
                      <a:pt x="0" y="5"/>
                    </a:lnTo>
                    <a:lnTo>
                      <a:pt x="0" y="6"/>
                    </a:lnTo>
                    <a:lnTo>
                      <a:pt x="364" y="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ṩḷîḓè"/>
              <p:cNvSpPr/>
              <p:nvPr/>
            </p:nvSpPr>
            <p:spPr bwMode="auto">
              <a:xfrm>
                <a:off x="3456" y="3517"/>
                <a:ext cx="364" cy="6"/>
              </a:xfrm>
              <a:custGeom>
                <a:avLst/>
                <a:gdLst>
                  <a:gd name="T0" fmla="*/ 364 w 364"/>
                  <a:gd name="T1" fmla="*/ 0 h 6"/>
                  <a:gd name="T2" fmla="*/ 0 w 364"/>
                  <a:gd name="T3" fmla="*/ 5 h 6"/>
                  <a:gd name="T4" fmla="*/ 0 w 364"/>
                  <a:gd name="T5" fmla="*/ 6 h 6"/>
                  <a:gd name="T6" fmla="*/ 364 w 364"/>
                  <a:gd name="T7" fmla="*/ 1 h 6"/>
                  <a:gd name="T8" fmla="*/ 364 w 36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6">
                    <a:moveTo>
                      <a:pt x="364" y="0"/>
                    </a:moveTo>
                    <a:lnTo>
                      <a:pt x="0" y="5"/>
                    </a:lnTo>
                    <a:lnTo>
                      <a:pt x="0" y="6"/>
                    </a:lnTo>
                    <a:lnTo>
                      <a:pt x="364" y="1"/>
                    </a:lnTo>
                    <a:lnTo>
                      <a:pt x="3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iṩľíďe"/>
              <p:cNvSpPr/>
              <p:nvPr/>
            </p:nvSpPr>
            <p:spPr bwMode="auto">
              <a:xfrm>
                <a:off x="3446" y="3539"/>
                <a:ext cx="370" cy="5"/>
              </a:xfrm>
              <a:custGeom>
                <a:avLst/>
                <a:gdLst>
                  <a:gd name="T0" fmla="*/ 370 w 370"/>
                  <a:gd name="T1" fmla="*/ 0 h 5"/>
                  <a:gd name="T2" fmla="*/ 0 w 370"/>
                  <a:gd name="T3" fmla="*/ 3 h 5"/>
                  <a:gd name="T4" fmla="*/ 0 w 370"/>
                  <a:gd name="T5" fmla="*/ 5 h 5"/>
                  <a:gd name="T6" fmla="*/ 370 w 370"/>
                  <a:gd name="T7" fmla="*/ 1 h 5"/>
                  <a:gd name="T8" fmla="*/ 370 w 37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5">
                    <a:moveTo>
                      <a:pt x="370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70" y="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sľiḍe"/>
              <p:cNvSpPr/>
              <p:nvPr/>
            </p:nvSpPr>
            <p:spPr bwMode="auto">
              <a:xfrm>
                <a:off x="3446" y="3539"/>
                <a:ext cx="370" cy="5"/>
              </a:xfrm>
              <a:custGeom>
                <a:avLst/>
                <a:gdLst>
                  <a:gd name="T0" fmla="*/ 370 w 370"/>
                  <a:gd name="T1" fmla="*/ 0 h 5"/>
                  <a:gd name="T2" fmla="*/ 0 w 370"/>
                  <a:gd name="T3" fmla="*/ 3 h 5"/>
                  <a:gd name="T4" fmla="*/ 0 w 370"/>
                  <a:gd name="T5" fmla="*/ 5 h 5"/>
                  <a:gd name="T6" fmla="*/ 370 w 370"/>
                  <a:gd name="T7" fmla="*/ 1 h 5"/>
                  <a:gd name="T8" fmla="*/ 370 w 37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5">
                    <a:moveTo>
                      <a:pt x="370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70" y="1"/>
                    </a:lnTo>
                    <a:lnTo>
                      <a:pt x="3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ŝḷîdê"/>
              <p:cNvSpPr/>
              <p:nvPr/>
            </p:nvSpPr>
            <p:spPr bwMode="auto">
              <a:xfrm>
                <a:off x="3436" y="3560"/>
                <a:ext cx="379" cy="7"/>
              </a:xfrm>
              <a:custGeom>
                <a:avLst/>
                <a:gdLst>
                  <a:gd name="T0" fmla="*/ 379 w 379"/>
                  <a:gd name="T1" fmla="*/ 0 h 7"/>
                  <a:gd name="T2" fmla="*/ 0 w 379"/>
                  <a:gd name="T3" fmla="*/ 5 h 7"/>
                  <a:gd name="T4" fmla="*/ 0 w 379"/>
                  <a:gd name="T5" fmla="*/ 7 h 7"/>
                  <a:gd name="T6" fmla="*/ 379 w 379"/>
                  <a:gd name="T7" fmla="*/ 2 h 7"/>
                  <a:gd name="T8" fmla="*/ 379 w 37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7">
                    <a:moveTo>
                      <a:pt x="379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79" y="2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ṥľiḋe"/>
              <p:cNvSpPr/>
              <p:nvPr/>
            </p:nvSpPr>
            <p:spPr bwMode="auto">
              <a:xfrm>
                <a:off x="3436" y="3560"/>
                <a:ext cx="379" cy="7"/>
              </a:xfrm>
              <a:custGeom>
                <a:avLst/>
                <a:gdLst>
                  <a:gd name="T0" fmla="*/ 379 w 379"/>
                  <a:gd name="T1" fmla="*/ 0 h 7"/>
                  <a:gd name="T2" fmla="*/ 0 w 379"/>
                  <a:gd name="T3" fmla="*/ 5 h 7"/>
                  <a:gd name="T4" fmla="*/ 0 w 379"/>
                  <a:gd name="T5" fmla="*/ 7 h 7"/>
                  <a:gd name="T6" fmla="*/ 379 w 379"/>
                  <a:gd name="T7" fmla="*/ 2 h 7"/>
                  <a:gd name="T8" fmla="*/ 379 w 37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7">
                    <a:moveTo>
                      <a:pt x="379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79" y="2"/>
                    </a:lnTo>
                    <a:lnTo>
                      <a:pt x="37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ïslíḓe"/>
              <p:cNvSpPr/>
              <p:nvPr/>
            </p:nvSpPr>
            <p:spPr bwMode="auto">
              <a:xfrm>
                <a:off x="3426" y="3584"/>
                <a:ext cx="385" cy="5"/>
              </a:xfrm>
              <a:custGeom>
                <a:avLst/>
                <a:gdLst>
                  <a:gd name="T0" fmla="*/ 385 w 385"/>
                  <a:gd name="T1" fmla="*/ 0 h 5"/>
                  <a:gd name="T2" fmla="*/ 0 w 385"/>
                  <a:gd name="T3" fmla="*/ 3 h 5"/>
                  <a:gd name="T4" fmla="*/ 0 w 385"/>
                  <a:gd name="T5" fmla="*/ 5 h 5"/>
                  <a:gd name="T6" fmla="*/ 385 w 385"/>
                  <a:gd name="T7" fmla="*/ 2 h 5"/>
                  <a:gd name="T8" fmla="*/ 385 w 38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5">
                    <a:moveTo>
                      <a:pt x="385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85" y="2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ṡḻïḍê"/>
              <p:cNvSpPr/>
              <p:nvPr/>
            </p:nvSpPr>
            <p:spPr bwMode="auto">
              <a:xfrm>
                <a:off x="3426" y="3584"/>
                <a:ext cx="385" cy="5"/>
              </a:xfrm>
              <a:custGeom>
                <a:avLst/>
                <a:gdLst>
                  <a:gd name="T0" fmla="*/ 385 w 385"/>
                  <a:gd name="T1" fmla="*/ 0 h 5"/>
                  <a:gd name="T2" fmla="*/ 0 w 385"/>
                  <a:gd name="T3" fmla="*/ 3 h 5"/>
                  <a:gd name="T4" fmla="*/ 0 w 385"/>
                  <a:gd name="T5" fmla="*/ 5 h 5"/>
                  <a:gd name="T6" fmla="*/ 385 w 385"/>
                  <a:gd name="T7" fmla="*/ 2 h 5"/>
                  <a:gd name="T8" fmla="*/ 385 w 38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5">
                    <a:moveTo>
                      <a:pt x="385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385" y="2"/>
                    </a:lnTo>
                    <a:lnTo>
                      <a:pt x="3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ïṧḷíďe"/>
              <p:cNvSpPr/>
              <p:nvPr/>
            </p:nvSpPr>
            <p:spPr bwMode="auto">
              <a:xfrm>
                <a:off x="3416" y="3607"/>
                <a:ext cx="392" cy="6"/>
              </a:xfrm>
              <a:custGeom>
                <a:avLst/>
                <a:gdLst>
                  <a:gd name="T0" fmla="*/ 392 w 392"/>
                  <a:gd name="T1" fmla="*/ 0 h 6"/>
                  <a:gd name="T2" fmla="*/ 0 w 392"/>
                  <a:gd name="T3" fmla="*/ 4 h 6"/>
                  <a:gd name="T4" fmla="*/ 0 w 392"/>
                  <a:gd name="T5" fmla="*/ 6 h 6"/>
                  <a:gd name="T6" fmla="*/ 392 w 392"/>
                  <a:gd name="T7" fmla="*/ 2 h 6"/>
                  <a:gd name="T8" fmla="*/ 392 w 39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6">
                    <a:moveTo>
                      <a:pt x="392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392" y="2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iṩḻïḓé"/>
              <p:cNvSpPr/>
              <p:nvPr/>
            </p:nvSpPr>
            <p:spPr bwMode="auto">
              <a:xfrm>
                <a:off x="3416" y="3607"/>
                <a:ext cx="392" cy="6"/>
              </a:xfrm>
              <a:custGeom>
                <a:avLst/>
                <a:gdLst>
                  <a:gd name="T0" fmla="*/ 392 w 392"/>
                  <a:gd name="T1" fmla="*/ 0 h 6"/>
                  <a:gd name="T2" fmla="*/ 0 w 392"/>
                  <a:gd name="T3" fmla="*/ 4 h 6"/>
                  <a:gd name="T4" fmla="*/ 0 w 392"/>
                  <a:gd name="T5" fmla="*/ 6 h 6"/>
                  <a:gd name="T6" fmla="*/ 392 w 392"/>
                  <a:gd name="T7" fmla="*/ 2 h 6"/>
                  <a:gd name="T8" fmla="*/ 392 w 39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6">
                    <a:moveTo>
                      <a:pt x="392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392" y="2"/>
                    </a:lnTo>
                    <a:lnTo>
                      <a:pt x="3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ṥľïḍe"/>
              <p:cNvSpPr/>
              <p:nvPr/>
            </p:nvSpPr>
            <p:spPr bwMode="auto">
              <a:xfrm>
                <a:off x="3406" y="3631"/>
                <a:ext cx="399" cy="7"/>
              </a:xfrm>
              <a:custGeom>
                <a:avLst/>
                <a:gdLst>
                  <a:gd name="T0" fmla="*/ 399 w 399"/>
                  <a:gd name="T1" fmla="*/ 0 h 7"/>
                  <a:gd name="T2" fmla="*/ 0 w 399"/>
                  <a:gd name="T3" fmla="*/ 5 h 7"/>
                  <a:gd name="T4" fmla="*/ 0 w 399"/>
                  <a:gd name="T5" fmla="*/ 7 h 7"/>
                  <a:gd name="T6" fmla="*/ 399 w 399"/>
                  <a:gd name="T7" fmla="*/ 2 h 7"/>
                  <a:gd name="T8" fmla="*/ 399 w 39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9" h="7">
                    <a:moveTo>
                      <a:pt x="399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99" y="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išlíḓê"/>
              <p:cNvSpPr/>
              <p:nvPr/>
            </p:nvSpPr>
            <p:spPr bwMode="auto">
              <a:xfrm>
                <a:off x="3406" y="3631"/>
                <a:ext cx="399" cy="7"/>
              </a:xfrm>
              <a:custGeom>
                <a:avLst/>
                <a:gdLst>
                  <a:gd name="T0" fmla="*/ 399 w 399"/>
                  <a:gd name="T1" fmla="*/ 0 h 7"/>
                  <a:gd name="T2" fmla="*/ 0 w 399"/>
                  <a:gd name="T3" fmla="*/ 5 h 7"/>
                  <a:gd name="T4" fmla="*/ 0 w 399"/>
                  <a:gd name="T5" fmla="*/ 7 h 7"/>
                  <a:gd name="T6" fmla="*/ 399 w 399"/>
                  <a:gd name="T7" fmla="*/ 2 h 7"/>
                  <a:gd name="T8" fmla="*/ 399 w 39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9" h="7">
                    <a:moveTo>
                      <a:pt x="399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399" y="2"/>
                    </a:lnTo>
                    <a:lnTo>
                      <a:pt x="39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ṩľíḑê"/>
              <p:cNvSpPr/>
              <p:nvPr/>
            </p:nvSpPr>
            <p:spPr bwMode="auto">
              <a:xfrm>
                <a:off x="3394" y="3658"/>
                <a:ext cx="409" cy="5"/>
              </a:xfrm>
              <a:custGeom>
                <a:avLst/>
                <a:gdLst>
                  <a:gd name="T0" fmla="*/ 409 w 409"/>
                  <a:gd name="T1" fmla="*/ 0 h 5"/>
                  <a:gd name="T2" fmla="*/ 0 w 409"/>
                  <a:gd name="T3" fmla="*/ 3 h 5"/>
                  <a:gd name="T4" fmla="*/ 0 w 409"/>
                  <a:gd name="T5" fmla="*/ 5 h 5"/>
                  <a:gd name="T6" fmla="*/ 409 w 409"/>
                  <a:gd name="T7" fmla="*/ 2 h 5"/>
                  <a:gd name="T8" fmla="*/ 409 w 40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5">
                    <a:moveTo>
                      <a:pt x="409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09" y="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ṧlïďè"/>
              <p:cNvSpPr/>
              <p:nvPr/>
            </p:nvSpPr>
            <p:spPr bwMode="auto">
              <a:xfrm>
                <a:off x="3394" y="3658"/>
                <a:ext cx="409" cy="5"/>
              </a:xfrm>
              <a:custGeom>
                <a:avLst/>
                <a:gdLst>
                  <a:gd name="T0" fmla="*/ 409 w 409"/>
                  <a:gd name="T1" fmla="*/ 0 h 5"/>
                  <a:gd name="T2" fmla="*/ 0 w 409"/>
                  <a:gd name="T3" fmla="*/ 3 h 5"/>
                  <a:gd name="T4" fmla="*/ 0 w 409"/>
                  <a:gd name="T5" fmla="*/ 5 h 5"/>
                  <a:gd name="T6" fmla="*/ 409 w 409"/>
                  <a:gd name="T7" fmla="*/ 2 h 5"/>
                  <a:gd name="T8" fmla="*/ 409 w 40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5">
                    <a:moveTo>
                      <a:pt x="409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09" y="2"/>
                    </a:lnTo>
                    <a:lnTo>
                      <a:pt x="4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ŝļidê"/>
              <p:cNvSpPr/>
              <p:nvPr/>
            </p:nvSpPr>
            <p:spPr bwMode="auto">
              <a:xfrm>
                <a:off x="3382" y="3683"/>
                <a:ext cx="418" cy="7"/>
              </a:xfrm>
              <a:custGeom>
                <a:avLst/>
                <a:gdLst>
                  <a:gd name="T0" fmla="*/ 418 w 418"/>
                  <a:gd name="T1" fmla="*/ 0 h 7"/>
                  <a:gd name="T2" fmla="*/ 0 w 418"/>
                  <a:gd name="T3" fmla="*/ 5 h 7"/>
                  <a:gd name="T4" fmla="*/ 0 w 418"/>
                  <a:gd name="T5" fmla="*/ 7 h 7"/>
                  <a:gd name="T6" fmla="*/ 418 w 418"/>
                  <a:gd name="T7" fmla="*/ 2 h 7"/>
                  <a:gd name="T8" fmla="*/ 418 w 4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7">
                    <a:moveTo>
                      <a:pt x="418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418" y="2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şľîḓè"/>
              <p:cNvSpPr/>
              <p:nvPr/>
            </p:nvSpPr>
            <p:spPr bwMode="auto">
              <a:xfrm>
                <a:off x="3382" y="3683"/>
                <a:ext cx="418" cy="7"/>
              </a:xfrm>
              <a:custGeom>
                <a:avLst/>
                <a:gdLst>
                  <a:gd name="T0" fmla="*/ 418 w 418"/>
                  <a:gd name="T1" fmla="*/ 0 h 7"/>
                  <a:gd name="T2" fmla="*/ 0 w 418"/>
                  <a:gd name="T3" fmla="*/ 5 h 7"/>
                  <a:gd name="T4" fmla="*/ 0 w 418"/>
                  <a:gd name="T5" fmla="*/ 7 h 7"/>
                  <a:gd name="T6" fmla="*/ 418 w 418"/>
                  <a:gd name="T7" fmla="*/ 2 h 7"/>
                  <a:gd name="T8" fmla="*/ 418 w 4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7">
                    <a:moveTo>
                      <a:pt x="418" y="0"/>
                    </a:moveTo>
                    <a:lnTo>
                      <a:pt x="0" y="5"/>
                    </a:lnTo>
                    <a:lnTo>
                      <a:pt x="0" y="7"/>
                    </a:lnTo>
                    <a:lnTo>
                      <a:pt x="418" y="2"/>
                    </a:lnTo>
                    <a:lnTo>
                      <a:pt x="4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îṩḻïḓè"/>
              <p:cNvSpPr/>
              <p:nvPr/>
            </p:nvSpPr>
            <p:spPr bwMode="auto">
              <a:xfrm>
                <a:off x="3371" y="3712"/>
                <a:ext cx="425" cy="5"/>
              </a:xfrm>
              <a:custGeom>
                <a:avLst/>
                <a:gdLst>
                  <a:gd name="T0" fmla="*/ 425 w 425"/>
                  <a:gd name="T1" fmla="*/ 0 h 5"/>
                  <a:gd name="T2" fmla="*/ 0 w 425"/>
                  <a:gd name="T3" fmla="*/ 3 h 5"/>
                  <a:gd name="T4" fmla="*/ 0 w 425"/>
                  <a:gd name="T5" fmla="*/ 5 h 5"/>
                  <a:gd name="T6" fmla="*/ 425 w 425"/>
                  <a:gd name="T7" fmla="*/ 1 h 5"/>
                  <a:gd name="T8" fmla="*/ 425 w 42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5">
                    <a:moveTo>
                      <a:pt x="425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25" y="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îṡ1ïḑé"/>
              <p:cNvSpPr/>
              <p:nvPr/>
            </p:nvSpPr>
            <p:spPr bwMode="auto">
              <a:xfrm>
                <a:off x="3371" y="3712"/>
                <a:ext cx="425" cy="5"/>
              </a:xfrm>
              <a:custGeom>
                <a:avLst/>
                <a:gdLst>
                  <a:gd name="T0" fmla="*/ 425 w 425"/>
                  <a:gd name="T1" fmla="*/ 0 h 5"/>
                  <a:gd name="T2" fmla="*/ 0 w 425"/>
                  <a:gd name="T3" fmla="*/ 3 h 5"/>
                  <a:gd name="T4" fmla="*/ 0 w 425"/>
                  <a:gd name="T5" fmla="*/ 5 h 5"/>
                  <a:gd name="T6" fmla="*/ 425 w 425"/>
                  <a:gd name="T7" fmla="*/ 1 h 5"/>
                  <a:gd name="T8" fmla="*/ 425 w 42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5">
                    <a:moveTo>
                      <a:pt x="425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25" y="1"/>
                    </a:lnTo>
                    <a:lnTo>
                      <a:pt x="4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ïṧḻïḓê"/>
              <p:cNvSpPr/>
              <p:nvPr/>
            </p:nvSpPr>
            <p:spPr bwMode="auto">
              <a:xfrm>
                <a:off x="3357" y="3740"/>
                <a:ext cx="434" cy="5"/>
              </a:xfrm>
              <a:custGeom>
                <a:avLst/>
                <a:gdLst>
                  <a:gd name="T0" fmla="*/ 434 w 434"/>
                  <a:gd name="T1" fmla="*/ 0 h 5"/>
                  <a:gd name="T2" fmla="*/ 0 w 434"/>
                  <a:gd name="T3" fmla="*/ 4 h 5"/>
                  <a:gd name="T4" fmla="*/ 0 w 434"/>
                  <a:gd name="T5" fmla="*/ 5 h 5"/>
                  <a:gd name="T6" fmla="*/ 434 w 434"/>
                  <a:gd name="T7" fmla="*/ 2 h 5"/>
                  <a:gd name="T8" fmla="*/ 434 w 43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">
                    <a:moveTo>
                      <a:pt x="434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434" y="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ṧļiḓê"/>
              <p:cNvSpPr/>
              <p:nvPr/>
            </p:nvSpPr>
            <p:spPr bwMode="auto">
              <a:xfrm>
                <a:off x="3357" y="3740"/>
                <a:ext cx="434" cy="5"/>
              </a:xfrm>
              <a:custGeom>
                <a:avLst/>
                <a:gdLst>
                  <a:gd name="T0" fmla="*/ 434 w 434"/>
                  <a:gd name="T1" fmla="*/ 0 h 5"/>
                  <a:gd name="T2" fmla="*/ 0 w 434"/>
                  <a:gd name="T3" fmla="*/ 4 h 5"/>
                  <a:gd name="T4" fmla="*/ 0 w 434"/>
                  <a:gd name="T5" fmla="*/ 5 h 5"/>
                  <a:gd name="T6" fmla="*/ 434 w 434"/>
                  <a:gd name="T7" fmla="*/ 2 h 5"/>
                  <a:gd name="T8" fmla="*/ 434 w 43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4" h="5">
                    <a:moveTo>
                      <a:pt x="434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434" y="2"/>
                    </a:lnTo>
                    <a:lnTo>
                      <a:pt x="4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îSḷíḍê"/>
              <p:cNvSpPr/>
              <p:nvPr/>
            </p:nvSpPr>
            <p:spPr bwMode="auto">
              <a:xfrm>
                <a:off x="3344" y="3770"/>
                <a:ext cx="444" cy="6"/>
              </a:xfrm>
              <a:custGeom>
                <a:avLst/>
                <a:gdLst>
                  <a:gd name="T0" fmla="*/ 444 w 444"/>
                  <a:gd name="T1" fmla="*/ 0 h 6"/>
                  <a:gd name="T2" fmla="*/ 0 w 444"/>
                  <a:gd name="T3" fmla="*/ 4 h 6"/>
                  <a:gd name="T4" fmla="*/ 0 w 444"/>
                  <a:gd name="T5" fmla="*/ 6 h 6"/>
                  <a:gd name="T6" fmla="*/ 444 w 444"/>
                  <a:gd name="T7" fmla="*/ 2 h 6"/>
                  <a:gd name="T8" fmla="*/ 444 w 44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6">
                    <a:moveTo>
                      <a:pt x="444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444" y="2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í$ḷiḓe"/>
              <p:cNvSpPr/>
              <p:nvPr/>
            </p:nvSpPr>
            <p:spPr bwMode="auto">
              <a:xfrm>
                <a:off x="3344" y="3770"/>
                <a:ext cx="444" cy="6"/>
              </a:xfrm>
              <a:custGeom>
                <a:avLst/>
                <a:gdLst>
                  <a:gd name="T0" fmla="*/ 444 w 444"/>
                  <a:gd name="T1" fmla="*/ 0 h 6"/>
                  <a:gd name="T2" fmla="*/ 0 w 444"/>
                  <a:gd name="T3" fmla="*/ 4 h 6"/>
                  <a:gd name="T4" fmla="*/ 0 w 444"/>
                  <a:gd name="T5" fmla="*/ 6 h 6"/>
                  <a:gd name="T6" fmla="*/ 444 w 444"/>
                  <a:gd name="T7" fmla="*/ 2 h 6"/>
                  <a:gd name="T8" fmla="*/ 444 w 44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6">
                    <a:moveTo>
                      <a:pt x="444" y="0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444" y="2"/>
                    </a:lnTo>
                    <a:lnTo>
                      <a:pt x="4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iṡ1ïdé"/>
              <p:cNvSpPr/>
              <p:nvPr/>
            </p:nvSpPr>
            <p:spPr bwMode="auto">
              <a:xfrm>
                <a:off x="3330" y="3802"/>
                <a:ext cx="454" cy="5"/>
              </a:xfrm>
              <a:custGeom>
                <a:avLst/>
                <a:gdLst>
                  <a:gd name="T0" fmla="*/ 454 w 454"/>
                  <a:gd name="T1" fmla="*/ 0 h 5"/>
                  <a:gd name="T2" fmla="*/ 0 w 454"/>
                  <a:gd name="T3" fmla="*/ 4 h 5"/>
                  <a:gd name="T4" fmla="*/ 0 w 454"/>
                  <a:gd name="T5" fmla="*/ 5 h 5"/>
                  <a:gd name="T6" fmla="*/ 454 w 454"/>
                  <a:gd name="T7" fmla="*/ 2 h 5"/>
                  <a:gd name="T8" fmla="*/ 454 w 45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">
                    <a:moveTo>
                      <a:pt x="454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454" y="2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i$1iḋè"/>
              <p:cNvSpPr/>
              <p:nvPr/>
            </p:nvSpPr>
            <p:spPr bwMode="auto">
              <a:xfrm>
                <a:off x="3330" y="3802"/>
                <a:ext cx="454" cy="5"/>
              </a:xfrm>
              <a:custGeom>
                <a:avLst/>
                <a:gdLst>
                  <a:gd name="T0" fmla="*/ 454 w 454"/>
                  <a:gd name="T1" fmla="*/ 0 h 5"/>
                  <a:gd name="T2" fmla="*/ 0 w 454"/>
                  <a:gd name="T3" fmla="*/ 4 h 5"/>
                  <a:gd name="T4" fmla="*/ 0 w 454"/>
                  <a:gd name="T5" fmla="*/ 5 h 5"/>
                  <a:gd name="T6" fmla="*/ 454 w 454"/>
                  <a:gd name="T7" fmla="*/ 2 h 5"/>
                  <a:gd name="T8" fmla="*/ 454 w 45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">
                    <a:moveTo>
                      <a:pt x="454" y="0"/>
                    </a:moveTo>
                    <a:lnTo>
                      <a:pt x="0" y="4"/>
                    </a:lnTo>
                    <a:lnTo>
                      <a:pt x="0" y="5"/>
                    </a:lnTo>
                    <a:lnTo>
                      <a:pt x="454" y="2"/>
                    </a:lnTo>
                    <a:lnTo>
                      <a:pt x="4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ïslíḍê"/>
              <p:cNvSpPr/>
              <p:nvPr/>
            </p:nvSpPr>
            <p:spPr bwMode="auto">
              <a:xfrm>
                <a:off x="3315" y="3836"/>
                <a:ext cx="464" cy="5"/>
              </a:xfrm>
              <a:custGeom>
                <a:avLst/>
                <a:gdLst>
                  <a:gd name="T0" fmla="*/ 464 w 464"/>
                  <a:gd name="T1" fmla="*/ 0 h 5"/>
                  <a:gd name="T2" fmla="*/ 0 w 464"/>
                  <a:gd name="T3" fmla="*/ 3 h 5"/>
                  <a:gd name="T4" fmla="*/ 0 w 464"/>
                  <a:gd name="T5" fmla="*/ 5 h 5"/>
                  <a:gd name="T6" fmla="*/ 464 w 464"/>
                  <a:gd name="T7" fmla="*/ 2 h 5"/>
                  <a:gd name="T8" fmla="*/ 464 w 46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5">
                    <a:moveTo>
                      <a:pt x="464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64" y="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îṩḷidé"/>
              <p:cNvSpPr/>
              <p:nvPr/>
            </p:nvSpPr>
            <p:spPr bwMode="auto">
              <a:xfrm>
                <a:off x="3315" y="3836"/>
                <a:ext cx="464" cy="5"/>
              </a:xfrm>
              <a:custGeom>
                <a:avLst/>
                <a:gdLst>
                  <a:gd name="T0" fmla="*/ 464 w 464"/>
                  <a:gd name="T1" fmla="*/ 0 h 5"/>
                  <a:gd name="T2" fmla="*/ 0 w 464"/>
                  <a:gd name="T3" fmla="*/ 3 h 5"/>
                  <a:gd name="T4" fmla="*/ 0 w 464"/>
                  <a:gd name="T5" fmla="*/ 5 h 5"/>
                  <a:gd name="T6" fmla="*/ 464 w 464"/>
                  <a:gd name="T7" fmla="*/ 2 h 5"/>
                  <a:gd name="T8" fmla="*/ 464 w 46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5">
                    <a:moveTo>
                      <a:pt x="464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464" y="2"/>
                    </a:lnTo>
                    <a:lnTo>
                      <a:pt x="4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îś1íḑè"/>
              <p:cNvSpPr/>
              <p:nvPr/>
            </p:nvSpPr>
            <p:spPr bwMode="auto">
              <a:xfrm>
                <a:off x="3300" y="3871"/>
                <a:ext cx="476" cy="4"/>
              </a:xfrm>
              <a:custGeom>
                <a:avLst/>
                <a:gdLst>
                  <a:gd name="T0" fmla="*/ 476 w 476"/>
                  <a:gd name="T1" fmla="*/ 0 h 4"/>
                  <a:gd name="T2" fmla="*/ 0 w 476"/>
                  <a:gd name="T3" fmla="*/ 2 h 4"/>
                  <a:gd name="T4" fmla="*/ 0 w 476"/>
                  <a:gd name="T5" fmla="*/ 4 h 4"/>
                  <a:gd name="T6" fmla="*/ 476 w 476"/>
                  <a:gd name="T7" fmla="*/ 2 h 4"/>
                  <a:gd name="T8" fmla="*/ 476 w 47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6" h="4">
                    <a:moveTo>
                      <a:pt x="476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476" y="2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îṧ1ïďè"/>
              <p:cNvSpPr/>
              <p:nvPr/>
            </p:nvSpPr>
            <p:spPr bwMode="auto">
              <a:xfrm>
                <a:off x="3300" y="3871"/>
                <a:ext cx="476" cy="4"/>
              </a:xfrm>
              <a:custGeom>
                <a:avLst/>
                <a:gdLst>
                  <a:gd name="T0" fmla="*/ 476 w 476"/>
                  <a:gd name="T1" fmla="*/ 0 h 4"/>
                  <a:gd name="T2" fmla="*/ 0 w 476"/>
                  <a:gd name="T3" fmla="*/ 2 h 4"/>
                  <a:gd name="T4" fmla="*/ 0 w 476"/>
                  <a:gd name="T5" fmla="*/ 4 h 4"/>
                  <a:gd name="T6" fmla="*/ 476 w 476"/>
                  <a:gd name="T7" fmla="*/ 2 h 4"/>
                  <a:gd name="T8" fmla="*/ 476 w 47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6" h="4">
                    <a:moveTo>
                      <a:pt x="476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476" y="2"/>
                    </a:lnTo>
                    <a:lnTo>
                      <a:pt x="4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ïṡļiďé"/>
              <p:cNvSpPr/>
              <p:nvPr/>
            </p:nvSpPr>
            <p:spPr bwMode="auto">
              <a:xfrm>
                <a:off x="3285" y="3908"/>
                <a:ext cx="486" cy="4"/>
              </a:xfrm>
              <a:custGeom>
                <a:avLst/>
                <a:gdLst>
                  <a:gd name="T0" fmla="*/ 486 w 486"/>
                  <a:gd name="T1" fmla="*/ 0 h 4"/>
                  <a:gd name="T2" fmla="*/ 0 w 486"/>
                  <a:gd name="T3" fmla="*/ 2 h 4"/>
                  <a:gd name="T4" fmla="*/ 0 w 486"/>
                  <a:gd name="T5" fmla="*/ 4 h 4"/>
                  <a:gd name="T6" fmla="*/ 486 w 486"/>
                  <a:gd name="T7" fmla="*/ 2 h 4"/>
                  <a:gd name="T8" fmla="*/ 486 w 48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">
                    <a:moveTo>
                      <a:pt x="486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486" y="2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îṣḷíḑe"/>
              <p:cNvSpPr/>
              <p:nvPr/>
            </p:nvSpPr>
            <p:spPr bwMode="auto">
              <a:xfrm>
                <a:off x="3285" y="3908"/>
                <a:ext cx="486" cy="4"/>
              </a:xfrm>
              <a:custGeom>
                <a:avLst/>
                <a:gdLst>
                  <a:gd name="T0" fmla="*/ 486 w 486"/>
                  <a:gd name="T1" fmla="*/ 0 h 4"/>
                  <a:gd name="T2" fmla="*/ 0 w 486"/>
                  <a:gd name="T3" fmla="*/ 2 h 4"/>
                  <a:gd name="T4" fmla="*/ 0 w 486"/>
                  <a:gd name="T5" fmla="*/ 4 h 4"/>
                  <a:gd name="T6" fmla="*/ 486 w 486"/>
                  <a:gd name="T7" fmla="*/ 2 h 4"/>
                  <a:gd name="T8" fmla="*/ 486 w 48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">
                    <a:moveTo>
                      <a:pt x="486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486" y="2"/>
                    </a:lnTo>
                    <a:lnTo>
                      <a:pt x="4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îSḷïḍè"/>
              <p:cNvSpPr/>
              <p:nvPr/>
            </p:nvSpPr>
            <p:spPr bwMode="auto">
              <a:xfrm>
                <a:off x="3268" y="3947"/>
                <a:ext cx="498" cy="3"/>
              </a:xfrm>
              <a:custGeom>
                <a:avLst/>
                <a:gdLst>
                  <a:gd name="T0" fmla="*/ 498 w 498"/>
                  <a:gd name="T1" fmla="*/ 0 h 3"/>
                  <a:gd name="T2" fmla="*/ 0 w 498"/>
                  <a:gd name="T3" fmla="*/ 2 h 3"/>
                  <a:gd name="T4" fmla="*/ 0 w 498"/>
                  <a:gd name="T5" fmla="*/ 3 h 3"/>
                  <a:gd name="T6" fmla="*/ 498 w 498"/>
                  <a:gd name="T7" fmla="*/ 2 h 3"/>
                  <a:gd name="T8" fmla="*/ 498 w 49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8" h="3">
                    <a:moveTo>
                      <a:pt x="498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498" y="2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íṧľíḋê"/>
              <p:cNvSpPr/>
              <p:nvPr/>
            </p:nvSpPr>
            <p:spPr bwMode="auto">
              <a:xfrm>
                <a:off x="3268" y="3947"/>
                <a:ext cx="498" cy="3"/>
              </a:xfrm>
              <a:custGeom>
                <a:avLst/>
                <a:gdLst>
                  <a:gd name="T0" fmla="*/ 498 w 498"/>
                  <a:gd name="T1" fmla="*/ 0 h 3"/>
                  <a:gd name="T2" fmla="*/ 0 w 498"/>
                  <a:gd name="T3" fmla="*/ 2 h 3"/>
                  <a:gd name="T4" fmla="*/ 0 w 498"/>
                  <a:gd name="T5" fmla="*/ 3 h 3"/>
                  <a:gd name="T6" fmla="*/ 498 w 498"/>
                  <a:gd name="T7" fmla="*/ 2 h 3"/>
                  <a:gd name="T8" fmla="*/ 498 w 49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8" h="3">
                    <a:moveTo>
                      <a:pt x="498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498" y="2"/>
                    </a:lnTo>
                    <a:lnTo>
                      <a:pt x="4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íṧļîḋè"/>
              <p:cNvSpPr/>
              <p:nvPr/>
            </p:nvSpPr>
            <p:spPr bwMode="auto">
              <a:xfrm>
                <a:off x="3858" y="3680"/>
                <a:ext cx="32" cy="195"/>
              </a:xfrm>
              <a:custGeom>
                <a:avLst/>
                <a:gdLst>
                  <a:gd name="T0" fmla="*/ 19 w 19"/>
                  <a:gd name="T1" fmla="*/ 0 h 116"/>
                  <a:gd name="T2" fmla="*/ 15 w 19"/>
                  <a:gd name="T3" fmla="*/ 28 h 116"/>
                  <a:gd name="T4" fmla="*/ 0 w 19"/>
                  <a:gd name="T5" fmla="*/ 116 h 116"/>
                  <a:gd name="T6" fmla="*/ 15 w 19"/>
                  <a:gd name="T7" fmla="*/ 115 h 116"/>
                  <a:gd name="T8" fmla="*/ 19 w 19"/>
                  <a:gd name="T9" fmla="*/ 115 h 116"/>
                  <a:gd name="T10" fmla="*/ 19 w 19"/>
                  <a:gd name="T11" fmla="*/ 91 h 116"/>
                  <a:gd name="T12" fmla="*/ 19 w 19"/>
                  <a:gd name="T13" fmla="*/ 91 h 116"/>
                  <a:gd name="T14" fmla="*/ 18 w 19"/>
                  <a:gd name="T15" fmla="*/ 91 h 116"/>
                  <a:gd name="T16" fmla="*/ 15 w 19"/>
                  <a:gd name="T17" fmla="*/ 90 h 116"/>
                  <a:gd name="T18" fmla="*/ 11 w 19"/>
                  <a:gd name="T19" fmla="*/ 84 h 116"/>
                  <a:gd name="T20" fmla="*/ 15 w 19"/>
                  <a:gd name="T21" fmla="*/ 79 h 116"/>
                  <a:gd name="T22" fmla="*/ 19 w 19"/>
                  <a:gd name="T23" fmla="*/ 77 h 116"/>
                  <a:gd name="T24" fmla="*/ 19 w 19"/>
                  <a:gd name="T25" fmla="*/ 65 h 116"/>
                  <a:gd name="T26" fmla="*/ 15 w 19"/>
                  <a:gd name="T27" fmla="*/ 59 h 116"/>
                  <a:gd name="T28" fmla="*/ 19 w 19"/>
                  <a:gd name="T29" fmla="*/ 54 h 116"/>
                  <a:gd name="T30" fmla="*/ 19 w 19"/>
                  <a:gd name="T31" fmla="*/ 39 h 116"/>
                  <a:gd name="T32" fmla="*/ 19 w 19"/>
                  <a:gd name="T33" fmla="*/ 36 h 116"/>
                  <a:gd name="T34" fmla="*/ 19 w 19"/>
                  <a:gd name="T35" fmla="*/ 34 h 116"/>
                  <a:gd name="T36" fmla="*/ 19 w 19"/>
                  <a:gd name="T3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16">
                    <a:moveTo>
                      <a:pt x="19" y="0"/>
                    </a:moveTo>
                    <a:cubicBezTo>
                      <a:pt x="15" y="28"/>
                      <a:pt x="15" y="28"/>
                      <a:pt x="15" y="2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5" y="115"/>
                      <a:pt x="15" y="115"/>
                      <a:pt x="15" y="115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9" y="91"/>
                      <a:pt x="18" y="91"/>
                      <a:pt x="18" y="91"/>
                    </a:cubicBezTo>
                    <a:cubicBezTo>
                      <a:pt x="17" y="91"/>
                      <a:pt x="16" y="91"/>
                      <a:pt x="15" y="90"/>
                    </a:cubicBezTo>
                    <a:cubicBezTo>
                      <a:pt x="12" y="89"/>
                      <a:pt x="10" y="87"/>
                      <a:pt x="11" y="84"/>
                    </a:cubicBezTo>
                    <a:cubicBezTo>
                      <a:pt x="11" y="82"/>
                      <a:pt x="13" y="80"/>
                      <a:pt x="15" y="79"/>
                    </a:cubicBezTo>
                    <a:cubicBezTo>
                      <a:pt x="16" y="78"/>
                      <a:pt x="18" y="78"/>
                      <a:pt x="19" y="77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6" y="64"/>
                      <a:pt x="14" y="62"/>
                      <a:pt x="15" y="59"/>
                    </a:cubicBezTo>
                    <a:cubicBezTo>
                      <a:pt x="15" y="57"/>
                      <a:pt x="17" y="55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slïḍe"/>
              <p:cNvSpPr/>
              <p:nvPr/>
            </p:nvSpPr>
            <p:spPr bwMode="auto">
              <a:xfrm>
                <a:off x="3912" y="3409"/>
                <a:ext cx="587" cy="479"/>
              </a:xfrm>
              <a:custGeom>
                <a:avLst/>
                <a:gdLst>
                  <a:gd name="T0" fmla="*/ 52 w 349"/>
                  <a:gd name="T1" fmla="*/ 255 h 285"/>
                  <a:gd name="T2" fmla="*/ 20 w 349"/>
                  <a:gd name="T3" fmla="*/ 260 h 285"/>
                  <a:gd name="T4" fmla="*/ 23 w 349"/>
                  <a:gd name="T5" fmla="*/ 246 h 285"/>
                  <a:gd name="T6" fmla="*/ 20 w 349"/>
                  <a:gd name="T7" fmla="*/ 260 h 285"/>
                  <a:gd name="T8" fmla="*/ 55 w 349"/>
                  <a:gd name="T9" fmla="*/ 235 h 285"/>
                  <a:gd name="T10" fmla="*/ 26 w 349"/>
                  <a:gd name="T11" fmla="*/ 234 h 285"/>
                  <a:gd name="T12" fmla="*/ 28 w 349"/>
                  <a:gd name="T13" fmla="*/ 221 h 285"/>
                  <a:gd name="T14" fmla="*/ 26 w 349"/>
                  <a:gd name="T15" fmla="*/ 234 h 285"/>
                  <a:gd name="T16" fmla="*/ 59 w 349"/>
                  <a:gd name="T17" fmla="*/ 215 h 285"/>
                  <a:gd name="T18" fmla="*/ 31 w 349"/>
                  <a:gd name="T19" fmla="*/ 210 h 285"/>
                  <a:gd name="T20" fmla="*/ 33 w 349"/>
                  <a:gd name="T21" fmla="*/ 197 h 285"/>
                  <a:gd name="T22" fmla="*/ 31 w 349"/>
                  <a:gd name="T23" fmla="*/ 210 h 285"/>
                  <a:gd name="T24" fmla="*/ 62 w 349"/>
                  <a:gd name="T25" fmla="*/ 197 h 285"/>
                  <a:gd name="T26" fmla="*/ 309 w 349"/>
                  <a:gd name="T27" fmla="*/ 182 h 285"/>
                  <a:gd name="T28" fmla="*/ 309 w 349"/>
                  <a:gd name="T29" fmla="*/ 181 h 285"/>
                  <a:gd name="T30" fmla="*/ 36 w 349"/>
                  <a:gd name="T31" fmla="*/ 187 h 285"/>
                  <a:gd name="T32" fmla="*/ 38 w 349"/>
                  <a:gd name="T33" fmla="*/ 175 h 285"/>
                  <a:gd name="T34" fmla="*/ 307 w 349"/>
                  <a:gd name="T35" fmla="*/ 165 h 285"/>
                  <a:gd name="T36" fmla="*/ 307 w 349"/>
                  <a:gd name="T37" fmla="*/ 164 h 285"/>
                  <a:gd name="T38" fmla="*/ 40 w 349"/>
                  <a:gd name="T39" fmla="*/ 165 h 285"/>
                  <a:gd name="T40" fmla="*/ 43 w 349"/>
                  <a:gd name="T41" fmla="*/ 154 h 285"/>
                  <a:gd name="T42" fmla="*/ 306 w 349"/>
                  <a:gd name="T43" fmla="*/ 149 h 285"/>
                  <a:gd name="T44" fmla="*/ 306 w 349"/>
                  <a:gd name="T45" fmla="*/ 148 h 285"/>
                  <a:gd name="T46" fmla="*/ 45 w 349"/>
                  <a:gd name="T47" fmla="*/ 144 h 285"/>
                  <a:gd name="T48" fmla="*/ 47 w 349"/>
                  <a:gd name="T49" fmla="*/ 134 h 285"/>
                  <a:gd name="T50" fmla="*/ 304 w 349"/>
                  <a:gd name="T51" fmla="*/ 134 h 285"/>
                  <a:gd name="T52" fmla="*/ 304 w 349"/>
                  <a:gd name="T53" fmla="*/ 133 h 285"/>
                  <a:gd name="T54" fmla="*/ 77 w 349"/>
                  <a:gd name="T55" fmla="*/ 115 h 285"/>
                  <a:gd name="T56" fmla="*/ 302 w 349"/>
                  <a:gd name="T57" fmla="*/ 119 h 285"/>
                  <a:gd name="T58" fmla="*/ 42 w 349"/>
                  <a:gd name="T59" fmla="*/ 119 h 285"/>
                  <a:gd name="T60" fmla="*/ 58 w 349"/>
                  <a:gd name="T61" fmla="*/ 120 h 285"/>
                  <a:gd name="T62" fmla="*/ 79 w 349"/>
                  <a:gd name="T63" fmla="*/ 101 h 285"/>
                  <a:gd name="T64" fmla="*/ 301 w 349"/>
                  <a:gd name="T65" fmla="*/ 104 h 285"/>
                  <a:gd name="T66" fmla="*/ 46 w 349"/>
                  <a:gd name="T67" fmla="*/ 101 h 285"/>
                  <a:gd name="T68" fmla="*/ 61 w 349"/>
                  <a:gd name="T69" fmla="*/ 101 h 285"/>
                  <a:gd name="T70" fmla="*/ 82 w 349"/>
                  <a:gd name="T71" fmla="*/ 87 h 285"/>
                  <a:gd name="T72" fmla="*/ 299 w 349"/>
                  <a:gd name="T73" fmla="*/ 90 h 285"/>
                  <a:gd name="T74" fmla="*/ 50 w 349"/>
                  <a:gd name="T75" fmla="*/ 83 h 285"/>
                  <a:gd name="T76" fmla="*/ 65 w 349"/>
                  <a:gd name="T77" fmla="*/ 83 h 285"/>
                  <a:gd name="T78" fmla="*/ 84 w 349"/>
                  <a:gd name="T79" fmla="*/ 73 h 285"/>
                  <a:gd name="T80" fmla="*/ 298 w 349"/>
                  <a:gd name="T81" fmla="*/ 77 h 285"/>
                  <a:gd name="T82" fmla="*/ 54 w 349"/>
                  <a:gd name="T83" fmla="*/ 66 h 285"/>
                  <a:gd name="T84" fmla="*/ 68 w 349"/>
                  <a:gd name="T85" fmla="*/ 67 h 285"/>
                  <a:gd name="T86" fmla="*/ 86 w 349"/>
                  <a:gd name="T87" fmla="*/ 60 h 285"/>
                  <a:gd name="T88" fmla="*/ 296 w 349"/>
                  <a:gd name="T89" fmla="*/ 64 h 285"/>
                  <a:gd name="T90" fmla="*/ 89 w 349"/>
                  <a:gd name="T91" fmla="*/ 46 h 285"/>
                  <a:gd name="T92" fmla="*/ 64 w 349"/>
                  <a:gd name="T93" fmla="*/ 55 h 285"/>
                  <a:gd name="T94" fmla="*/ 65 w 349"/>
                  <a:gd name="T95" fmla="*/ 46 h 285"/>
                  <a:gd name="T96" fmla="*/ 64 w 349"/>
                  <a:gd name="T97" fmla="*/ 55 h 285"/>
                  <a:gd name="T98" fmla="*/ 91 w 349"/>
                  <a:gd name="T99" fmla="*/ 34 h 285"/>
                  <a:gd name="T100" fmla="*/ 67 w 349"/>
                  <a:gd name="T101" fmla="*/ 39 h 285"/>
                  <a:gd name="T102" fmla="*/ 69 w 349"/>
                  <a:gd name="T103" fmla="*/ 31 h 285"/>
                  <a:gd name="T104" fmla="*/ 67 w 349"/>
                  <a:gd name="T105" fmla="*/ 39 h 285"/>
                  <a:gd name="T106" fmla="*/ 93 w 349"/>
                  <a:gd name="T107" fmla="*/ 22 h 285"/>
                  <a:gd name="T108" fmla="*/ 70 w 349"/>
                  <a:gd name="T109" fmla="*/ 24 h 285"/>
                  <a:gd name="T110" fmla="*/ 72 w 349"/>
                  <a:gd name="T111" fmla="*/ 16 h 285"/>
                  <a:gd name="T112" fmla="*/ 70 w 349"/>
                  <a:gd name="T113" fmla="*/ 24 h 285"/>
                  <a:gd name="T114" fmla="*/ 0 w 349"/>
                  <a:gd name="T115" fmla="*/ 284 h 285"/>
                  <a:gd name="T116" fmla="*/ 325 w 349"/>
                  <a:gd name="T117" fmla="*/ 115 h 285"/>
                  <a:gd name="T118" fmla="*/ 298 w 349"/>
                  <a:gd name="T119" fmla="*/ 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9" h="285">
                    <a:moveTo>
                      <a:pt x="318" y="257"/>
                    </a:moveTo>
                    <a:cubicBezTo>
                      <a:pt x="52" y="256"/>
                      <a:pt x="52" y="256"/>
                      <a:pt x="52" y="256"/>
                    </a:cubicBezTo>
                    <a:cubicBezTo>
                      <a:pt x="52" y="255"/>
                      <a:pt x="52" y="255"/>
                      <a:pt x="52" y="255"/>
                    </a:cubicBezTo>
                    <a:cubicBezTo>
                      <a:pt x="318" y="256"/>
                      <a:pt x="318" y="256"/>
                      <a:pt x="318" y="256"/>
                    </a:cubicBezTo>
                    <a:cubicBezTo>
                      <a:pt x="318" y="257"/>
                      <a:pt x="318" y="257"/>
                      <a:pt x="318" y="257"/>
                    </a:cubicBezTo>
                    <a:moveTo>
                      <a:pt x="20" y="260"/>
                    </a:moveTo>
                    <a:cubicBezTo>
                      <a:pt x="20" y="260"/>
                      <a:pt x="20" y="260"/>
                      <a:pt x="20" y="260"/>
                    </a:cubicBezTo>
                    <a:cubicBezTo>
                      <a:pt x="15" y="260"/>
                      <a:pt x="12" y="257"/>
                      <a:pt x="13" y="253"/>
                    </a:cubicBezTo>
                    <a:cubicBezTo>
                      <a:pt x="14" y="249"/>
                      <a:pt x="18" y="246"/>
                      <a:pt x="23" y="246"/>
                    </a:cubicBezTo>
                    <a:cubicBezTo>
                      <a:pt x="23" y="246"/>
                      <a:pt x="23" y="246"/>
                      <a:pt x="23" y="246"/>
                    </a:cubicBezTo>
                    <a:cubicBezTo>
                      <a:pt x="28" y="246"/>
                      <a:pt x="31" y="249"/>
                      <a:pt x="31" y="253"/>
                    </a:cubicBezTo>
                    <a:cubicBezTo>
                      <a:pt x="30" y="257"/>
                      <a:pt x="25" y="260"/>
                      <a:pt x="20" y="260"/>
                    </a:cubicBezTo>
                    <a:moveTo>
                      <a:pt x="316" y="237"/>
                    </a:moveTo>
                    <a:cubicBezTo>
                      <a:pt x="55" y="236"/>
                      <a:pt x="55" y="236"/>
                      <a:pt x="55" y="236"/>
                    </a:cubicBezTo>
                    <a:cubicBezTo>
                      <a:pt x="55" y="235"/>
                      <a:pt x="55" y="235"/>
                      <a:pt x="55" y="235"/>
                    </a:cubicBezTo>
                    <a:cubicBezTo>
                      <a:pt x="316" y="236"/>
                      <a:pt x="316" y="236"/>
                      <a:pt x="316" y="236"/>
                    </a:cubicBezTo>
                    <a:cubicBezTo>
                      <a:pt x="316" y="237"/>
                      <a:pt x="316" y="237"/>
                      <a:pt x="316" y="237"/>
                    </a:cubicBezTo>
                    <a:moveTo>
                      <a:pt x="26" y="234"/>
                    </a:moveTo>
                    <a:cubicBezTo>
                      <a:pt x="26" y="234"/>
                      <a:pt x="26" y="234"/>
                      <a:pt x="26" y="234"/>
                    </a:cubicBezTo>
                    <a:cubicBezTo>
                      <a:pt x="21" y="234"/>
                      <a:pt x="18" y="231"/>
                      <a:pt x="18" y="227"/>
                    </a:cubicBezTo>
                    <a:cubicBezTo>
                      <a:pt x="19" y="224"/>
                      <a:pt x="24" y="221"/>
                      <a:pt x="28" y="221"/>
                    </a:cubicBezTo>
                    <a:cubicBezTo>
                      <a:pt x="28" y="221"/>
                      <a:pt x="28" y="221"/>
                      <a:pt x="28" y="221"/>
                    </a:cubicBezTo>
                    <a:cubicBezTo>
                      <a:pt x="33" y="221"/>
                      <a:pt x="37" y="224"/>
                      <a:pt x="36" y="228"/>
                    </a:cubicBezTo>
                    <a:cubicBezTo>
                      <a:pt x="35" y="231"/>
                      <a:pt x="31" y="234"/>
                      <a:pt x="26" y="234"/>
                    </a:cubicBezTo>
                    <a:moveTo>
                      <a:pt x="313" y="218"/>
                    </a:move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5"/>
                      <a:pt x="59" y="215"/>
                      <a:pt x="59" y="215"/>
                    </a:cubicBezTo>
                    <a:cubicBezTo>
                      <a:pt x="313" y="217"/>
                      <a:pt x="313" y="217"/>
                      <a:pt x="313" y="217"/>
                    </a:cubicBezTo>
                    <a:cubicBezTo>
                      <a:pt x="313" y="218"/>
                      <a:pt x="313" y="218"/>
                      <a:pt x="313" y="218"/>
                    </a:cubicBezTo>
                    <a:moveTo>
                      <a:pt x="31" y="210"/>
                    </a:moveTo>
                    <a:cubicBezTo>
                      <a:pt x="31" y="210"/>
                      <a:pt x="31" y="210"/>
                      <a:pt x="31" y="210"/>
                    </a:cubicBezTo>
                    <a:cubicBezTo>
                      <a:pt x="26" y="210"/>
                      <a:pt x="23" y="207"/>
                      <a:pt x="24" y="203"/>
                    </a:cubicBezTo>
                    <a:cubicBezTo>
                      <a:pt x="24" y="200"/>
                      <a:pt x="29" y="197"/>
                      <a:pt x="33" y="197"/>
                    </a:cubicBezTo>
                    <a:cubicBezTo>
                      <a:pt x="33" y="197"/>
                      <a:pt x="33" y="197"/>
                      <a:pt x="33" y="197"/>
                    </a:cubicBezTo>
                    <a:cubicBezTo>
                      <a:pt x="38" y="197"/>
                      <a:pt x="41" y="200"/>
                      <a:pt x="41" y="204"/>
                    </a:cubicBezTo>
                    <a:cubicBezTo>
                      <a:pt x="40" y="207"/>
                      <a:pt x="36" y="210"/>
                      <a:pt x="31" y="210"/>
                    </a:cubicBezTo>
                    <a:moveTo>
                      <a:pt x="311" y="200"/>
                    </a:moveTo>
                    <a:cubicBezTo>
                      <a:pt x="62" y="198"/>
                      <a:pt x="62" y="198"/>
                      <a:pt x="62" y="198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311" y="199"/>
                      <a:pt x="311" y="199"/>
                      <a:pt x="311" y="199"/>
                    </a:cubicBezTo>
                    <a:cubicBezTo>
                      <a:pt x="311" y="200"/>
                      <a:pt x="311" y="200"/>
                      <a:pt x="311" y="200"/>
                    </a:cubicBezTo>
                    <a:moveTo>
                      <a:pt x="309" y="182"/>
                    </a:moveTo>
                    <a:cubicBezTo>
                      <a:pt x="65" y="180"/>
                      <a:pt x="65" y="180"/>
                      <a:pt x="65" y="180"/>
                    </a:cubicBezTo>
                    <a:cubicBezTo>
                      <a:pt x="65" y="179"/>
                      <a:pt x="65" y="179"/>
                      <a:pt x="65" y="179"/>
                    </a:cubicBezTo>
                    <a:cubicBezTo>
                      <a:pt x="309" y="181"/>
                      <a:pt x="309" y="181"/>
                      <a:pt x="309" y="181"/>
                    </a:cubicBezTo>
                    <a:cubicBezTo>
                      <a:pt x="309" y="182"/>
                      <a:pt x="309" y="182"/>
                      <a:pt x="309" y="182"/>
                    </a:cubicBezTo>
                    <a:moveTo>
                      <a:pt x="36" y="187"/>
                    </a:moveTo>
                    <a:cubicBezTo>
                      <a:pt x="36" y="187"/>
                      <a:pt x="36" y="187"/>
                      <a:pt x="36" y="187"/>
                    </a:cubicBezTo>
                    <a:cubicBezTo>
                      <a:pt x="31" y="187"/>
                      <a:pt x="28" y="184"/>
                      <a:pt x="29" y="181"/>
                    </a:cubicBezTo>
                    <a:cubicBezTo>
                      <a:pt x="29" y="178"/>
                      <a:pt x="34" y="175"/>
                      <a:pt x="38" y="175"/>
                    </a:cubicBezTo>
                    <a:cubicBezTo>
                      <a:pt x="38" y="175"/>
                      <a:pt x="38" y="175"/>
                      <a:pt x="38" y="175"/>
                    </a:cubicBezTo>
                    <a:cubicBezTo>
                      <a:pt x="43" y="175"/>
                      <a:pt x="46" y="178"/>
                      <a:pt x="45" y="181"/>
                    </a:cubicBezTo>
                    <a:cubicBezTo>
                      <a:pt x="45" y="184"/>
                      <a:pt x="40" y="187"/>
                      <a:pt x="36" y="187"/>
                    </a:cubicBezTo>
                    <a:moveTo>
                      <a:pt x="307" y="165"/>
                    </a:moveTo>
                    <a:cubicBezTo>
                      <a:pt x="68" y="163"/>
                      <a:pt x="68" y="163"/>
                      <a:pt x="68" y="163"/>
                    </a:cubicBezTo>
                    <a:cubicBezTo>
                      <a:pt x="68" y="162"/>
                      <a:pt x="68" y="162"/>
                      <a:pt x="68" y="162"/>
                    </a:cubicBezTo>
                    <a:cubicBezTo>
                      <a:pt x="307" y="164"/>
                      <a:pt x="307" y="164"/>
                      <a:pt x="307" y="164"/>
                    </a:cubicBezTo>
                    <a:cubicBezTo>
                      <a:pt x="307" y="165"/>
                      <a:pt x="307" y="165"/>
                      <a:pt x="307" y="165"/>
                    </a:cubicBezTo>
                    <a:moveTo>
                      <a:pt x="40" y="165"/>
                    </a:moveTo>
                    <a:cubicBezTo>
                      <a:pt x="40" y="165"/>
                      <a:pt x="40" y="165"/>
                      <a:pt x="40" y="165"/>
                    </a:cubicBezTo>
                    <a:cubicBezTo>
                      <a:pt x="36" y="165"/>
                      <a:pt x="33" y="162"/>
                      <a:pt x="33" y="159"/>
                    </a:cubicBezTo>
                    <a:cubicBezTo>
                      <a:pt x="34" y="156"/>
                      <a:pt x="38" y="154"/>
                      <a:pt x="43" y="154"/>
                    </a:cubicBezTo>
                    <a:cubicBezTo>
                      <a:pt x="43" y="154"/>
                      <a:pt x="43" y="154"/>
                      <a:pt x="43" y="154"/>
                    </a:cubicBezTo>
                    <a:cubicBezTo>
                      <a:pt x="47" y="154"/>
                      <a:pt x="50" y="156"/>
                      <a:pt x="50" y="159"/>
                    </a:cubicBezTo>
                    <a:cubicBezTo>
                      <a:pt x="49" y="163"/>
                      <a:pt x="45" y="165"/>
                      <a:pt x="40" y="165"/>
                    </a:cubicBezTo>
                    <a:moveTo>
                      <a:pt x="306" y="149"/>
                    </a:moveTo>
                    <a:cubicBezTo>
                      <a:pt x="71" y="146"/>
                      <a:pt x="71" y="146"/>
                      <a:pt x="71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306" y="148"/>
                      <a:pt x="306" y="148"/>
                      <a:pt x="306" y="148"/>
                    </a:cubicBezTo>
                    <a:cubicBezTo>
                      <a:pt x="306" y="149"/>
                      <a:pt x="306" y="149"/>
                      <a:pt x="306" y="149"/>
                    </a:cubicBezTo>
                    <a:moveTo>
                      <a:pt x="45" y="144"/>
                    </a:moveTo>
                    <a:cubicBezTo>
                      <a:pt x="45" y="144"/>
                      <a:pt x="45" y="144"/>
                      <a:pt x="45" y="144"/>
                    </a:cubicBezTo>
                    <a:cubicBezTo>
                      <a:pt x="40" y="144"/>
                      <a:pt x="37" y="142"/>
                      <a:pt x="38" y="139"/>
                    </a:cubicBezTo>
                    <a:cubicBezTo>
                      <a:pt x="39" y="136"/>
                      <a:pt x="43" y="134"/>
                      <a:pt x="47" y="134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1" y="134"/>
                      <a:pt x="54" y="136"/>
                      <a:pt x="54" y="139"/>
                    </a:cubicBezTo>
                    <a:cubicBezTo>
                      <a:pt x="53" y="142"/>
                      <a:pt x="49" y="144"/>
                      <a:pt x="45" y="144"/>
                    </a:cubicBezTo>
                    <a:moveTo>
                      <a:pt x="304" y="134"/>
                    </a:moveTo>
                    <a:cubicBezTo>
                      <a:pt x="74" y="131"/>
                      <a:pt x="74" y="131"/>
                      <a:pt x="74" y="131"/>
                    </a:cubicBezTo>
                    <a:cubicBezTo>
                      <a:pt x="74" y="130"/>
                      <a:pt x="74" y="130"/>
                      <a:pt x="74" y="130"/>
                    </a:cubicBezTo>
                    <a:cubicBezTo>
                      <a:pt x="304" y="133"/>
                      <a:pt x="304" y="133"/>
                      <a:pt x="304" y="133"/>
                    </a:cubicBezTo>
                    <a:cubicBezTo>
                      <a:pt x="304" y="134"/>
                      <a:pt x="304" y="134"/>
                      <a:pt x="304" y="134"/>
                    </a:cubicBezTo>
                    <a:moveTo>
                      <a:pt x="302" y="119"/>
                    </a:moveTo>
                    <a:cubicBezTo>
                      <a:pt x="77" y="115"/>
                      <a:pt x="77" y="115"/>
                      <a:pt x="77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302" y="118"/>
                      <a:pt x="302" y="118"/>
                      <a:pt x="302" y="118"/>
                    </a:cubicBezTo>
                    <a:cubicBezTo>
                      <a:pt x="302" y="119"/>
                      <a:pt x="302" y="119"/>
                      <a:pt x="302" y="119"/>
                    </a:cubicBezTo>
                    <a:moveTo>
                      <a:pt x="49" y="125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45" y="125"/>
                      <a:pt x="42" y="122"/>
                      <a:pt x="42" y="119"/>
                    </a:cubicBezTo>
                    <a:cubicBezTo>
                      <a:pt x="43" y="117"/>
                      <a:pt x="47" y="114"/>
                      <a:pt x="51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5" y="114"/>
                      <a:pt x="58" y="117"/>
                      <a:pt x="58" y="120"/>
                    </a:cubicBezTo>
                    <a:cubicBezTo>
                      <a:pt x="57" y="122"/>
                      <a:pt x="53" y="125"/>
                      <a:pt x="49" y="125"/>
                    </a:cubicBezTo>
                    <a:moveTo>
                      <a:pt x="301" y="104"/>
                    </a:move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301" y="103"/>
                      <a:pt x="301" y="103"/>
                      <a:pt x="301" y="103"/>
                    </a:cubicBezTo>
                    <a:cubicBezTo>
                      <a:pt x="301" y="104"/>
                      <a:pt x="301" y="104"/>
                      <a:pt x="301" y="104"/>
                    </a:cubicBezTo>
                    <a:moveTo>
                      <a:pt x="53" y="106"/>
                    </a:moveTo>
                    <a:cubicBezTo>
                      <a:pt x="53" y="106"/>
                      <a:pt x="53" y="106"/>
                      <a:pt x="53" y="106"/>
                    </a:cubicBezTo>
                    <a:cubicBezTo>
                      <a:pt x="49" y="106"/>
                      <a:pt x="46" y="104"/>
                      <a:pt x="46" y="101"/>
                    </a:cubicBezTo>
                    <a:cubicBezTo>
                      <a:pt x="47" y="98"/>
                      <a:pt x="51" y="96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9" y="96"/>
                      <a:pt x="62" y="98"/>
                      <a:pt x="61" y="101"/>
                    </a:cubicBezTo>
                    <a:cubicBezTo>
                      <a:pt x="61" y="104"/>
                      <a:pt x="57" y="106"/>
                      <a:pt x="53" y="106"/>
                    </a:cubicBezTo>
                    <a:moveTo>
                      <a:pt x="299" y="90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299" y="89"/>
                      <a:pt x="299" y="89"/>
                      <a:pt x="299" y="89"/>
                    </a:cubicBezTo>
                    <a:cubicBezTo>
                      <a:pt x="299" y="90"/>
                      <a:pt x="299" y="90"/>
                      <a:pt x="299" y="90"/>
                    </a:cubicBezTo>
                    <a:moveTo>
                      <a:pt x="57" y="88"/>
                    </a:moveTo>
                    <a:cubicBezTo>
                      <a:pt x="57" y="88"/>
                      <a:pt x="57" y="88"/>
                      <a:pt x="57" y="88"/>
                    </a:cubicBezTo>
                    <a:cubicBezTo>
                      <a:pt x="53" y="88"/>
                      <a:pt x="50" y="86"/>
                      <a:pt x="50" y="83"/>
                    </a:cubicBezTo>
                    <a:cubicBezTo>
                      <a:pt x="51" y="81"/>
                      <a:pt x="55" y="79"/>
                      <a:pt x="58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63" y="79"/>
                      <a:pt x="65" y="81"/>
                      <a:pt x="65" y="83"/>
                    </a:cubicBezTo>
                    <a:cubicBezTo>
                      <a:pt x="64" y="86"/>
                      <a:pt x="61" y="88"/>
                      <a:pt x="57" y="88"/>
                    </a:cubicBezTo>
                    <a:moveTo>
                      <a:pt x="298" y="77"/>
                    </a:moveTo>
                    <a:cubicBezTo>
                      <a:pt x="84" y="73"/>
                      <a:pt x="84" y="73"/>
                      <a:pt x="84" y="73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298" y="76"/>
                      <a:pt x="298" y="76"/>
                      <a:pt x="298" y="76"/>
                    </a:cubicBezTo>
                    <a:cubicBezTo>
                      <a:pt x="298" y="77"/>
                      <a:pt x="298" y="77"/>
                      <a:pt x="298" y="77"/>
                    </a:cubicBezTo>
                    <a:moveTo>
                      <a:pt x="60" y="71"/>
                    </a:moveTo>
                    <a:cubicBezTo>
                      <a:pt x="60" y="71"/>
                      <a:pt x="60" y="71"/>
                      <a:pt x="60" y="71"/>
                    </a:cubicBezTo>
                    <a:cubicBezTo>
                      <a:pt x="56" y="71"/>
                      <a:pt x="54" y="69"/>
                      <a:pt x="54" y="66"/>
                    </a:cubicBezTo>
                    <a:cubicBezTo>
                      <a:pt x="55" y="64"/>
                      <a:pt x="58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6" y="62"/>
                      <a:pt x="69" y="64"/>
                      <a:pt x="68" y="67"/>
                    </a:cubicBezTo>
                    <a:cubicBezTo>
                      <a:pt x="68" y="69"/>
                      <a:pt x="64" y="71"/>
                      <a:pt x="60" y="71"/>
                    </a:cubicBezTo>
                    <a:moveTo>
                      <a:pt x="296" y="64"/>
                    </a:move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296" y="63"/>
                      <a:pt x="296" y="63"/>
                      <a:pt x="296" y="63"/>
                    </a:cubicBezTo>
                    <a:cubicBezTo>
                      <a:pt x="296" y="64"/>
                      <a:pt x="296" y="64"/>
                      <a:pt x="296" y="64"/>
                    </a:cubicBezTo>
                    <a:moveTo>
                      <a:pt x="295" y="51"/>
                    </a:moveTo>
                    <a:cubicBezTo>
                      <a:pt x="89" y="47"/>
                      <a:pt x="89" y="47"/>
                      <a:pt x="89" y="47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295" y="50"/>
                      <a:pt x="295" y="50"/>
                      <a:pt x="295" y="50"/>
                    </a:cubicBezTo>
                    <a:cubicBezTo>
                      <a:pt x="295" y="51"/>
                      <a:pt x="295" y="51"/>
                      <a:pt x="295" y="51"/>
                    </a:cubicBezTo>
                    <a:moveTo>
                      <a:pt x="64" y="55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60" y="54"/>
                      <a:pt x="57" y="52"/>
                      <a:pt x="58" y="50"/>
                    </a:cubicBezTo>
                    <a:cubicBezTo>
                      <a:pt x="58" y="48"/>
                      <a:pt x="62" y="46"/>
                      <a:pt x="65" y="46"/>
                    </a:cubicBezTo>
                    <a:cubicBezTo>
                      <a:pt x="65" y="46"/>
                      <a:pt x="65" y="46"/>
                      <a:pt x="66" y="46"/>
                    </a:cubicBezTo>
                    <a:cubicBezTo>
                      <a:pt x="69" y="46"/>
                      <a:pt x="72" y="48"/>
                      <a:pt x="72" y="50"/>
                    </a:cubicBezTo>
                    <a:cubicBezTo>
                      <a:pt x="71" y="53"/>
                      <a:pt x="68" y="55"/>
                      <a:pt x="64" y="55"/>
                    </a:cubicBezTo>
                    <a:moveTo>
                      <a:pt x="293" y="39"/>
                    </a:moveTo>
                    <a:cubicBezTo>
                      <a:pt x="91" y="35"/>
                      <a:pt x="91" y="35"/>
                      <a:pt x="91" y="35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293" y="38"/>
                      <a:pt x="293" y="38"/>
                      <a:pt x="293" y="38"/>
                    </a:cubicBezTo>
                    <a:cubicBezTo>
                      <a:pt x="293" y="39"/>
                      <a:pt x="293" y="39"/>
                      <a:pt x="293" y="39"/>
                    </a:cubicBezTo>
                    <a:moveTo>
                      <a:pt x="67" y="39"/>
                    </a:moveTo>
                    <a:cubicBezTo>
                      <a:pt x="67" y="39"/>
                      <a:pt x="67" y="39"/>
                      <a:pt x="67" y="39"/>
                    </a:cubicBezTo>
                    <a:cubicBezTo>
                      <a:pt x="63" y="39"/>
                      <a:pt x="61" y="37"/>
                      <a:pt x="61" y="35"/>
                    </a:cubicBezTo>
                    <a:cubicBezTo>
                      <a:pt x="62" y="32"/>
                      <a:pt x="65" y="31"/>
                      <a:pt x="69" y="31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73" y="31"/>
                      <a:pt x="75" y="33"/>
                      <a:pt x="75" y="35"/>
                    </a:cubicBezTo>
                    <a:cubicBezTo>
                      <a:pt x="74" y="37"/>
                      <a:pt x="71" y="39"/>
                      <a:pt x="67" y="39"/>
                    </a:cubicBezTo>
                    <a:moveTo>
                      <a:pt x="292" y="27"/>
                    </a:moveTo>
                    <a:cubicBezTo>
                      <a:pt x="93" y="23"/>
                      <a:pt x="93" y="23"/>
                      <a:pt x="93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92" y="27"/>
                      <a:pt x="292" y="27"/>
                      <a:pt x="292" y="27"/>
                    </a:cubicBezTo>
                    <a:moveTo>
                      <a:pt x="70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4"/>
                      <a:pt x="64" y="22"/>
                      <a:pt x="64" y="20"/>
                    </a:cubicBezTo>
                    <a:cubicBezTo>
                      <a:pt x="65" y="18"/>
                      <a:pt x="68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6" y="16"/>
                      <a:pt x="78" y="18"/>
                      <a:pt x="78" y="20"/>
                    </a:cubicBezTo>
                    <a:cubicBezTo>
                      <a:pt x="77" y="22"/>
                      <a:pt x="74" y="24"/>
                      <a:pt x="70" y="24"/>
                    </a:cubicBezTo>
                    <a:moveTo>
                      <a:pt x="65" y="0"/>
                    </a:moveTo>
                    <a:cubicBezTo>
                      <a:pt x="2" y="275"/>
                      <a:pt x="2" y="275"/>
                      <a:pt x="2" y="275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325" y="285"/>
                      <a:pt x="325" y="285"/>
                      <a:pt x="325" y="285"/>
                    </a:cubicBezTo>
                    <a:cubicBezTo>
                      <a:pt x="349" y="285"/>
                      <a:pt x="349" y="285"/>
                      <a:pt x="349" y="285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11" y="18"/>
                      <a:pt x="311" y="18"/>
                      <a:pt x="311" y="18"/>
                    </a:cubicBezTo>
                    <a:cubicBezTo>
                      <a:pt x="293" y="16"/>
                      <a:pt x="293" y="16"/>
                      <a:pt x="293" y="16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63" y="4"/>
                      <a:pt x="263" y="4"/>
                      <a:pt x="263" y="4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ṩľiḑè"/>
              <p:cNvSpPr/>
              <p:nvPr/>
            </p:nvSpPr>
            <p:spPr bwMode="auto">
              <a:xfrm>
                <a:off x="4069" y="3446"/>
                <a:ext cx="334" cy="9"/>
              </a:xfrm>
              <a:custGeom>
                <a:avLst/>
                <a:gdLst>
                  <a:gd name="T0" fmla="*/ 0 w 334"/>
                  <a:gd name="T1" fmla="*/ 0 h 9"/>
                  <a:gd name="T2" fmla="*/ 0 w 334"/>
                  <a:gd name="T3" fmla="*/ 2 h 9"/>
                  <a:gd name="T4" fmla="*/ 334 w 334"/>
                  <a:gd name="T5" fmla="*/ 9 h 9"/>
                  <a:gd name="T6" fmla="*/ 334 w 334"/>
                  <a:gd name="T7" fmla="*/ 7 h 9"/>
                  <a:gd name="T8" fmla="*/ 0 w 33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9">
                    <a:moveTo>
                      <a:pt x="0" y="0"/>
                    </a:moveTo>
                    <a:lnTo>
                      <a:pt x="0" y="2"/>
                    </a:lnTo>
                    <a:lnTo>
                      <a:pt x="334" y="9"/>
                    </a:lnTo>
                    <a:lnTo>
                      <a:pt x="334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ïsḷïḓé"/>
              <p:cNvSpPr/>
              <p:nvPr/>
            </p:nvSpPr>
            <p:spPr bwMode="auto">
              <a:xfrm>
                <a:off x="4069" y="3446"/>
                <a:ext cx="334" cy="9"/>
              </a:xfrm>
              <a:custGeom>
                <a:avLst/>
                <a:gdLst>
                  <a:gd name="T0" fmla="*/ 0 w 334"/>
                  <a:gd name="T1" fmla="*/ 0 h 9"/>
                  <a:gd name="T2" fmla="*/ 0 w 334"/>
                  <a:gd name="T3" fmla="*/ 2 h 9"/>
                  <a:gd name="T4" fmla="*/ 334 w 334"/>
                  <a:gd name="T5" fmla="*/ 9 h 9"/>
                  <a:gd name="T6" fmla="*/ 334 w 334"/>
                  <a:gd name="T7" fmla="*/ 7 h 9"/>
                  <a:gd name="T8" fmla="*/ 0 w 33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9">
                    <a:moveTo>
                      <a:pt x="0" y="0"/>
                    </a:moveTo>
                    <a:lnTo>
                      <a:pt x="0" y="2"/>
                    </a:lnTo>
                    <a:lnTo>
                      <a:pt x="334" y="9"/>
                    </a:lnTo>
                    <a:lnTo>
                      <a:pt x="334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îšľïḍe"/>
              <p:cNvSpPr/>
              <p:nvPr/>
            </p:nvSpPr>
            <p:spPr bwMode="auto">
              <a:xfrm>
                <a:off x="4065" y="3466"/>
                <a:ext cx="340" cy="9"/>
              </a:xfrm>
              <a:custGeom>
                <a:avLst/>
                <a:gdLst>
                  <a:gd name="T0" fmla="*/ 0 w 340"/>
                  <a:gd name="T1" fmla="*/ 0 h 9"/>
                  <a:gd name="T2" fmla="*/ 0 w 340"/>
                  <a:gd name="T3" fmla="*/ 2 h 9"/>
                  <a:gd name="T4" fmla="*/ 340 w 340"/>
                  <a:gd name="T5" fmla="*/ 9 h 9"/>
                  <a:gd name="T6" fmla="*/ 340 w 340"/>
                  <a:gd name="T7" fmla="*/ 7 h 9"/>
                  <a:gd name="T8" fmla="*/ 0 w 34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">
                    <a:moveTo>
                      <a:pt x="0" y="0"/>
                    </a:moveTo>
                    <a:lnTo>
                      <a:pt x="0" y="2"/>
                    </a:lnTo>
                    <a:lnTo>
                      <a:pt x="340" y="9"/>
                    </a:lnTo>
                    <a:lnTo>
                      <a:pt x="34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ïṣlïḑe"/>
              <p:cNvSpPr/>
              <p:nvPr/>
            </p:nvSpPr>
            <p:spPr bwMode="auto">
              <a:xfrm>
                <a:off x="4065" y="3466"/>
                <a:ext cx="340" cy="9"/>
              </a:xfrm>
              <a:custGeom>
                <a:avLst/>
                <a:gdLst>
                  <a:gd name="T0" fmla="*/ 0 w 340"/>
                  <a:gd name="T1" fmla="*/ 0 h 9"/>
                  <a:gd name="T2" fmla="*/ 0 w 340"/>
                  <a:gd name="T3" fmla="*/ 2 h 9"/>
                  <a:gd name="T4" fmla="*/ 340 w 340"/>
                  <a:gd name="T5" fmla="*/ 9 h 9"/>
                  <a:gd name="T6" fmla="*/ 340 w 340"/>
                  <a:gd name="T7" fmla="*/ 7 h 9"/>
                  <a:gd name="T8" fmla="*/ 0 w 34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9">
                    <a:moveTo>
                      <a:pt x="0" y="0"/>
                    </a:moveTo>
                    <a:lnTo>
                      <a:pt x="0" y="2"/>
                    </a:lnTo>
                    <a:lnTo>
                      <a:pt x="340" y="9"/>
                    </a:lnTo>
                    <a:lnTo>
                      <a:pt x="340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ïşľíḋè"/>
              <p:cNvSpPr/>
              <p:nvPr/>
            </p:nvSpPr>
            <p:spPr bwMode="auto">
              <a:xfrm>
                <a:off x="4062" y="3487"/>
                <a:ext cx="347" cy="8"/>
              </a:xfrm>
              <a:custGeom>
                <a:avLst/>
                <a:gdLst>
                  <a:gd name="T0" fmla="*/ 0 w 347"/>
                  <a:gd name="T1" fmla="*/ 0 h 8"/>
                  <a:gd name="T2" fmla="*/ 0 w 347"/>
                  <a:gd name="T3" fmla="*/ 1 h 8"/>
                  <a:gd name="T4" fmla="*/ 347 w 347"/>
                  <a:gd name="T5" fmla="*/ 8 h 8"/>
                  <a:gd name="T6" fmla="*/ 347 w 347"/>
                  <a:gd name="T7" fmla="*/ 6 h 8"/>
                  <a:gd name="T8" fmla="*/ 0 w 34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8">
                    <a:moveTo>
                      <a:pt x="0" y="0"/>
                    </a:moveTo>
                    <a:lnTo>
                      <a:pt x="0" y="1"/>
                    </a:lnTo>
                    <a:lnTo>
                      <a:pt x="347" y="8"/>
                    </a:lnTo>
                    <a:lnTo>
                      <a:pt x="347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iŝļîḑê"/>
              <p:cNvSpPr/>
              <p:nvPr/>
            </p:nvSpPr>
            <p:spPr bwMode="auto">
              <a:xfrm>
                <a:off x="4062" y="3487"/>
                <a:ext cx="347" cy="8"/>
              </a:xfrm>
              <a:custGeom>
                <a:avLst/>
                <a:gdLst>
                  <a:gd name="T0" fmla="*/ 0 w 347"/>
                  <a:gd name="T1" fmla="*/ 0 h 8"/>
                  <a:gd name="T2" fmla="*/ 0 w 347"/>
                  <a:gd name="T3" fmla="*/ 1 h 8"/>
                  <a:gd name="T4" fmla="*/ 347 w 347"/>
                  <a:gd name="T5" fmla="*/ 8 h 8"/>
                  <a:gd name="T6" fmla="*/ 347 w 347"/>
                  <a:gd name="T7" fmla="*/ 6 h 8"/>
                  <a:gd name="T8" fmla="*/ 0 w 34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8">
                    <a:moveTo>
                      <a:pt x="0" y="0"/>
                    </a:moveTo>
                    <a:lnTo>
                      <a:pt x="0" y="1"/>
                    </a:lnTo>
                    <a:lnTo>
                      <a:pt x="347" y="8"/>
                    </a:lnTo>
                    <a:lnTo>
                      <a:pt x="347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ï$lïḍe"/>
              <p:cNvSpPr/>
              <p:nvPr/>
            </p:nvSpPr>
            <p:spPr bwMode="auto">
              <a:xfrm>
                <a:off x="4057" y="3508"/>
                <a:ext cx="353" cy="9"/>
              </a:xfrm>
              <a:custGeom>
                <a:avLst/>
                <a:gdLst>
                  <a:gd name="T0" fmla="*/ 0 w 353"/>
                  <a:gd name="T1" fmla="*/ 0 h 9"/>
                  <a:gd name="T2" fmla="*/ 0 w 353"/>
                  <a:gd name="T3" fmla="*/ 2 h 9"/>
                  <a:gd name="T4" fmla="*/ 353 w 353"/>
                  <a:gd name="T5" fmla="*/ 9 h 9"/>
                  <a:gd name="T6" fmla="*/ 353 w 353"/>
                  <a:gd name="T7" fmla="*/ 7 h 9"/>
                  <a:gd name="T8" fmla="*/ 0 w 35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9">
                    <a:moveTo>
                      <a:pt x="0" y="0"/>
                    </a:moveTo>
                    <a:lnTo>
                      <a:pt x="0" y="2"/>
                    </a:lnTo>
                    <a:lnTo>
                      <a:pt x="353" y="9"/>
                    </a:lnTo>
                    <a:lnTo>
                      <a:pt x="353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ŝḻidè"/>
              <p:cNvSpPr/>
              <p:nvPr/>
            </p:nvSpPr>
            <p:spPr bwMode="auto">
              <a:xfrm>
                <a:off x="4057" y="3508"/>
                <a:ext cx="353" cy="9"/>
              </a:xfrm>
              <a:custGeom>
                <a:avLst/>
                <a:gdLst>
                  <a:gd name="T0" fmla="*/ 0 w 353"/>
                  <a:gd name="T1" fmla="*/ 0 h 9"/>
                  <a:gd name="T2" fmla="*/ 0 w 353"/>
                  <a:gd name="T3" fmla="*/ 2 h 9"/>
                  <a:gd name="T4" fmla="*/ 353 w 353"/>
                  <a:gd name="T5" fmla="*/ 9 h 9"/>
                  <a:gd name="T6" fmla="*/ 353 w 353"/>
                  <a:gd name="T7" fmla="*/ 7 h 9"/>
                  <a:gd name="T8" fmla="*/ 0 w 353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9">
                    <a:moveTo>
                      <a:pt x="0" y="0"/>
                    </a:moveTo>
                    <a:lnTo>
                      <a:pt x="0" y="2"/>
                    </a:lnTo>
                    <a:lnTo>
                      <a:pt x="353" y="9"/>
                    </a:lnTo>
                    <a:lnTo>
                      <a:pt x="353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ṩḷiďê"/>
              <p:cNvSpPr/>
              <p:nvPr/>
            </p:nvSpPr>
            <p:spPr bwMode="auto">
              <a:xfrm>
                <a:off x="4054" y="3530"/>
                <a:ext cx="360" cy="9"/>
              </a:xfrm>
              <a:custGeom>
                <a:avLst/>
                <a:gdLst>
                  <a:gd name="T0" fmla="*/ 0 w 360"/>
                  <a:gd name="T1" fmla="*/ 0 h 9"/>
                  <a:gd name="T2" fmla="*/ 0 w 360"/>
                  <a:gd name="T3" fmla="*/ 2 h 9"/>
                  <a:gd name="T4" fmla="*/ 360 w 360"/>
                  <a:gd name="T5" fmla="*/ 9 h 9"/>
                  <a:gd name="T6" fmla="*/ 360 w 360"/>
                  <a:gd name="T7" fmla="*/ 7 h 9"/>
                  <a:gd name="T8" fmla="*/ 0 w 36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9">
                    <a:moveTo>
                      <a:pt x="0" y="0"/>
                    </a:moveTo>
                    <a:lnTo>
                      <a:pt x="0" y="2"/>
                    </a:lnTo>
                    <a:lnTo>
                      <a:pt x="360" y="9"/>
                    </a:lnTo>
                    <a:lnTo>
                      <a:pt x="36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ïṥḷíḋé"/>
              <p:cNvSpPr/>
              <p:nvPr/>
            </p:nvSpPr>
            <p:spPr bwMode="auto">
              <a:xfrm>
                <a:off x="4054" y="3530"/>
                <a:ext cx="360" cy="9"/>
              </a:xfrm>
              <a:custGeom>
                <a:avLst/>
                <a:gdLst>
                  <a:gd name="T0" fmla="*/ 0 w 360"/>
                  <a:gd name="T1" fmla="*/ 0 h 9"/>
                  <a:gd name="T2" fmla="*/ 0 w 360"/>
                  <a:gd name="T3" fmla="*/ 2 h 9"/>
                  <a:gd name="T4" fmla="*/ 360 w 360"/>
                  <a:gd name="T5" fmla="*/ 9 h 9"/>
                  <a:gd name="T6" fmla="*/ 360 w 360"/>
                  <a:gd name="T7" fmla="*/ 7 h 9"/>
                  <a:gd name="T8" fmla="*/ 0 w 360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9">
                    <a:moveTo>
                      <a:pt x="0" y="0"/>
                    </a:moveTo>
                    <a:lnTo>
                      <a:pt x="0" y="2"/>
                    </a:lnTo>
                    <a:lnTo>
                      <a:pt x="360" y="9"/>
                    </a:lnTo>
                    <a:lnTo>
                      <a:pt x="360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iṥḻíḓe"/>
              <p:cNvSpPr/>
              <p:nvPr/>
            </p:nvSpPr>
            <p:spPr bwMode="auto">
              <a:xfrm>
                <a:off x="4050" y="3554"/>
                <a:ext cx="365" cy="6"/>
              </a:xfrm>
              <a:custGeom>
                <a:avLst/>
                <a:gdLst>
                  <a:gd name="T0" fmla="*/ 0 w 365"/>
                  <a:gd name="T1" fmla="*/ 0 h 6"/>
                  <a:gd name="T2" fmla="*/ 0 w 365"/>
                  <a:gd name="T3" fmla="*/ 1 h 6"/>
                  <a:gd name="T4" fmla="*/ 365 w 365"/>
                  <a:gd name="T5" fmla="*/ 6 h 6"/>
                  <a:gd name="T6" fmla="*/ 365 w 365"/>
                  <a:gd name="T7" fmla="*/ 5 h 6"/>
                  <a:gd name="T8" fmla="*/ 0 w 36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6">
                    <a:moveTo>
                      <a:pt x="0" y="0"/>
                    </a:moveTo>
                    <a:lnTo>
                      <a:pt x="0" y="1"/>
                    </a:lnTo>
                    <a:lnTo>
                      <a:pt x="365" y="6"/>
                    </a:lnTo>
                    <a:lnTo>
                      <a:pt x="36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ïSlíde"/>
              <p:cNvSpPr/>
              <p:nvPr/>
            </p:nvSpPr>
            <p:spPr bwMode="auto">
              <a:xfrm>
                <a:off x="4050" y="3554"/>
                <a:ext cx="365" cy="6"/>
              </a:xfrm>
              <a:custGeom>
                <a:avLst/>
                <a:gdLst>
                  <a:gd name="T0" fmla="*/ 0 w 365"/>
                  <a:gd name="T1" fmla="*/ 0 h 6"/>
                  <a:gd name="T2" fmla="*/ 0 w 365"/>
                  <a:gd name="T3" fmla="*/ 1 h 6"/>
                  <a:gd name="T4" fmla="*/ 365 w 365"/>
                  <a:gd name="T5" fmla="*/ 6 h 6"/>
                  <a:gd name="T6" fmla="*/ 365 w 365"/>
                  <a:gd name="T7" fmla="*/ 5 h 6"/>
                  <a:gd name="T8" fmla="*/ 0 w 36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6">
                    <a:moveTo>
                      <a:pt x="0" y="0"/>
                    </a:moveTo>
                    <a:lnTo>
                      <a:pt x="0" y="1"/>
                    </a:lnTo>
                    <a:lnTo>
                      <a:pt x="365" y="6"/>
                    </a:lnTo>
                    <a:lnTo>
                      <a:pt x="365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ïSliḓê"/>
              <p:cNvSpPr/>
              <p:nvPr/>
            </p:nvSpPr>
            <p:spPr bwMode="auto">
              <a:xfrm>
                <a:off x="4045" y="3577"/>
                <a:ext cx="374" cy="7"/>
              </a:xfrm>
              <a:custGeom>
                <a:avLst/>
                <a:gdLst>
                  <a:gd name="T0" fmla="*/ 0 w 374"/>
                  <a:gd name="T1" fmla="*/ 0 h 7"/>
                  <a:gd name="T2" fmla="*/ 0 w 374"/>
                  <a:gd name="T3" fmla="*/ 2 h 7"/>
                  <a:gd name="T4" fmla="*/ 374 w 374"/>
                  <a:gd name="T5" fmla="*/ 7 h 7"/>
                  <a:gd name="T6" fmla="*/ 374 w 374"/>
                  <a:gd name="T7" fmla="*/ 5 h 7"/>
                  <a:gd name="T8" fmla="*/ 0 w 37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7">
                    <a:moveTo>
                      <a:pt x="0" y="0"/>
                    </a:moveTo>
                    <a:lnTo>
                      <a:pt x="0" y="2"/>
                    </a:lnTo>
                    <a:lnTo>
                      <a:pt x="374" y="7"/>
                    </a:lnTo>
                    <a:lnTo>
                      <a:pt x="374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išḷïḋê"/>
              <p:cNvSpPr/>
              <p:nvPr/>
            </p:nvSpPr>
            <p:spPr bwMode="auto">
              <a:xfrm>
                <a:off x="4045" y="3577"/>
                <a:ext cx="374" cy="7"/>
              </a:xfrm>
              <a:custGeom>
                <a:avLst/>
                <a:gdLst>
                  <a:gd name="T0" fmla="*/ 0 w 374"/>
                  <a:gd name="T1" fmla="*/ 0 h 7"/>
                  <a:gd name="T2" fmla="*/ 0 w 374"/>
                  <a:gd name="T3" fmla="*/ 2 h 7"/>
                  <a:gd name="T4" fmla="*/ 374 w 374"/>
                  <a:gd name="T5" fmla="*/ 7 h 7"/>
                  <a:gd name="T6" fmla="*/ 374 w 374"/>
                  <a:gd name="T7" fmla="*/ 5 h 7"/>
                  <a:gd name="T8" fmla="*/ 0 w 374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7">
                    <a:moveTo>
                      <a:pt x="0" y="0"/>
                    </a:moveTo>
                    <a:lnTo>
                      <a:pt x="0" y="2"/>
                    </a:lnTo>
                    <a:lnTo>
                      <a:pt x="374" y="7"/>
                    </a:lnTo>
                    <a:lnTo>
                      <a:pt x="374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îşḷïḓe"/>
              <p:cNvSpPr/>
              <p:nvPr/>
            </p:nvSpPr>
            <p:spPr bwMode="auto">
              <a:xfrm>
                <a:off x="4042" y="3601"/>
                <a:ext cx="378" cy="8"/>
              </a:xfrm>
              <a:custGeom>
                <a:avLst/>
                <a:gdLst>
                  <a:gd name="T0" fmla="*/ 0 w 378"/>
                  <a:gd name="T1" fmla="*/ 0 h 8"/>
                  <a:gd name="T2" fmla="*/ 0 w 378"/>
                  <a:gd name="T3" fmla="*/ 1 h 8"/>
                  <a:gd name="T4" fmla="*/ 378 w 378"/>
                  <a:gd name="T5" fmla="*/ 8 h 8"/>
                  <a:gd name="T6" fmla="*/ 378 w 378"/>
                  <a:gd name="T7" fmla="*/ 6 h 8"/>
                  <a:gd name="T8" fmla="*/ 0 w 37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8">
                    <a:moveTo>
                      <a:pt x="0" y="0"/>
                    </a:moveTo>
                    <a:lnTo>
                      <a:pt x="0" y="1"/>
                    </a:lnTo>
                    <a:lnTo>
                      <a:pt x="378" y="8"/>
                    </a:lnTo>
                    <a:lnTo>
                      <a:pt x="378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iṥḻîďê"/>
              <p:cNvSpPr/>
              <p:nvPr/>
            </p:nvSpPr>
            <p:spPr bwMode="auto">
              <a:xfrm>
                <a:off x="4042" y="3601"/>
                <a:ext cx="378" cy="8"/>
              </a:xfrm>
              <a:custGeom>
                <a:avLst/>
                <a:gdLst>
                  <a:gd name="T0" fmla="*/ 0 w 378"/>
                  <a:gd name="T1" fmla="*/ 0 h 8"/>
                  <a:gd name="T2" fmla="*/ 0 w 378"/>
                  <a:gd name="T3" fmla="*/ 1 h 8"/>
                  <a:gd name="T4" fmla="*/ 378 w 378"/>
                  <a:gd name="T5" fmla="*/ 8 h 8"/>
                  <a:gd name="T6" fmla="*/ 378 w 378"/>
                  <a:gd name="T7" fmla="*/ 6 h 8"/>
                  <a:gd name="T8" fmla="*/ 0 w 37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8">
                    <a:moveTo>
                      <a:pt x="0" y="0"/>
                    </a:moveTo>
                    <a:lnTo>
                      <a:pt x="0" y="1"/>
                    </a:lnTo>
                    <a:lnTo>
                      <a:pt x="378" y="8"/>
                    </a:lnTo>
                    <a:lnTo>
                      <a:pt x="378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iŝḻïde"/>
              <p:cNvSpPr/>
              <p:nvPr/>
            </p:nvSpPr>
            <p:spPr bwMode="auto">
              <a:xfrm>
                <a:off x="4037" y="3628"/>
                <a:ext cx="387" cy="6"/>
              </a:xfrm>
              <a:custGeom>
                <a:avLst/>
                <a:gdLst>
                  <a:gd name="T0" fmla="*/ 0 w 387"/>
                  <a:gd name="T1" fmla="*/ 0 h 6"/>
                  <a:gd name="T2" fmla="*/ 0 w 387"/>
                  <a:gd name="T3" fmla="*/ 1 h 6"/>
                  <a:gd name="T4" fmla="*/ 387 w 387"/>
                  <a:gd name="T5" fmla="*/ 6 h 6"/>
                  <a:gd name="T6" fmla="*/ 387 w 387"/>
                  <a:gd name="T7" fmla="*/ 5 h 6"/>
                  <a:gd name="T8" fmla="*/ 0 w 38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6">
                    <a:moveTo>
                      <a:pt x="0" y="0"/>
                    </a:moveTo>
                    <a:lnTo>
                      <a:pt x="0" y="1"/>
                    </a:lnTo>
                    <a:lnTo>
                      <a:pt x="387" y="6"/>
                    </a:lnTo>
                    <a:lnTo>
                      <a:pt x="387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iṣľîḋê"/>
              <p:cNvSpPr/>
              <p:nvPr/>
            </p:nvSpPr>
            <p:spPr bwMode="auto">
              <a:xfrm>
                <a:off x="4037" y="3628"/>
                <a:ext cx="387" cy="6"/>
              </a:xfrm>
              <a:custGeom>
                <a:avLst/>
                <a:gdLst>
                  <a:gd name="T0" fmla="*/ 0 w 387"/>
                  <a:gd name="T1" fmla="*/ 0 h 6"/>
                  <a:gd name="T2" fmla="*/ 0 w 387"/>
                  <a:gd name="T3" fmla="*/ 1 h 6"/>
                  <a:gd name="T4" fmla="*/ 387 w 387"/>
                  <a:gd name="T5" fmla="*/ 6 h 6"/>
                  <a:gd name="T6" fmla="*/ 387 w 387"/>
                  <a:gd name="T7" fmla="*/ 5 h 6"/>
                  <a:gd name="T8" fmla="*/ 0 w 38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7" h="6">
                    <a:moveTo>
                      <a:pt x="0" y="0"/>
                    </a:moveTo>
                    <a:lnTo>
                      <a:pt x="0" y="1"/>
                    </a:lnTo>
                    <a:lnTo>
                      <a:pt x="387" y="6"/>
                    </a:lnTo>
                    <a:lnTo>
                      <a:pt x="387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îŝḻïdè"/>
              <p:cNvSpPr/>
              <p:nvPr/>
            </p:nvSpPr>
            <p:spPr bwMode="auto">
              <a:xfrm>
                <a:off x="4032" y="3653"/>
                <a:ext cx="395" cy="7"/>
              </a:xfrm>
              <a:custGeom>
                <a:avLst/>
                <a:gdLst>
                  <a:gd name="T0" fmla="*/ 0 w 395"/>
                  <a:gd name="T1" fmla="*/ 0 h 7"/>
                  <a:gd name="T2" fmla="*/ 0 w 395"/>
                  <a:gd name="T3" fmla="*/ 2 h 7"/>
                  <a:gd name="T4" fmla="*/ 395 w 395"/>
                  <a:gd name="T5" fmla="*/ 7 h 7"/>
                  <a:gd name="T6" fmla="*/ 395 w 395"/>
                  <a:gd name="T7" fmla="*/ 5 h 7"/>
                  <a:gd name="T8" fmla="*/ 0 w 39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7">
                    <a:moveTo>
                      <a:pt x="0" y="0"/>
                    </a:moveTo>
                    <a:lnTo>
                      <a:pt x="0" y="2"/>
                    </a:lnTo>
                    <a:lnTo>
                      <a:pt x="395" y="7"/>
                    </a:lnTo>
                    <a:lnTo>
                      <a:pt x="39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Sliḓê"/>
              <p:cNvSpPr/>
              <p:nvPr/>
            </p:nvSpPr>
            <p:spPr bwMode="auto">
              <a:xfrm>
                <a:off x="4032" y="3653"/>
                <a:ext cx="395" cy="7"/>
              </a:xfrm>
              <a:custGeom>
                <a:avLst/>
                <a:gdLst>
                  <a:gd name="T0" fmla="*/ 0 w 395"/>
                  <a:gd name="T1" fmla="*/ 0 h 7"/>
                  <a:gd name="T2" fmla="*/ 0 w 395"/>
                  <a:gd name="T3" fmla="*/ 2 h 7"/>
                  <a:gd name="T4" fmla="*/ 395 w 395"/>
                  <a:gd name="T5" fmla="*/ 7 h 7"/>
                  <a:gd name="T6" fmla="*/ 395 w 395"/>
                  <a:gd name="T7" fmla="*/ 5 h 7"/>
                  <a:gd name="T8" fmla="*/ 0 w 39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7">
                    <a:moveTo>
                      <a:pt x="0" y="0"/>
                    </a:moveTo>
                    <a:lnTo>
                      <a:pt x="0" y="2"/>
                    </a:lnTo>
                    <a:lnTo>
                      <a:pt x="395" y="7"/>
                    </a:lnTo>
                    <a:lnTo>
                      <a:pt x="395" y="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ísliḋé"/>
              <p:cNvSpPr/>
              <p:nvPr/>
            </p:nvSpPr>
            <p:spPr bwMode="auto">
              <a:xfrm>
                <a:off x="4027" y="3681"/>
                <a:ext cx="402" cy="5"/>
              </a:xfrm>
              <a:custGeom>
                <a:avLst/>
                <a:gdLst>
                  <a:gd name="T0" fmla="*/ 0 w 402"/>
                  <a:gd name="T1" fmla="*/ 0 h 5"/>
                  <a:gd name="T2" fmla="*/ 0 w 402"/>
                  <a:gd name="T3" fmla="*/ 2 h 5"/>
                  <a:gd name="T4" fmla="*/ 402 w 402"/>
                  <a:gd name="T5" fmla="*/ 5 h 5"/>
                  <a:gd name="T6" fmla="*/ 402 w 402"/>
                  <a:gd name="T7" fmla="*/ 4 h 5"/>
                  <a:gd name="T8" fmla="*/ 0 w 40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5">
                    <a:moveTo>
                      <a:pt x="0" y="0"/>
                    </a:moveTo>
                    <a:lnTo>
                      <a:pt x="0" y="2"/>
                    </a:lnTo>
                    <a:lnTo>
                      <a:pt x="402" y="5"/>
                    </a:lnTo>
                    <a:lnTo>
                      <a:pt x="40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is1ídê"/>
              <p:cNvSpPr/>
              <p:nvPr/>
            </p:nvSpPr>
            <p:spPr bwMode="auto">
              <a:xfrm>
                <a:off x="4027" y="3681"/>
                <a:ext cx="402" cy="5"/>
              </a:xfrm>
              <a:custGeom>
                <a:avLst/>
                <a:gdLst>
                  <a:gd name="T0" fmla="*/ 0 w 402"/>
                  <a:gd name="T1" fmla="*/ 0 h 5"/>
                  <a:gd name="T2" fmla="*/ 0 w 402"/>
                  <a:gd name="T3" fmla="*/ 2 h 5"/>
                  <a:gd name="T4" fmla="*/ 402 w 402"/>
                  <a:gd name="T5" fmla="*/ 5 h 5"/>
                  <a:gd name="T6" fmla="*/ 402 w 402"/>
                  <a:gd name="T7" fmla="*/ 4 h 5"/>
                  <a:gd name="T8" fmla="*/ 0 w 40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5">
                    <a:moveTo>
                      <a:pt x="0" y="0"/>
                    </a:moveTo>
                    <a:lnTo>
                      <a:pt x="0" y="2"/>
                    </a:lnTo>
                    <a:lnTo>
                      <a:pt x="402" y="5"/>
                    </a:lnTo>
                    <a:lnTo>
                      <a:pt x="402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iśḷîďé"/>
              <p:cNvSpPr/>
              <p:nvPr/>
            </p:nvSpPr>
            <p:spPr bwMode="auto">
              <a:xfrm>
                <a:off x="4022" y="3710"/>
                <a:ext cx="410" cy="5"/>
              </a:xfrm>
              <a:custGeom>
                <a:avLst/>
                <a:gdLst>
                  <a:gd name="T0" fmla="*/ 0 w 410"/>
                  <a:gd name="T1" fmla="*/ 0 h 5"/>
                  <a:gd name="T2" fmla="*/ 0 w 410"/>
                  <a:gd name="T3" fmla="*/ 2 h 5"/>
                  <a:gd name="T4" fmla="*/ 410 w 410"/>
                  <a:gd name="T5" fmla="*/ 5 h 5"/>
                  <a:gd name="T6" fmla="*/ 410 w 410"/>
                  <a:gd name="T7" fmla="*/ 3 h 5"/>
                  <a:gd name="T8" fmla="*/ 0 w 4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">
                    <a:moveTo>
                      <a:pt x="0" y="0"/>
                    </a:moveTo>
                    <a:lnTo>
                      <a:pt x="0" y="2"/>
                    </a:lnTo>
                    <a:lnTo>
                      <a:pt x="410" y="5"/>
                    </a:lnTo>
                    <a:lnTo>
                      <a:pt x="41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íšḷiḋe"/>
              <p:cNvSpPr/>
              <p:nvPr/>
            </p:nvSpPr>
            <p:spPr bwMode="auto">
              <a:xfrm>
                <a:off x="4022" y="3710"/>
                <a:ext cx="410" cy="5"/>
              </a:xfrm>
              <a:custGeom>
                <a:avLst/>
                <a:gdLst>
                  <a:gd name="T0" fmla="*/ 0 w 410"/>
                  <a:gd name="T1" fmla="*/ 0 h 5"/>
                  <a:gd name="T2" fmla="*/ 0 w 410"/>
                  <a:gd name="T3" fmla="*/ 2 h 5"/>
                  <a:gd name="T4" fmla="*/ 410 w 410"/>
                  <a:gd name="T5" fmla="*/ 5 h 5"/>
                  <a:gd name="T6" fmla="*/ 410 w 410"/>
                  <a:gd name="T7" fmla="*/ 3 h 5"/>
                  <a:gd name="T8" fmla="*/ 0 w 4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">
                    <a:moveTo>
                      <a:pt x="0" y="0"/>
                    </a:moveTo>
                    <a:lnTo>
                      <a:pt x="0" y="2"/>
                    </a:lnTo>
                    <a:lnTo>
                      <a:pt x="410" y="5"/>
                    </a:lnTo>
                    <a:lnTo>
                      <a:pt x="41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iśľîďê"/>
              <p:cNvSpPr/>
              <p:nvPr/>
            </p:nvSpPr>
            <p:spPr bwMode="auto">
              <a:xfrm>
                <a:off x="4017" y="3740"/>
                <a:ext cx="418" cy="5"/>
              </a:xfrm>
              <a:custGeom>
                <a:avLst/>
                <a:gdLst>
                  <a:gd name="T0" fmla="*/ 0 w 418"/>
                  <a:gd name="T1" fmla="*/ 0 h 5"/>
                  <a:gd name="T2" fmla="*/ 0 w 418"/>
                  <a:gd name="T3" fmla="*/ 2 h 5"/>
                  <a:gd name="T4" fmla="*/ 418 w 418"/>
                  <a:gd name="T5" fmla="*/ 5 h 5"/>
                  <a:gd name="T6" fmla="*/ 418 w 418"/>
                  <a:gd name="T7" fmla="*/ 4 h 5"/>
                  <a:gd name="T8" fmla="*/ 0 w 41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5">
                    <a:moveTo>
                      <a:pt x="0" y="0"/>
                    </a:moveTo>
                    <a:lnTo>
                      <a:pt x="0" y="2"/>
                    </a:lnTo>
                    <a:lnTo>
                      <a:pt x="418" y="5"/>
                    </a:lnTo>
                    <a:lnTo>
                      <a:pt x="41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îšḻiḑê"/>
              <p:cNvSpPr/>
              <p:nvPr/>
            </p:nvSpPr>
            <p:spPr bwMode="auto">
              <a:xfrm>
                <a:off x="4017" y="3740"/>
                <a:ext cx="418" cy="5"/>
              </a:xfrm>
              <a:custGeom>
                <a:avLst/>
                <a:gdLst>
                  <a:gd name="T0" fmla="*/ 0 w 418"/>
                  <a:gd name="T1" fmla="*/ 0 h 5"/>
                  <a:gd name="T2" fmla="*/ 0 w 418"/>
                  <a:gd name="T3" fmla="*/ 2 h 5"/>
                  <a:gd name="T4" fmla="*/ 418 w 418"/>
                  <a:gd name="T5" fmla="*/ 5 h 5"/>
                  <a:gd name="T6" fmla="*/ 418 w 418"/>
                  <a:gd name="T7" fmla="*/ 4 h 5"/>
                  <a:gd name="T8" fmla="*/ 0 w 418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5">
                    <a:moveTo>
                      <a:pt x="0" y="0"/>
                    </a:moveTo>
                    <a:lnTo>
                      <a:pt x="0" y="2"/>
                    </a:lnTo>
                    <a:lnTo>
                      <a:pt x="418" y="5"/>
                    </a:lnTo>
                    <a:lnTo>
                      <a:pt x="418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ïšľïḑe"/>
              <p:cNvSpPr/>
              <p:nvPr/>
            </p:nvSpPr>
            <p:spPr bwMode="auto">
              <a:xfrm>
                <a:off x="4012" y="3770"/>
                <a:ext cx="427" cy="6"/>
              </a:xfrm>
              <a:custGeom>
                <a:avLst/>
                <a:gdLst>
                  <a:gd name="T0" fmla="*/ 0 w 427"/>
                  <a:gd name="T1" fmla="*/ 0 h 6"/>
                  <a:gd name="T2" fmla="*/ 0 w 427"/>
                  <a:gd name="T3" fmla="*/ 2 h 6"/>
                  <a:gd name="T4" fmla="*/ 427 w 427"/>
                  <a:gd name="T5" fmla="*/ 6 h 6"/>
                  <a:gd name="T6" fmla="*/ 427 w 427"/>
                  <a:gd name="T7" fmla="*/ 4 h 6"/>
                  <a:gd name="T8" fmla="*/ 0 w 4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6">
                    <a:moveTo>
                      <a:pt x="0" y="0"/>
                    </a:moveTo>
                    <a:lnTo>
                      <a:pt x="0" y="2"/>
                    </a:lnTo>
                    <a:lnTo>
                      <a:pt x="427" y="6"/>
                    </a:lnTo>
                    <a:lnTo>
                      <a:pt x="427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îsļïḓé"/>
              <p:cNvSpPr/>
              <p:nvPr/>
            </p:nvSpPr>
            <p:spPr bwMode="auto">
              <a:xfrm>
                <a:off x="4012" y="3770"/>
                <a:ext cx="427" cy="6"/>
              </a:xfrm>
              <a:custGeom>
                <a:avLst/>
                <a:gdLst>
                  <a:gd name="T0" fmla="*/ 0 w 427"/>
                  <a:gd name="T1" fmla="*/ 0 h 6"/>
                  <a:gd name="T2" fmla="*/ 0 w 427"/>
                  <a:gd name="T3" fmla="*/ 2 h 6"/>
                  <a:gd name="T4" fmla="*/ 427 w 427"/>
                  <a:gd name="T5" fmla="*/ 6 h 6"/>
                  <a:gd name="T6" fmla="*/ 427 w 427"/>
                  <a:gd name="T7" fmla="*/ 4 h 6"/>
                  <a:gd name="T8" fmla="*/ 0 w 42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6">
                    <a:moveTo>
                      <a:pt x="0" y="0"/>
                    </a:moveTo>
                    <a:lnTo>
                      <a:pt x="0" y="2"/>
                    </a:lnTo>
                    <a:lnTo>
                      <a:pt x="427" y="6"/>
                    </a:lnTo>
                    <a:lnTo>
                      <a:pt x="427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îSlîďê"/>
              <p:cNvSpPr/>
              <p:nvPr/>
            </p:nvSpPr>
            <p:spPr bwMode="auto">
              <a:xfrm>
                <a:off x="4005" y="3804"/>
                <a:ext cx="439" cy="3"/>
              </a:xfrm>
              <a:custGeom>
                <a:avLst/>
                <a:gdLst>
                  <a:gd name="T0" fmla="*/ 0 w 439"/>
                  <a:gd name="T1" fmla="*/ 0 h 3"/>
                  <a:gd name="T2" fmla="*/ 0 w 439"/>
                  <a:gd name="T3" fmla="*/ 2 h 3"/>
                  <a:gd name="T4" fmla="*/ 439 w 439"/>
                  <a:gd name="T5" fmla="*/ 3 h 3"/>
                  <a:gd name="T6" fmla="*/ 439 w 439"/>
                  <a:gd name="T7" fmla="*/ 2 h 3"/>
                  <a:gd name="T8" fmla="*/ 0 w 43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3">
                    <a:moveTo>
                      <a:pt x="0" y="0"/>
                    </a:moveTo>
                    <a:lnTo>
                      <a:pt x="0" y="2"/>
                    </a:lnTo>
                    <a:lnTo>
                      <a:pt x="439" y="3"/>
                    </a:lnTo>
                    <a:lnTo>
                      <a:pt x="439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i$ḻide"/>
              <p:cNvSpPr/>
              <p:nvPr/>
            </p:nvSpPr>
            <p:spPr bwMode="auto">
              <a:xfrm>
                <a:off x="4005" y="3804"/>
                <a:ext cx="439" cy="3"/>
              </a:xfrm>
              <a:custGeom>
                <a:avLst/>
                <a:gdLst>
                  <a:gd name="T0" fmla="*/ 0 w 439"/>
                  <a:gd name="T1" fmla="*/ 0 h 3"/>
                  <a:gd name="T2" fmla="*/ 0 w 439"/>
                  <a:gd name="T3" fmla="*/ 2 h 3"/>
                  <a:gd name="T4" fmla="*/ 439 w 439"/>
                  <a:gd name="T5" fmla="*/ 3 h 3"/>
                  <a:gd name="T6" fmla="*/ 439 w 439"/>
                  <a:gd name="T7" fmla="*/ 2 h 3"/>
                  <a:gd name="T8" fmla="*/ 0 w 43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3">
                    <a:moveTo>
                      <a:pt x="0" y="0"/>
                    </a:moveTo>
                    <a:lnTo>
                      <a:pt x="0" y="2"/>
                    </a:lnTo>
                    <a:lnTo>
                      <a:pt x="439" y="3"/>
                    </a:lnTo>
                    <a:lnTo>
                      <a:pt x="439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iṥlíďe"/>
              <p:cNvSpPr/>
              <p:nvPr/>
            </p:nvSpPr>
            <p:spPr bwMode="auto">
              <a:xfrm>
                <a:off x="4000" y="3838"/>
                <a:ext cx="447" cy="3"/>
              </a:xfrm>
              <a:custGeom>
                <a:avLst/>
                <a:gdLst>
                  <a:gd name="T0" fmla="*/ 0 w 447"/>
                  <a:gd name="T1" fmla="*/ 0 h 3"/>
                  <a:gd name="T2" fmla="*/ 0 w 447"/>
                  <a:gd name="T3" fmla="*/ 1 h 3"/>
                  <a:gd name="T4" fmla="*/ 447 w 447"/>
                  <a:gd name="T5" fmla="*/ 3 h 3"/>
                  <a:gd name="T6" fmla="*/ 447 w 447"/>
                  <a:gd name="T7" fmla="*/ 1 h 3"/>
                  <a:gd name="T8" fmla="*/ 0 w 44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" h="3">
                    <a:moveTo>
                      <a:pt x="0" y="0"/>
                    </a:moveTo>
                    <a:lnTo>
                      <a:pt x="0" y="1"/>
                    </a:lnTo>
                    <a:lnTo>
                      <a:pt x="447" y="3"/>
                    </a:lnTo>
                    <a:lnTo>
                      <a:pt x="447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ïSḷïďê"/>
              <p:cNvSpPr/>
              <p:nvPr/>
            </p:nvSpPr>
            <p:spPr bwMode="auto">
              <a:xfrm>
                <a:off x="4000" y="3838"/>
                <a:ext cx="447" cy="3"/>
              </a:xfrm>
              <a:custGeom>
                <a:avLst/>
                <a:gdLst>
                  <a:gd name="T0" fmla="*/ 0 w 447"/>
                  <a:gd name="T1" fmla="*/ 0 h 3"/>
                  <a:gd name="T2" fmla="*/ 0 w 447"/>
                  <a:gd name="T3" fmla="*/ 1 h 3"/>
                  <a:gd name="T4" fmla="*/ 447 w 447"/>
                  <a:gd name="T5" fmla="*/ 3 h 3"/>
                  <a:gd name="T6" fmla="*/ 447 w 447"/>
                  <a:gd name="T7" fmla="*/ 1 h 3"/>
                  <a:gd name="T8" fmla="*/ 0 w 44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" h="3">
                    <a:moveTo>
                      <a:pt x="0" y="0"/>
                    </a:moveTo>
                    <a:lnTo>
                      <a:pt x="0" y="1"/>
                    </a:lnTo>
                    <a:lnTo>
                      <a:pt x="447" y="3"/>
                    </a:lnTo>
                    <a:lnTo>
                      <a:pt x="447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ṡľîḍe"/>
              <p:cNvSpPr/>
              <p:nvPr/>
            </p:nvSpPr>
            <p:spPr bwMode="auto">
              <a:xfrm>
                <a:off x="4405" y="3418"/>
                <a:ext cx="32" cy="21"/>
              </a:xfrm>
              <a:custGeom>
                <a:avLst/>
                <a:gdLst>
                  <a:gd name="T0" fmla="*/ 9 w 32"/>
                  <a:gd name="T1" fmla="*/ 0 h 21"/>
                  <a:gd name="T2" fmla="*/ 9 w 32"/>
                  <a:gd name="T3" fmla="*/ 0 h 21"/>
                  <a:gd name="T4" fmla="*/ 0 w 32"/>
                  <a:gd name="T5" fmla="*/ 18 h 21"/>
                  <a:gd name="T6" fmla="*/ 30 w 32"/>
                  <a:gd name="T7" fmla="*/ 21 h 21"/>
                  <a:gd name="T8" fmla="*/ 32 w 32"/>
                  <a:gd name="T9" fmla="*/ 21 h 21"/>
                  <a:gd name="T10" fmla="*/ 9 w 3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18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îśļîďê"/>
              <p:cNvSpPr/>
              <p:nvPr/>
            </p:nvSpPr>
            <p:spPr bwMode="auto">
              <a:xfrm>
                <a:off x="4405" y="3418"/>
                <a:ext cx="32" cy="21"/>
              </a:xfrm>
              <a:custGeom>
                <a:avLst/>
                <a:gdLst>
                  <a:gd name="T0" fmla="*/ 9 w 32"/>
                  <a:gd name="T1" fmla="*/ 0 h 21"/>
                  <a:gd name="T2" fmla="*/ 9 w 32"/>
                  <a:gd name="T3" fmla="*/ 0 h 21"/>
                  <a:gd name="T4" fmla="*/ 0 w 32"/>
                  <a:gd name="T5" fmla="*/ 18 h 21"/>
                  <a:gd name="T6" fmla="*/ 30 w 32"/>
                  <a:gd name="T7" fmla="*/ 21 h 21"/>
                  <a:gd name="T8" fmla="*/ 32 w 32"/>
                  <a:gd name="T9" fmla="*/ 21 h 21"/>
                  <a:gd name="T10" fmla="*/ 9 w 3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18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îş1idè"/>
              <p:cNvSpPr/>
              <p:nvPr/>
            </p:nvSpPr>
            <p:spPr bwMode="auto">
              <a:xfrm>
                <a:off x="3165" y="3502"/>
                <a:ext cx="288" cy="484"/>
              </a:xfrm>
              <a:custGeom>
                <a:avLst/>
                <a:gdLst>
                  <a:gd name="T0" fmla="*/ 288 w 288"/>
                  <a:gd name="T1" fmla="*/ 0 h 484"/>
                  <a:gd name="T2" fmla="*/ 241 w 288"/>
                  <a:gd name="T3" fmla="*/ 0 h 484"/>
                  <a:gd name="T4" fmla="*/ 241 w 288"/>
                  <a:gd name="T5" fmla="*/ 0 h 484"/>
                  <a:gd name="T6" fmla="*/ 0 w 288"/>
                  <a:gd name="T7" fmla="*/ 484 h 484"/>
                  <a:gd name="T8" fmla="*/ 0 w 288"/>
                  <a:gd name="T9" fmla="*/ 484 h 484"/>
                  <a:gd name="T10" fmla="*/ 73 w 288"/>
                  <a:gd name="T11" fmla="*/ 480 h 484"/>
                  <a:gd name="T12" fmla="*/ 288 w 288"/>
                  <a:gd name="T1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484">
                    <a:moveTo>
                      <a:pt x="288" y="0"/>
                    </a:moveTo>
                    <a:lnTo>
                      <a:pt x="241" y="0"/>
                    </a:lnTo>
                    <a:lnTo>
                      <a:pt x="241" y="0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73" y="480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iṣḻíďê"/>
              <p:cNvSpPr/>
              <p:nvPr/>
            </p:nvSpPr>
            <p:spPr bwMode="auto">
              <a:xfrm>
                <a:off x="3165" y="3502"/>
                <a:ext cx="288" cy="484"/>
              </a:xfrm>
              <a:custGeom>
                <a:avLst/>
                <a:gdLst>
                  <a:gd name="T0" fmla="*/ 288 w 288"/>
                  <a:gd name="T1" fmla="*/ 0 h 484"/>
                  <a:gd name="T2" fmla="*/ 241 w 288"/>
                  <a:gd name="T3" fmla="*/ 0 h 484"/>
                  <a:gd name="T4" fmla="*/ 241 w 288"/>
                  <a:gd name="T5" fmla="*/ 0 h 484"/>
                  <a:gd name="T6" fmla="*/ 0 w 288"/>
                  <a:gd name="T7" fmla="*/ 484 h 484"/>
                  <a:gd name="T8" fmla="*/ 0 w 288"/>
                  <a:gd name="T9" fmla="*/ 484 h 484"/>
                  <a:gd name="T10" fmla="*/ 73 w 288"/>
                  <a:gd name="T11" fmla="*/ 480 h 484"/>
                  <a:gd name="T12" fmla="*/ 288 w 288"/>
                  <a:gd name="T1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484">
                    <a:moveTo>
                      <a:pt x="288" y="0"/>
                    </a:moveTo>
                    <a:lnTo>
                      <a:pt x="241" y="0"/>
                    </a:lnTo>
                    <a:lnTo>
                      <a:pt x="241" y="0"/>
                    </a:lnTo>
                    <a:lnTo>
                      <a:pt x="0" y="484"/>
                    </a:lnTo>
                    <a:lnTo>
                      <a:pt x="0" y="484"/>
                    </a:lnTo>
                    <a:lnTo>
                      <a:pt x="73" y="480"/>
                    </a:lnTo>
                    <a:lnTo>
                      <a:pt x="2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ïślíďé"/>
              <p:cNvSpPr/>
              <p:nvPr/>
            </p:nvSpPr>
            <p:spPr bwMode="auto">
              <a:xfrm>
                <a:off x="2669" y="3389"/>
                <a:ext cx="357" cy="442"/>
              </a:xfrm>
              <a:custGeom>
                <a:avLst/>
                <a:gdLst>
                  <a:gd name="T0" fmla="*/ 0 w 212"/>
                  <a:gd name="T1" fmla="*/ 0 h 263"/>
                  <a:gd name="T2" fmla="*/ 177 w 212"/>
                  <a:gd name="T3" fmla="*/ 21 h 263"/>
                  <a:gd name="T4" fmla="*/ 5 w 212"/>
                  <a:gd name="T5" fmla="*/ 23 h 263"/>
                  <a:gd name="T6" fmla="*/ 8 w 212"/>
                  <a:gd name="T7" fmla="*/ 26 h 263"/>
                  <a:gd name="T8" fmla="*/ 8 w 212"/>
                  <a:gd name="T9" fmla="*/ 34 h 263"/>
                  <a:gd name="T10" fmla="*/ 170 w 212"/>
                  <a:gd name="T11" fmla="*/ 34 h 263"/>
                  <a:gd name="T12" fmla="*/ 11 w 212"/>
                  <a:gd name="T13" fmla="*/ 47 h 263"/>
                  <a:gd name="T14" fmla="*/ 163 w 212"/>
                  <a:gd name="T15" fmla="*/ 47 h 263"/>
                  <a:gd name="T16" fmla="*/ 14 w 212"/>
                  <a:gd name="T17" fmla="*/ 60 h 263"/>
                  <a:gd name="T18" fmla="*/ 155 w 212"/>
                  <a:gd name="T19" fmla="*/ 60 h 263"/>
                  <a:gd name="T20" fmla="*/ 17 w 212"/>
                  <a:gd name="T21" fmla="*/ 73 h 263"/>
                  <a:gd name="T22" fmla="*/ 148 w 212"/>
                  <a:gd name="T23" fmla="*/ 74 h 263"/>
                  <a:gd name="T24" fmla="*/ 20 w 212"/>
                  <a:gd name="T25" fmla="*/ 88 h 263"/>
                  <a:gd name="T26" fmla="*/ 140 w 212"/>
                  <a:gd name="T27" fmla="*/ 88 h 263"/>
                  <a:gd name="T28" fmla="*/ 24 w 212"/>
                  <a:gd name="T29" fmla="*/ 102 h 263"/>
                  <a:gd name="T30" fmla="*/ 131 w 212"/>
                  <a:gd name="T31" fmla="*/ 102 h 263"/>
                  <a:gd name="T32" fmla="*/ 27 w 212"/>
                  <a:gd name="T33" fmla="*/ 117 h 263"/>
                  <a:gd name="T34" fmla="*/ 123 w 212"/>
                  <a:gd name="T35" fmla="*/ 118 h 263"/>
                  <a:gd name="T36" fmla="*/ 31 w 212"/>
                  <a:gd name="T37" fmla="*/ 133 h 263"/>
                  <a:gd name="T38" fmla="*/ 114 w 212"/>
                  <a:gd name="T39" fmla="*/ 133 h 263"/>
                  <a:gd name="T40" fmla="*/ 35 w 212"/>
                  <a:gd name="T41" fmla="*/ 149 h 263"/>
                  <a:gd name="T42" fmla="*/ 105 w 212"/>
                  <a:gd name="T43" fmla="*/ 149 h 263"/>
                  <a:gd name="T44" fmla="*/ 39 w 212"/>
                  <a:gd name="T45" fmla="*/ 166 h 263"/>
                  <a:gd name="T46" fmla="*/ 95 w 212"/>
                  <a:gd name="T47" fmla="*/ 166 h 263"/>
                  <a:gd name="T48" fmla="*/ 43 w 212"/>
                  <a:gd name="T49" fmla="*/ 183 h 263"/>
                  <a:gd name="T50" fmla="*/ 85 w 212"/>
                  <a:gd name="T51" fmla="*/ 184 h 263"/>
                  <a:gd name="T52" fmla="*/ 45 w 212"/>
                  <a:gd name="T53" fmla="*/ 193 h 263"/>
                  <a:gd name="T54" fmla="*/ 75 w 212"/>
                  <a:gd name="T55" fmla="*/ 201 h 263"/>
                  <a:gd name="T56" fmla="*/ 46 w 212"/>
                  <a:gd name="T57" fmla="*/ 202 h 263"/>
                  <a:gd name="T58" fmla="*/ 65 w 212"/>
                  <a:gd name="T59" fmla="*/ 220 h 263"/>
                  <a:gd name="T60" fmla="*/ 49 w 212"/>
                  <a:gd name="T61" fmla="*/ 221 h 263"/>
                  <a:gd name="T62" fmla="*/ 212 w 212"/>
                  <a:gd name="T63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2" h="263">
                    <a:moveTo>
                      <a:pt x="21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7" y="22"/>
                      <a:pt x="177" y="22"/>
                      <a:pt x="177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70" y="33"/>
                      <a:pt x="170" y="33"/>
                      <a:pt x="170" y="33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63" y="46"/>
                      <a:pt x="163" y="46"/>
                      <a:pt x="163" y="46"/>
                    </a:cubicBezTo>
                    <a:cubicBezTo>
                      <a:pt x="163" y="47"/>
                      <a:pt x="163" y="47"/>
                      <a:pt x="163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5" y="59"/>
                      <a:pt x="155" y="59"/>
                      <a:pt x="155" y="59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4" y="102"/>
                      <a:pt x="24" y="102"/>
                      <a:pt x="24" y="102"/>
                    </a:cubicBezTo>
                    <a:cubicBezTo>
                      <a:pt x="131" y="101"/>
                      <a:pt x="131" y="101"/>
                      <a:pt x="131" y="101"/>
                    </a:cubicBezTo>
                    <a:cubicBezTo>
                      <a:pt x="131" y="102"/>
                      <a:pt x="131" y="102"/>
                      <a:pt x="131" y="10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123" y="117"/>
                      <a:pt x="123" y="117"/>
                      <a:pt x="123" y="117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14" y="133"/>
                      <a:pt x="114" y="133"/>
                      <a:pt x="114" y="133"/>
                    </a:cubicBezTo>
                    <a:cubicBezTo>
                      <a:pt x="31" y="134"/>
                      <a:pt x="31" y="134"/>
                      <a:pt x="31" y="134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35" y="150"/>
                      <a:pt x="35" y="150"/>
                      <a:pt x="35" y="150"/>
                    </a:cubicBezTo>
                    <a:cubicBezTo>
                      <a:pt x="39" y="166"/>
                      <a:pt x="39" y="166"/>
                      <a:pt x="39" y="166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5" y="166"/>
                      <a:pt x="95" y="166"/>
                      <a:pt x="95" y="166"/>
                    </a:cubicBezTo>
                    <a:cubicBezTo>
                      <a:pt x="39" y="167"/>
                      <a:pt x="39" y="167"/>
                      <a:pt x="39" y="167"/>
                    </a:cubicBezTo>
                    <a:cubicBezTo>
                      <a:pt x="43" y="183"/>
                      <a:pt x="43" y="183"/>
                      <a:pt x="43" y="183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85" y="184"/>
                      <a:pt x="85" y="184"/>
                      <a:pt x="85" y="184"/>
                    </a:cubicBezTo>
                    <a:cubicBezTo>
                      <a:pt x="43" y="184"/>
                      <a:pt x="43" y="184"/>
                      <a:pt x="43" y="184"/>
                    </a:cubicBezTo>
                    <a:cubicBezTo>
                      <a:pt x="45" y="193"/>
                      <a:pt x="45" y="193"/>
                      <a:pt x="45" y="193"/>
                    </a:cubicBezTo>
                    <a:cubicBezTo>
                      <a:pt x="45" y="195"/>
                      <a:pt x="45" y="198"/>
                      <a:pt x="46" y="201"/>
                    </a:cubicBezTo>
                    <a:cubicBezTo>
                      <a:pt x="75" y="201"/>
                      <a:pt x="75" y="201"/>
                      <a:pt x="75" y="201"/>
                    </a:cubicBezTo>
                    <a:cubicBezTo>
                      <a:pt x="75" y="202"/>
                      <a:pt x="75" y="202"/>
                      <a:pt x="75" y="202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46" y="208"/>
                      <a:pt x="47" y="214"/>
                      <a:pt x="49" y="220"/>
                    </a:cubicBezTo>
                    <a:cubicBezTo>
                      <a:pt x="65" y="220"/>
                      <a:pt x="65" y="220"/>
                      <a:pt x="65" y="220"/>
                    </a:cubicBezTo>
                    <a:cubicBezTo>
                      <a:pt x="65" y="221"/>
                      <a:pt x="65" y="221"/>
                      <a:pt x="65" y="221"/>
                    </a:cubicBezTo>
                    <a:cubicBezTo>
                      <a:pt x="49" y="221"/>
                      <a:pt x="49" y="221"/>
                      <a:pt x="49" y="221"/>
                    </a:cubicBezTo>
                    <a:cubicBezTo>
                      <a:pt x="53" y="235"/>
                      <a:pt x="60" y="249"/>
                      <a:pt x="70" y="263"/>
                    </a:cubicBezTo>
                    <a:cubicBezTo>
                      <a:pt x="212" y="0"/>
                      <a:pt x="212" y="0"/>
                      <a:pt x="212" y="0"/>
                    </a:cubicBezTo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iṧ1iḋè"/>
              <p:cNvSpPr/>
              <p:nvPr/>
            </p:nvSpPr>
            <p:spPr bwMode="auto">
              <a:xfrm>
                <a:off x="2678" y="3424"/>
                <a:ext cx="289" cy="4"/>
              </a:xfrm>
              <a:custGeom>
                <a:avLst/>
                <a:gdLst>
                  <a:gd name="T0" fmla="*/ 289 w 289"/>
                  <a:gd name="T1" fmla="*/ 0 h 4"/>
                  <a:gd name="T2" fmla="*/ 0 w 289"/>
                  <a:gd name="T3" fmla="*/ 2 h 4"/>
                  <a:gd name="T4" fmla="*/ 0 w 289"/>
                  <a:gd name="T5" fmla="*/ 4 h 4"/>
                  <a:gd name="T6" fmla="*/ 289 w 289"/>
                  <a:gd name="T7" fmla="*/ 2 h 4"/>
                  <a:gd name="T8" fmla="*/ 289 w 28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4">
                    <a:moveTo>
                      <a:pt x="289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89" y="2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íṡḷïḑé"/>
              <p:cNvSpPr/>
              <p:nvPr/>
            </p:nvSpPr>
            <p:spPr bwMode="auto">
              <a:xfrm>
                <a:off x="2678" y="3424"/>
                <a:ext cx="289" cy="4"/>
              </a:xfrm>
              <a:custGeom>
                <a:avLst/>
                <a:gdLst>
                  <a:gd name="T0" fmla="*/ 289 w 289"/>
                  <a:gd name="T1" fmla="*/ 0 h 4"/>
                  <a:gd name="T2" fmla="*/ 0 w 289"/>
                  <a:gd name="T3" fmla="*/ 2 h 4"/>
                  <a:gd name="T4" fmla="*/ 0 w 289"/>
                  <a:gd name="T5" fmla="*/ 4 h 4"/>
                  <a:gd name="T6" fmla="*/ 289 w 289"/>
                  <a:gd name="T7" fmla="*/ 2 h 4"/>
                  <a:gd name="T8" fmla="*/ 289 w 28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4">
                    <a:moveTo>
                      <a:pt x="289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89" y="2"/>
                    </a:lnTo>
                    <a:lnTo>
                      <a:pt x="2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íṡļíḑê"/>
              <p:cNvSpPr/>
              <p:nvPr/>
            </p:nvSpPr>
            <p:spPr bwMode="auto">
              <a:xfrm>
                <a:off x="2683" y="3445"/>
                <a:ext cx="272" cy="3"/>
              </a:xfrm>
              <a:custGeom>
                <a:avLst/>
                <a:gdLst>
                  <a:gd name="T0" fmla="*/ 272 w 272"/>
                  <a:gd name="T1" fmla="*/ 0 h 3"/>
                  <a:gd name="T2" fmla="*/ 0 w 272"/>
                  <a:gd name="T3" fmla="*/ 1 h 3"/>
                  <a:gd name="T4" fmla="*/ 0 w 272"/>
                  <a:gd name="T5" fmla="*/ 3 h 3"/>
                  <a:gd name="T6" fmla="*/ 272 w 272"/>
                  <a:gd name="T7" fmla="*/ 1 h 3"/>
                  <a:gd name="T8" fmla="*/ 272 w 27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3">
                    <a:moveTo>
                      <a:pt x="27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72" y="1"/>
                    </a:lnTo>
                    <a:lnTo>
                      <a:pt x="272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išḻíḓè"/>
              <p:cNvSpPr/>
              <p:nvPr/>
            </p:nvSpPr>
            <p:spPr bwMode="auto">
              <a:xfrm>
                <a:off x="2683" y="3445"/>
                <a:ext cx="272" cy="3"/>
              </a:xfrm>
              <a:custGeom>
                <a:avLst/>
                <a:gdLst>
                  <a:gd name="T0" fmla="*/ 272 w 272"/>
                  <a:gd name="T1" fmla="*/ 0 h 3"/>
                  <a:gd name="T2" fmla="*/ 0 w 272"/>
                  <a:gd name="T3" fmla="*/ 1 h 3"/>
                  <a:gd name="T4" fmla="*/ 0 w 272"/>
                  <a:gd name="T5" fmla="*/ 3 h 3"/>
                  <a:gd name="T6" fmla="*/ 272 w 272"/>
                  <a:gd name="T7" fmla="*/ 1 h 3"/>
                  <a:gd name="T8" fmla="*/ 272 w 27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3">
                    <a:moveTo>
                      <a:pt x="27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72" y="1"/>
                    </a:lnTo>
                    <a:lnTo>
                      <a:pt x="27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iSļíḓe"/>
              <p:cNvSpPr/>
              <p:nvPr/>
            </p:nvSpPr>
            <p:spPr bwMode="auto">
              <a:xfrm>
                <a:off x="2688" y="3466"/>
                <a:ext cx="255" cy="4"/>
              </a:xfrm>
              <a:custGeom>
                <a:avLst/>
                <a:gdLst>
                  <a:gd name="T0" fmla="*/ 255 w 255"/>
                  <a:gd name="T1" fmla="*/ 0 h 4"/>
                  <a:gd name="T2" fmla="*/ 0 w 255"/>
                  <a:gd name="T3" fmla="*/ 2 h 4"/>
                  <a:gd name="T4" fmla="*/ 0 w 255"/>
                  <a:gd name="T5" fmla="*/ 4 h 4"/>
                  <a:gd name="T6" fmla="*/ 255 w 255"/>
                  <a:gd name="T7" fmla="*/ 2 h 4"/>
                  <a:gd name="T8" fmla="*/ 255 w 25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">
                    <a:moveTo>
                      <a:pt x="25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55" y="2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ï$ľïḑe"/>
              <p:cNvSpPr/>
              <p:nvPr/>
            </p:nvSpPr>
            <p:spPr bwMode="auto">
              <a:xfrm>
                <a:off x="2688" y="3466"/>
                <a:ext cx="255" cy="4"/>
              </a:xfrm>
              <a:custGeom>
                <a:avLst/>
                <a:gdLst>
                  <a:gd name="T0" fmla="*/ 255 w 255"/>
                  <a:gd name="T1" fmla="*/ 0 h 4"/>
                  <a:gd name="T2" fmla="*/ 0 w 255"/>
                  <a:gd name="T3" fmla="*/ 2 h 4"/>
                  <a:gd name="T4" fmla="*/ 0 w 255"/>
                  <a:gd name="T5" fmla="*/ 4 h 4"/>
                  <a:gd name="T6" fmla="*/ 255 w 255"/>
                  <a:gd name="T7" fmla="*/ 2 h 4"/>
                  <a:gd name="T8" fmla="*/ 255 w 25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">
                    <a:moveTo>
                      <a:pt x="25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55" y="2"/>
                    </a:lnTo>
                    <a:lnTo>
                      <a:pt x="2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ïṩḷîḑé"/>
              <p:cNvSpPr/>
              <p:nvPr/>
            </p:nvSpPr>
            <p:spPr bwMode="auto">
              <a:xfrm>
                <a:off x="2693" y="3488"/>
                <a:ext cx="237" cy="4"/>
              </a:xfrm>
              <a:custGeom>
                <a:avLst/>
                <a:gdLst>
                  <a:gd name="T0" fmla="*/ 237 w 237"/>
                  <a:gd name="T1" fmla="*/ 0 h 4"/>
                  <a:gd name="T2" fmla="*/ 0 w 237"/>
                  <a:gd name="T3" fmla="*/ 2 h 4"/>
                  <a:gd name="T4" fmla="*/ 0 w 237"/>
                  <a:gd name="T5" fmla="*/ 4 h 4"/>
                  <a:gd name="T6" fmla="*/ 237 w 237"/>
                  <a:gd name="T7" fmla="*/ 2 h 4"/>
                  <a:gd name="T8" fmla="*/ 237 w 23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4">
                    <a:moveTo>
                      <a:pt x="237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37" y="2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î$1iḓè"/>
              <p:cNvSpPr/>
              <p:nvPr/>
            </p:nvSpPr>
            <p:spPr bwMode="auto">
              <a:xfrm>
                <a:off x="2693" y="3488"/>
                <a:ext cx="237" cy="4"/>
              </a:xfrm>
              <a:custGeom>
                <a:avLst/>
                <a:gdLst>
                  <a:gd name="T0" fmla="*/ 237 w 237"/>
                  <a:gd name="T1" fmla="*/ 0 h 4"/>
                  <a:gd name="T2" fmla="*/ 0 w 237"/>
                  <a:gd name="T3" fmla="*/ 2 h 4"/>
                  <a:gd name="T4" fmla="*/ 0 w 237"/>
                  <a:gd name="T5" fmla="*/ 4 h 4"/>
                  <a:gd name="T6" fmla="*/ 237 w 237"/>
                  <a:gd name="T7" fmla="*/ 2 h 4"/>
                  <a:gd name="T8" fmla="*/ 237 w 23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4">
                    <a:moveTo>
                      <a:pt x="237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37" y="2"/>
                    </a:lnTo>
                    <a:lnTo>
                      <a:pt x="2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íṥḷide"/>
              <p:cNvSpPr/>
              <p:nvPr/>
            </p:nvSpPr>
            <p:spPr bwMode="auto">
              <a:xfrm>
                <a:off x="2698" y="3512"/>
                <a:ext cx="220" cy="1"/>
              </a:xfrm>
              <a:prstGeom prst="rect">
                <a:avLst/>
              </a:pr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ïŝ1ïde"/>
              <p:cNvSpPr/>
              <p:nvPr/>
            </p:nvSpPr>
            <p:spPr bwMode="auto">
              <a:xfrm>
                <a:off x="2698" y="3512"/>
                <a:ext cx="220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ïSļîďè"/>
              <p:cNvSpPr/>
              <p:nvPr/>
            </p:nvSpPr>
            <p:spPr bwMode="auto">
              <a:xfrm>
                <a:off x="2703" y="3535"/>
                <a:ext cx="202" cy="4"/>
              </a:xfrm>
              <a:custGeom>
                <a:avLst/>
                <a:gdLst>
                  <a:gd name="T0" fmla="*/ 202 w 202"/>
                  <a:gd name="T1" fmla="*/ 0 h 4"/>
                  <a:gd name="T2" fmla="*/ 0 w 202"/>
                  <a:gd name="T3" fmla="*/ 2 h 4"/>
                  <a:gd name="T4" fmla="*/ 0 w 202"/>
                  <a:gd name="T5" fmla="*/ 4 h 4"/>
                  <a:gd name="T6" fmla="*/ 202 w 202"/>
                  <a:gd name="T7" fmla="*/ 2 h 4"/>
                  <a:gd name="T8" fmla="*/ 202 w 20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4">
                    <a:moveTo>
                      <a:pt x="20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02" y="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íŝḷíḑe"/>
              <p:cNvSpPr/>
              <p:nvPr/>
            </p:nvSpPr>
            <p:spPr bwMode="auto">
              <a:xfrm>
                <a:off x="2703" y="3535"/>
                <a:ext cx="202" cy="4"/>
              </a:xfrm>
              <a:custGeom>
                <a:avLst/>
                <a:gdLst>
                  <a:gd name="T0" fmla="*/ 202 w 202"/>
                  <a:gd name="T1" fmla="*/ 0 h 4"/>
                  <a:gd name="T2" fmla="*/ 0 w 202"/>
                  <a:gd name="T3" fmla="*/ 2 h 4"/>
                  <a:gd name="T4" fmla="*/ 0 w 202"/>
                  <a:gd name="T5" fmla="*/ 4 h 4"/>
                  <a:gd name="T6" fmla="*/ 202 w 202"/>
                  <a:gd name="T7" fmla="*/ 2 h 4"/>
                  <a:gd name="T8" fmla="*/ 202 w 20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4">
                    <a:moveTo>
                      <a:pt x="20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202" y="2"/>
                    </a:lnTo>
                    <a:lnTo>
                      <a:pt x="2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íṥlíḓé"/>
              <p:cNvSpPr/>
              <p:nvPr/>
            </p:nvSpPr>
            <p:spPr bwMode="auto">
              <a:xfrm>
                <a:off x="2710" y="3559"/>
                <a:ext cx="180" cy="3"/>
              </a:xfrm>
              <a:custGeom>
                <a:avLst/>
                <a:gdLst>
                  <a:gd name="T0" fmla="*/ 180 w 180"/>
                  <a:gd name="T1" fmla="*/ 0 h 3"/>
                  <a:gd name="T2" fmla="*/ 0 w 180"/>
                  <a:gd name="T3" fmla="*/ 1 h 3"/>
                  <a:gd name="T4" fmla="*/ 0 w 180"/>
                  <a:gd name="T5" fmla="*/ 3 h 3"/>
                  <a:gd name="T6" fmla="*/ 180 w 180"/>
                  <a:gd name="T7" fmla="*/ 1 h 3"/>
                  <a:gd name="T8" fmla="*/ 180 w 18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3">
                    <a:moveTo>
                      <a:pt x="18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80" y="1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iSlide"/>
              <p:cNvSpPr/>
              <p:nvPr/>
            </p:nvSpPr>
            <p:spPr bwMode="auto">
              <a:xfrm>
                <a:off x="2710" y="3559"/>
                <a:ext cx="180" cy="3"/>
              </a:xfrm>
              <a:custGeom>
                <a:avLst/>
                <a:gdLst>
                  <a:gd name="T0" fmla="*/ 180 w 180"/>
                  <a:gd name="T1" fmla="*/ 0 h 3"/>
                  <a:gd name="T2" fmla="*/ 0 w 180"/>
                  <a:gd name="T3" fmla="*/ 1 h 3"/>
                  <a:gd name="T4" fmla="*/ 0 w 180"/>
                  <a:gd name="T5" fmla="*/ 3 h 3"/>
                  <a:gd name="T6" fmla="*/ 180 w 180"/>
                  <a:gd name="T7" fmla="*/ 1 h 3"/>
                  <a:gd name="T8" fmla="*/ 180 w 18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3">
                    <a:moveTo>
                      <a:pt x="18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80" y="1"/>
                    </a:lnTo>
                    <a:lnTo>
                      <a:pt x="1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íŝ1ídê"/>
              <p:cNvSpPr/>
              <p:nvPr/>
            </p:nvSpPr>
            <p:spPr bwMode="auto">
              <a:xfrm>
                <a:off x="2715" y="3586"/>
                <a:ext cx="161" cy="1"/>
              </a:xfrm>
              <a:custGeom>
                <a:avLst/>
                <a:gdLst>
                  <a:gd name="T0" fmla="*/ 161 w 161"/>
                  <a:gd name="T1" fmla="*/ 0 h 1"/>
                  <a:gd name="T2" fmla="*/ 0 w 161"/>
                  <a:gd name="T3" fmla="*/ 0 h 1"/>
                  <a:gd name="T4" fmla="*/ 1 w 161"/>
                  <a:gd name="T5" fmla="*/ 1 h 1"/>
                  <a:gd name="T6" fmla="*/ 161 w 161"/>
                  <a:gd name="T7" fmla="*/ 1 h 1"/>
                  <a:gd name="T8" fmla="*/ 161 w 16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">
                    <a:moveTo>
                      <a:pt x="16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61" y="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işľíḑé"/>
              <p:cNvSpPr/>
              <p:nvPr/>
            </p:nvSpPr>
            <p:spPr bwMode="auto">
              <a:xfrm>
                <a:off x="2715" y="3586"/>
                <a:ext cx="161" cy="1"/>
              </a:xfrm>
              <a:custGeom>
                <a:avLst/>
                <a:gdLst>
                  <a:gd name="T0" fmla="*/ 161 w 161"/>
                  <a:gd name="T1" fmla="*/ 0 h 1"/>
                  <a:gd name="T2" fmla="*/ 0 w 161"/>
                  <a:gd name="T3" fmla="*/ 0 h 1"/>
                  <a:gd name="T4" fmla="*/ 1 w 161"/>
                  <a:gd name="T5" fmla="*/ 1 h 1"/>
                  <a:gd name="T6" fmla="*/ 161 w 161"/>
                  <a:gd name="T7" fmla="*/ 1 h 1"/>
                  <a:gd name="T8" fmla="*/ 161 w 16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">
                    <a:moveTo>
                      <a:pt x="161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61" y="1"/>
                    </a:lnTo>
                    <a:lnTo>
                      <a:pt x="1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iṧľîḓe"/>
              <p:cNvSpPr/>
              <p:nvPr/>
            </p:nvSpPr>
            <p:spPr bwMode="auto">
              <a:xfrm>
                <a:off x="2721" y="3611"/>
                <a:ext cx="140" cy="3"/>
              </a:xfrm>
              <a:custGeom>
                <a:avLst/>
                <a:gdLst>
                  <a:gd name="T0" fmla="*/ 140 w 140"/>
                  <a:gd name="T1" fmla="*/ 0 h 3"/>
                  <a:gd name="T2" fmla="*/ 0 w 140"/>
                  <a:gd name="T3" fmla="*/ 2 h 3"/>
                  <a:gd name="T4" fmla="*/ 0 w 140"/>
                  <a:gd name="T5" fmla="*/ 3 h 3"/>
                  <a:gd name="T6" fmla="*/ 140 w 140"/>
                  <a:gd name="T7" fmla="*/ 2 h 3"/>
                  <a:gd name="T8" fmla="*/ 140 w 14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3">
                    <a:moveTo>
                      <a:pt x="14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140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ïşḻîďé"/>
              <p:cNvSpPr/>
              <p:nvPr/>
            </p:nvSpPr>
            <p:spPr bwMode="auto">
              <a:xfrm>
                <a:off x="2721" y="3611"/>
                <a:ext cx="140" cy="3"/>
              </a:xfrm>
              <a:custGeom>
                <a:avLst/>
                <a:gdLst>
                  <a:gd name="T0" fmla="*/ 140 w 140"/>
                  <a:gd name="T1" fmla="*/ 0 h 3"/>
                  <a:gd name="T2" fmla="*/ 0 w 140"/>
                  <a:gd name="T3" fmla="*/ 2 h 3"/>
                  <a:gd name="T4" fmla="*/ 0 w 140"/>
                  <a:gd name="T5" fmla="*/ 3 h 3"/>
                  <a:gd name="T6" fmla="*/ 140 w 140"/>
                  <a:gd name="T7" fmla="*/ 2 h 3"/>
                  <a:gd name="T8" fmla="*/ 140 w 14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3">
                    <a:moveTo>
                      <a:pt x="140" y="0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140" y="2"/>
                    </a:lnTo>
                    <a:lnTo>
                      <a:pt x="1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ïṡḻíḑe"/>
              <p:cNvSpPr/>
              <p:nvPr/>
            </p:nvSpPr>
            <p:spPr bwMode="auto">
              <a:xfrm>
                <a:off x="2728" y="3638"/>
                <a:ext cx="118" cy="3"/>
              </a:xfrm>
              <a:custGeom>
                <a:avLst/>
                <a:gdLst>
                  <a:gd name="T0" fmla="*/ 118 w 118"/>
                  <a:gd name="T1" fmla="*/ 0 h 3"/>
                  <a:gd name="T2" fmla="*/ 0 w 118"/>
                  <a:gd name="T3" fmla="*/ 1 h 3"/>
                  <a:gd name="T4" fmla="*/ 0 w 118"/>
                  <a:gd name="T5" fmla="*/ 3 h 3"/>
                  <a:gd name="T6" fmla="*/ 118 w 118"/>
                  <a:gd name="T7" fmla="*/ 1 h 3"/>
                  <a:gd name="T8" fmla="*/ 118 w 11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3">
                    <a:moveTo>
                      <a:pt x="118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18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iš1íḍe"/>
              <p:cNvSpPr/>
              <p:nvPr/>
            </p:nvSpPr>
            <p:spPr bwMode="auto">
              <a:xfrm>
                <a:off x="2728" y="3638"/>
                <a:ext cx="118" cy="3"/>
              </a:xfrm>
              <a:custGeom>
                <a:avLst/>
                <a:gdLst>
                  <a:gd name="T0" fmla="*/ 118 w 118"/>
                  <a:gd name="T1" fmla="*/ 0 h 3"/>
                  <a:gd name="T2" fmla="*/ 0 w 118"/>
                  <a:gd name="T3" fmla="*/ 1 h 3"/>
                  <a:gd name="T4" fmla="*/ 0 w 118"/>
                  <a:gd name="T5" fmla="*/ 3 h 3"/>
                  <a:gd name="T6" fmla="*/ 118 w 118"/>
                  <a:gd name="T7" fmla="*/ 1 h 3"/>
                  <a:gd name="T8" fmla="*/ 118 w 11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3">
                    <a:moveTo>
                      <a:pt x="118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18" y="1"/>
                    </a:lnTo>
                    <a:lnTo>
                      <a:pt x="1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ísļîḋé"/>
              <p:cNvSpPr/>
              <p:nvPr/>
            </p:nvSpPr>
            <p:spPr bwMode="auto">
              <a:xfrm>
                <a:off x="2735" y="3666"/>
                <a:ext cx="94" cy="4"/>
              </a:xfrm>
              <a:custGeom>
                <a:avLst/>
                <a:gdLst>
                  <a:gd name="T0" fmla="*/ 94 w 94"/>
                  <a:gd name="T1" fmla="*/ 0 h 4"/>
                  <a:gd name="T2" fmla="*/ 0 w 94"/>
                  <a:gd name="T3" fmla="*/ 2 h 4"/>
                  <a:gd name="T4" fmla="*/ 0 w 94"/>
                  <a:gd name="T5" fmla="*/ 4 h 4"/>
                  <a:gd name="T6" fmla="*/ 94 w 94"/>
                  <a:gd name="T7" fmla="*/ 2 h 4"/>
                  <a:gd name="T8" fmla="*/ 94 w 9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">
                    <a:moveTo>
                      <a:pt x="94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94" y="2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îṧḻîḋê"/>
              <p:cNvSpPr/>
              <p:nvPr/>
            </p:nvSpPr>
            <p:spPr bwMode="auto">
              <a:xfrm>
                <a:off x="2735" y="3666"/>
                <a:ext cx="94" cy="4"/>
              </a:xfrm>
              <a:custGeom>
                <a:avLst/>
                <a:gdLst>
                  <a:gd name="T0" fmla="*/ 94 w 94"/>
                  <a:gd name="T1" fmla="*/ 0 h 4"/>
                  <a:gd name="T2" fmla="*/ 0 w 94"/>
                  <a:gd name="T3" fmla="*/ 2 h 4"/>
                  <a:gd name="T4" fmla="*/ 0 w 94"/>
                  <a:gd name="T5" fmla="*/ 4 h 4"/>
                  <a:gd name="T6" fmla="*/ 94 w 94"/>
                  <a:gd name="T7" fmla="*/ 2 h 4"/>
                  <a:gd name="T8" fmla="*/ 94 w 9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">
                    <a:moveTo>
                      <a:pt x="94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94" y="2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iṥliḋe"/>
              <p:cNvSpPr/>
              <p:nvPr/>
            </p:nvSpPr>
            <p:spPr bwMode="auto">
              <a:xfrm>
                <a:off x="2741" y="3697"/>
                <a:ext cx="71" cy="1"/>
              </a:xfrm>
              <a:prstGeom prst="rect">
                <a:avLst/>
              </a:pr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iṧḷîḍé"/>
              <p:cNvSpPr/>
              <p:nvPr/>
            </p:nvSpPr>
            <p:spPr bwMode="auto">
              <a:xfrm>
                <a:off x="2741" y="3697"/>
                <a:ext cx="7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iŝlíḍé"/>
              <p:cNvSpPr/>
              <p:nvPr/>
            </p:nvSpPr>
            <p:spPr bwMode="auto">
              <a:xfrm>
                <a:off x="2747" y="3727"/>
                <a:ext cx="48" cy="1"/>
              </a:xfrm>
              <a:custGeom>
                <a:avLst/>
                <a:gdLst>
                  <a:gd name="T0" fmla="*/ 29 w 29"/>
                  <a:gd name="T1" fmla="*/ 0 h 1"/>
                  <a:gd name="T2" fmla="*/ 0 w 29"/>
                  <a:gd name="T3" fmla="*/ 0 h 1"/>
                  <a:gd name="T4" fmla="*/ 0 w 29"/>
                  <a:gd name="T5" fmla="*/ 1 h 1"/>
                  <a:gd name="T6" fmla="*/ 29 w 29"/>
                  <a:gd name="T7" fmla="*/ 1 h 1"/>
                  <a:gd name="T8" fmla="*/ 29 w 29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îŝľiḍé"/>
              <p:cNvSpPr/>
              <p:nvPr/>
            </p:nvSpPr>
            <p:spPr bwMode="auto">
              <a:xfrm>
                <a:off x="2752" y="3759"/>
                <a:ext cx="26" cy="1"/>
              </a:xfrm>
              <a:custGeom>
                <a:avLst/>
                <a:gdLst>
                  <a:gd name="T0" fmla="*/ 16 w 16"/>
                  <a:gd name="T1" fmla="*/ 0 h 1"/>
                  <a:gd name="T2" fmla="*/ 0 w 16"/>
                  <a:gd name="T3" fmla="*/ 0 h 1"/>
                  <a:gd name="T4" fmla="*/ 0 w 16"/>
                  <a:gd name="T5" fmla="*/ 1 h 1"/>
                  <a:gd name="T6" fmla="*/ 16 w 16"/>
                  <a:gd name="T7" fmla="*/ 1 h 1"/>
                  <a:gd name="T8" fmla="*/ 16 w 16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">
                    <a:moveTo>
                      <a:pt x="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C4C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íSḷíďe"/>
              <p:cNvSpPr/>
              <p:nvPr/>
            </p:nvSpPr>
            <p:spPr bwMode="auto">
              <a:xfrm>
                <a:off x="2679" y="3433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F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îs1ïḋe"/>
              <p:cNvSpPr/>
              <p:nvPr/>
            </p:nvSpPr>
            <p:spPr bwMode="auto">
              <a:xfrm>
                <a:off x="2679" y="3433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ïšļïdé"/>
              <p:cNvSpPr/>
              <p:nvPr/>
            </p:nvSpPr>
            <p:spPr bwMode="auto">
              <a:xfrm>
                <a:off x="2429" y="2105"/>
                <a:ext cx="607" cy="298"/>
              </a:xfrm>
              <a:custGeom>
                <a:avLst/>
                <a:gdLst>
                  <a:gd name="T0" fmla="*/ 115 w 361"/>
                  <a:gd name="T1" fmla="*/ 111 h 177"/>
                  <a:gd name="T2" fmla="*/ 0 w 361"/>
                  <a:gd name="T3" fmla="*/ 165 h 177"/>
                  <a:gd name="T4" fmla="*/ 3 w 361"/>
                  <a:gd name="T5" fmla="*/ 177 h 177"/>
                  <a:gd name="T6" fmla="*/ 124 w 361"/>
                  <a:gd name="T7" fmla="*/ 119 h 177"/>
                  <a:gd name="T8" fmla="*/ 115 w 361"/>
                  <a:gd name="T9" fmla="*/ 111 h 177"/>
                  <a:gd name="T10" fmla="*/ 351 w 361"/>
                  <a:gd name="T11" fmla="*/ 0 h 177"/>
                  <a:gd name="T12" fmla="*/ 240 w 361"/>
                  <a:gd name="T13" fmla="*/ 52 h 177"/>
                  <a:gd name="T14" fmla="*/ 240 w 361"/>
                  <a:gd name="T15" fmla="*/ 64 h 177"/>
                  <a:gd name="T16" fmla="*/ 360 w 361"/>
                  <a:gd name="T17" fmla="*/ 7 h 177"/>
                  <a:gd name="T18" fmla="*/ 361 w 361"/>
                  <a:gd name="T19" fmla="*/ 6 h 177"/>
                  <a:gd name="T20" fmla="*/ 351 w 361"/>
                  <a:gd name="T21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1" h="177">
                    <a:moveTo>
                      <a:pt x="115" y="111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3" y="177"/>
                      <a:pt x="3" y="177"/>
                      <a:pt x="3" y="177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1" y="117"/>
                      <a:pt x="118" y="114"/>
                      <a:pt x="115" y="111"/>
                    </a:cubicBezTo>
                    <a:moveTo>
                      <a:pt x="351" y="0"/>
                    </a:moveTo>
                    <a:cubicBezTo>
                      <a:pt x="240" y="52"/>
                      <a:pt x="240" y="52"/>
                      <a:pt x="240" y="52"/>
                    </a:cubicBezTo>
                    <a:cubicBezTo>
                      <a:pt x="240" y="56"/>
                      <a:pt x="240" y="60"/>
                      <a:pt x="240" y="64"/>
                    </a:cubicBezTo>
                    <a:cubicBezTo>
                      <a:pt x="360" y="7"/>
                      <a:pt x="360" y="7"/>
                      <a:pt x="360" y="7"/>
                    </a:cubicBezTo>
                    <a:cubicBezTo>
                      <a:pt x="360" y="6"/>
                      <a:pt x="361" y="6"/>
                      <a:pt x="361" y="6"/>
                    </a:cubicBezTo>
                    <a:cubicBezTo>
                      <a:pt x="351" y="0"/>
                      <a:pt x="351" y="0"/>
                      <a:pt x="351" y="0"/>
                    </a:cubicBezTo>
                  </a:path>
                </a:pathLst>
              </a:custGeom>
              <a:solidFill>
                <a:srgbClr val="636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ṧļiḓé"/>
              <p:cNvSpPr/>
              <p:nvPr/>
            </p:nvSpPr>
            <p:spPr bwMode="auto">
              <a:xfrm>
                <a:off x="2622" y="2193"/>
                <a:ext cx="210" cy="136"/>
              </a:xfrm>
              <a:custGeom>
                <a:avLst/>
                <a:gdLst>
                  <a:gd name="T0" fmla="*/ 125 w 125"/>
                  <a:gd name="T1" fmla="*/ 0 h 81"/>
                  <a:gd name="T2" fmla="*/ 0 w 125"/>
                  <a:gd name="T3" fmla="*/ 59 h 81"/>
                  <a:gd name="T4" fmla="*/ 9 w 125"/>
                  <a:gd name="T5" fmla="*/ 67 h 81"/>
                  <a:gd name="T6" fmla="*/ 53 w 125"/>
                  <a:gd name="T7" fmla="*/ 81 h 81"/>
                  <a:gd name="T8" fmla="*/ 83 w 125"/>
                  <a:gd name="T9" fmla="*/ 74 h 81"/>
                  <a:gd name="T10" fmla="*/ 125 w 125"/>
                  <a:gd name="T11" fmla="*/ 12 h 81"/>
                  <a:gd name="T12" fmla="*/ 125 w 125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1">
                    <a:moveTo>
                      <a:pt x="125" y="0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3" y="62"/>
                      <a:pt x="6" y="65"/>
                      <a:pt x="9" y="67"/>
                    </a:cubicBezTo>
                    <a:cubicBezTo>
                      <a:pt x="22" y="76"/>
                      <a:pt x="37" y="81"/>
                      <a:pt x="53" y="81"/>
                    </a:cubicBezTo>
                    <a:cubicBezTo>
                      <a:pt x="63" y="81"/>
                      <a:pt x="73" y="79"/>
                      <a:pt x="83" y="74"/>
                    </a:cubicBezTo>
                    <a:cubicBezTo>
                      <a:pt x="109" y="63"/>
                      <a:pt x="124" y="38"/>
                      <a:pt x="125" y="12"/>
                    </a:cubicBezTo>
                    <a:cubicBezTo>
                      <a:pt x="125" y="8"/>
                      <a:pt x="125" y="4"/>
                      <a:pt x="125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íśľidé"/>
              <p:cNvSpPr/>
              <p:nvPr/>
            </p:nvSpPr>
            <p:spPr bwMode="auto">
              <a:xfrm>
                <a:off x="2429" y="2095"/>
                <a:ext cx="590" cy="288"/>
              </a:xfrm>
              <a:custGeom>
                <a:avLst/>
                <a:gdLst>
                  <a:gd name="T0" fmla="*/ 575 w 590"/>
                  <a:gd name="T1" fmla="*/ 0 h 288"/>
                  <a:gd name="T2" fmla="*/ 0 w 590"/>
                  <a:gd name="T3" fmla="*/ 288 h 288"/>
                  <a:gd name="T4" fmla="*/ 193 w 590"/>
                  <a:gd name="T5" fmla="*/ 197 h 288"/>
                  <a:gd name="T6" fmla="*/ 403 w 590"/>
                  <a:gd name="T7" fmla="*/ 98 h 288"/>
                  <a:gd name="T8" fmla="*/ 590 w 590"/>
                  <a:gd name="T9" fmla="*/ 10 h 288"/>
                  <a:gd name="T10" fmla="*/ 575 w 590"/>
                  <a:gd name="T1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" h="288">
                    <a:moveTo>
                      <a:pt x="575" y="0"/>
                    </a:moveTo>
                    <a:lnTo>
                      <a:pt x="0" y="288"/>
                    </a:lnTo>
                    <a:lnTo>
                      <a:pt x="193" y="197"/>
                    </a:lnTo>
                    <a:lnTo>
                      <a:pt x="403" y="98"/>
                    </a:lnTo>
                    <a:lnTo>
                      <a:pt x="590" y="10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rgbClr val="5755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îş1îḑe"/>
              <p:cNvSpPr/>
              <p:nvPr/>
            </p:nvSpPr>
            <p:spPr bwMode="auto">
              <a:xfrm>
                <a:off x="2429" y="2095"/>
                <a:ext cx="590" cy="288"/>
              </a:xfrm>
              <a:custGeom>
                <a:avLst/>
                <a:gdLst>
                  <a:gd name="T0" fmla="*/ 575 w 590"/>
                  <a:gd name="T1" fmla="*/ 0 h 288"/>
                  <a:gd name="T2" fmla="*/ 0 w 590"/>
                  <a:gd name="T3" fmla="*/ 288 h 288"/>
                  <a:gd name="T4" fmla="*/ 193 w 590"/>
                  <a:gd name="T5" fmla="*/ 197 h 288"/>
                  <a:gd name="T6" fmla="*/ 403 w 590"/>
                  <a:gd name="T7" fmla="*/ 98 h 288"/>
                  <a:gd name="T8" fmla="*/ 590 w 590"/>
                  <a:gd name="T9" fmla="*/ 10 h 288"/>
                  <a:gd name="T10" fmla="*/ 575 w 590"/>
                  <a:gd name="T1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" h="288">
                    <a:moveTo>
                      <a:pt x="575" y="0"/>
                    </a:moveTo>
                    <a:lnTo>
                      <a:pt x="0" y="288"/>
                    </a:lnTo>
                    <a:lnTo>
                      <a:pt x="193" y="197"/>
                    </a:lnTo>
                    <a:lnTo>
                      <a:pt x="403" y="98"/>
                    </a:lnTo>
                    <a:lnTo>
                      <a:pt x="590" y="10"/>
                    </a:lnTo>
                    <a:lnTo>
                      <a:pt x="5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íšḻîďè"/>
              <p:cNvSpPr/>
              <p:nvPr/>
            </p:nvSpPr>
            <p:spPr bwMode="auto">
              <a:xfrm>
                <a:off x="2302" y="2465"/>
                <a:ext cx="1575" cy="771"/>
              </a:xfrm>
              <a:custGeom>
                <a:avLst/>
                <a:gdLst>
                  <a:gd name="T0" fmla="*/ 668 w 936"/>
                  <a:gd name="T1" fmla="*/ 0 h 459"/>
                  <a:gd name="T2" fmla="*/ 87 w 936"/>
                  <a:gd name="T3" fmla="*/ 329 h 459"/>
                  <a:gd name="T4" fmla="*/ 936 w 936"/>
                  <a:gd name="T5" fmla="*/ 308 h 459"/>
                  <a:gd name="T6" fmla="*/ 668 w 936"/>
                  <a:gd name="T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6" h="459">
                    <a:moveTo>
                      <a:pt x="668" y="0"/>
                    </a:moveTo>
                    <a:cubicBezTo>
                      <a:pt x="668" y="0"/>
                      <a:pt x="0" y="184"/>
                      <a:pt x="87" y="329"/>
                    </a:cubicBezTo>
                    <a:cubicBezTo>
                      <a:pt x="165" y="459"/>
                      <a:pt x="936" y="308"/>
                      <a:pt x="936" y="308"/>
                    </a:cubicBezTo>
                    <a:cubicBezTo>
                      <a:pt x="668" y="0"/>
                      <a:pt x="668" y="0"/>
                      <a:pt x="668" y="0"/>
                    </a:cubicBezTo>
                  </a:path>
                </a:pathLst>
              </a:custGeom>
              <a:solidFill>
                <a:srgbClr val="3F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îsľiḑé"/>
              <p:cNvSpPr/>
              <p:nvPr/>
            </p:nvSpPr>
            <p:spPr bwMode="auto">
              <a:xfrm>
                <a:off x="3355" y="2477"/>
                <a:ext cx="211" cy="269"/>
              </a:xfrm>
              <a:custGeom>
                <a:avLst/>
                <a:gdLst>
                  <a:gd name="T0" fmla="*/ 29 w 125"/>
                  <a:gd name="T1" fmla="*/ 0 h 160"/>
                  <a:gd name="T2" fmla="*/ 9 w 125"/>
                  <a:gd name="T3" fmla="*/ 6 h 160"/>
                  <a:gd name="T4" fmla="*/ 5 w 125"/>
                  <a:gd name="T5" fmla="*/ 19 h 160"/>
                  <a:gd name="T6" fmla="*/ 0 w 125"/>
                  <a:gd name="T7" fmla="*/ 36 h 160"/>
                  <a:gd name="T8" fmla="*/ 0 w 125"/>
                  <a:gd name="T9" fmla="*/ 62 h 160"/>
                  <a:gd name="T10" fmla="*/ 0 w 125"/>
                  <a:gd name="T11" fmla="*/ 65 h 160"/>
                  <a:gd name="T12" fmla="*/ 5 w 125"/>
                  <a:gd name="T13" fmla="*/ 80 h 160"/>
                  <a:gd name="T14" fmla="*/ 6 w 125"/>
                  <a:gd name="T15" fmla="*/ 84 h 160"/>
                  <a:gd name="T16" fmla="*/ 5 w 125"/>
                  <a:gd name="T17" fmla="*/ 79 h 160"/>
                  <a:gd name="T18" fmla="*/ 10 w 125"/>
                  <a:gd name="T19" fmla="*/ 92 h 160"/>
                  <a:gd name="T20" fmla="*/ 24 w 125"/>
                  <a:gd name="T21" fmla="*/ 117 h 160"/>
                  <a:gd name="T22" fmla="*/ 30 w 125"/>
                  <a:gd name="T23" fmla="*/ 123 h 160"/>
                  <a:gd name="T24" fmla="*/ 41 w 125"/>
                  <a:gd name="T25" fmla="*/ 134 h 160"/>
                  <a:gd name="T26" fmla="*/ 42 w 125"/>
                  <a:gd name="T27" fmla="*/ 135 h 160"/>
                  <a:gd name="T28" fmla="*/ 61 w 125"/>
                  <a:gd name="T29" fmla="*/ 147 h 160"/>
                  <a:gd name="T30" fmla="*/ 75 w 125"/>
                  <a:gd name="T31" fmla="*/ 153 h 160"/>
                  <a:gd name="T32" fmla="*/ 81 w 125"/>
                  <a:gd name="T33" fmla="*/ 156 h 160"/>
                  <a:gd name="T34" fmla="*/ 92 w 125"/>
                  <a:gd name="T35" fmla="*/ 160 h 160"/>
                  <a:gd name="T36" fmla="*/ 125 w 125"/>
                  <a:gd name="T37" fmla="*/ 158 h 160"/>
                  <a:gd name="T38" fmla="*/ 66 w 125"/>
                  <a:gd name="T39" fmla="*/ 106 h 160"/>
                  <a:gd name="T40" fmla="*/ 29 w 125"/>
                  <a:gd name="T4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" h="160">
                    <a:moveTo>
                      <a:pt x="29" y="0"/>
                    </a:moveTo>
                    <a:cubicBezTo>
                      <a:pt x="23" y="2"/>
                      <a:pt x="17" y="4"/>
                      <a:pt x="9" y="6"/>
                    </a:cubicBezTo>
                    <a:cubicBezTo>
                      <a:pt x="8" y="10"/>
                      <a:pt x="6" y="15"/>
                      <a:pt x="5" y="19"/>
                    </a:cubicBezTo>
                    <a:cubicBezTo>
                      <a:pt x="3" y="25"/>
                      <a:pt x="2" y="30"/>
                      <a:pt x="0" y="36"/>
                    </a:cubicBezTo>
                    <a:cubicBezTo>
                      <a:pt x="1" y="44"/>
                      <a:pt x="0" y="53"/>
                      <a:pt x="0" y="62"/>
                    </a:cubicBezTo>
                    <a:cubicBezTo>
                      <a:pt x="0" y="63"/>
                      <a:pt x="0" y="64"/>
                      <a:pt x="0" y="65"/>
                    </a:cubicBezTo>
                    <a:cubicBezTo>
                      <a:pt x="2" y="70"/>
                      <a:pt x="3" y="75"/>
                      <a:pt x="5" y="80"/>
                    </a:cubicBezTo>
                    <a:cubicBezTo>
                      <a:pt x="5" y="81"/>
                      <a:pt x="6" y="83"/>
                      <a:pt x="6" y="84"/>
                    </a:cubicBezTo>
                    <a:cubicBezTo>
                      <a:pt x="5" y="81"/>
                      <a:pt x="5" y="79"/>
                      <a:pt x="5" y="79"/>
                    </a:cubicBezTo>
                    <a:cubicBezTo>
                      <a:pt x="6" y="79"/>
                      <a:pt x="7" y="82"/>
                      <a:pt x="10" y="92"/>
                    </a:cubicBezTo>
                    <a:cubicBezTo>
                      <a:pt x="14" y="101"/>
                      <a:pt x="19" y="109"/>
                      <a:pt x="24" y="117"/>
                    </a:cubicBezTo>
                    <a:cubicBezTo>
                      <a:pt x="26" y="119"/>
                      <a:pt x="28" y="121"/>
                      <a:pt x="30" y="123"/>
                    </a:cubicBezTo>
                    <a:cubicBezTo>
                      <a:pt x="34" y="127"/>
                      <a:pt x="37" y="131"/>
                      <a:pt x="41" y="134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48" y="139"/>
                      <a:pt x="55" y="143"/>
                      <a:pt x="61" y="147"/>
                    </a:cubicBezTo>
                    <a:cubicBezTo>
                      <a:pt x="66" y="149"/>
                      <a:pt x="70" y="151"/>
                      <a:pt x="75" y="153"/>
                    </a:cubicBezTo>
                    <a:cubicBezTo>
                      <a:pt x="77" y="154"/>
                      <a:pt x="79" y="155"/>
                      <a:pt x="81" y="156"/>
                    </a:cubicBezTo>
                    <a:cubicBezTo>
                      <a:pt x="81" y="156"/>
                      <a:pt x="86" y="158"/>
                      <a:pt x="92" y="160"/>
                    </a:cubicBezTo>
                    <a:cubicBezTo>
                      <a:pt x="125" y="158"/>
                      <a:pt x="125" y="158"/>
                      <a:pt x="125" y="158"/>
                    </a:cubicBezTo>
                    <a:cubicBezTo>
                      <a:pt x="99" y="141"/>
                      <a:pt x="78" y="123"/>
                      <a:pt x="66" y="106"/>
                    </a:cubicBezTo>
                    <a:cubicBezTo>
                      <a:pt x="50" y="84"/>
                      <a:pt x="35" y="45"/>
                      <a:pt x="29" y="0"/>
                    </a:cubicBezTo>
                  </a:path>
                </a:pathLst>
              </a:custGeom>
              <a:solidFill>
                <a:srgbClr val="353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iṥļïḓé"/>
              <p:cNvSpPr/>
              <p:nvPr/>
            </p:nvSpPr>
            <p:spPr bwMode="auto">
              <a:xfrm>
                <a:off x="3828" y="2520"/>
                <a:ext cx="1013" cy="610"/>
              </a:xfrm>
              <a:custGeom>
                <a:avLst/>
                <a:gdLst>
                  <a:gd name="T0" fmla="*/ 272 w 602"/>
                  <a:gd name="T1" fmla="*/ 0 h 363"/>
                  <a:gd name="T2" fmla="*/ 571 w 602"/>
                  <a:gd name="T3" fmla="*/ 220 h 363"/>
                  <a:gd name="T4" fmla="*/ 0 w 602"/>
                  <a:gd name="T5" fmla="*/ 208 h 363"/>
                  <a:gd name="T6" fmla="*/ 272 w 602"/>
                  <a:gd name="T7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2" h="363">
                    <a:moveTo>
                      <a:pt x="272" y="0"/>
                    </a:moveTo>
                    <a:cubicBezTo>
                      <a:pt x="272" y="0"/>
                      <a:pt x="539" y="77"/>
                      <a:pt x="571" y="220"/>
                    </a:cubicBezTo>
                    <a:cubicBezTo>
                      <a:pt x="602" y="363"/>
                      <a:pt x="0" y="208"/>
                      <a:pt x="0" y="208"/>
                    </a:cubicBezTo>
                    <a:cubicBezTo>
                      <a:pt x="272" y="0"/>
                      <a:pt x="272" y="0"/>
                      <a:pt x="272" y="0"/>
                    </a:cubicBezTo>
                  </a:path>
                </a:pathLst>
              </a:custGeom>
              <a:solidFill>
                <a:srgbClr val="3F3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ïṡľidé"/>
              <p:cNvSpPr/>
              <p:nvPr/>
            </p:nvSpPr>
            <p:spPr bwMode="auto">
              <a:xfrm>
                <a:off x="3344" y="1747"/>
                <a:ext cx="1144" cy="1155"/>
              </a:xfrm>
              <a:custGeom>
                <a:avLst/>
                <a:gdLst>
                  <a:gd name="T0" fmla="*/ 505 w 680"/>
                  <a:gd name="T1" fmla="*/ 227 h 687"/>
                  <a:gd name="T2" fmla="*/ 341 w 680"/>
                  <a:gd name="T3" fmla="*/ 0 h 687"/>
                  <a:gd name="T4" fmla="*/ 94 w 680"/>
                  <a:gd name="T5" fmla="*/ 206 h 687"/>
                  <a:gd name="T6" fmla="*/ 73 w 680"/>
                  <a:gd name="T7" fmla="*/ 540 h 687"/>
                  <a:gd name="T8" fmla="*/ 397 w 680"/>
                  <a:gd name="T9" fmla="*/ 625 h 687"/>
                  <a:gd name="T10" fmla="*/ 670 w 680"/>
                  <a:gd name="T11" fmla="*/ 455 h 687"/>
                  <a:gd name="T12" fmla="*/ 505 w 680"/>
                  <a:gd name="T13" fmla="*/ 22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0" h="687">
                    <a:moveTo>
                      <a:pt x="505" y="227"/>
                    </a:moveTo>
                    <a:cubicBezTo>
                      <a:pt x="453" y="26"/>
                      <a:pt x="341" y="0"/>
                      <a:pt x="341" y="0"/>
                    </a:cubicBezTo>
                    <a:cubicBezTo>
                      <a:pt x="341" y="0"/>
                      <a:pt x="134" y="169"/>
                      <a:pt x="94" y="206"/>
                    </a:cubicBezTo>
                    <a:cubicBezTo>
                      <a:pt x="0" y="294"/>
                      <a:pt x="28" y="479"/>
                      <a:pt x="73" y="540"/>
                    </a:cubicBezTo>
                    <a:cubicBezTo>
                      <a:pt x="117" y="602"/>
                      <a:pt x="284" y="687"/>
                      <a:pt x="397" y="625"/>
                    </a:cubicBezTo>
                    <a:cubicBezTo>
                      <a:pt x="445" y="599"/>
                      <a:pt x="670" y="455"/>
                      <a:pt x="670" y="455"/>
                    </a:cubicBezTo>
                    <a:cubicBezTo>
                      <a:pt x="670" y="455"/>
                      <a:pt x="680" y="340"/>
                      <a:pt x="505" y="227"/>
                    </a:cubicBezTo>
                  </a:path>
                </a:pathLst>
              </a:custGeom>
              <a:solidFill>
                <a:srgbClr val="F3D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ïṩ1íḍè"/>
              <p:cNvSpPr/>
              <p:nvPr/>
            </p:nvSpPr>
            <p:spPr bwMode="auto">
              <a:xfrm>
                <a:off x="3456" y="1791"/>
                <a:ext cx="285" cy="286"/>
              </a:xfrm>
              <a:custGeom>
                <a:avLst/>
                <a:gdLst>
                  <a:gd name="T0" fmla="*/ 158 w 169"/>
                  <a:gd name="T1" fmla="*/ 69 h 170"/>
                  <a:gd name="T2" fmla="*/ 135 w 169"/>
                  <a:gd name="T3" fmla="*/ 3 h 170"/>
                  <a:gd name="T4" fmla="*/ 33 w 169"/>
                  <a:gd name="T5" fmla="*/ 118 h 170"/>
                  <a:gd name="T6" fmla="*/ 42 w 169"/>
                  <a:gd name="T7" fmla="*/ 167 h 170"/>
                  <a:gd name="T8" fmla="*/ 158 w 169"/>
                  <a:gd name="T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70">
                    <a:moveTo>
                      <a:pt x="158" y="69"/>
                    </a:moveTo>
                    <a:cubicBezTo>
                      <a:pt x="158" y="69"/>
                      <a:pt x="169" y="0"/>
                      <a:pt x="135" y="3"/>
                    </a:cubicBezTo>
                    <a:cubicBezTo>
                      <a:pt x="60" y="10"/>
                      <a:pt x="80" y="79"/>
                      <a:pt x="33" y="118"/>
                    </a:cubicBezTo>
                    <a:cubicBezTo>
                      <a:pt x="0" y="146"/>
                      <a:pt x="17" y="170"/>
                      <a:pt x="42" y="167"/>
                    </a:cubicBezTo>
                    <a:cubicBezTo>
                      <a:pt x="66" y="163"/>
                      <a:pt x="157" y="92"/>
                      <a:pt x="158" y="69"/>
                    </a:cubicBezTo>
                    <a:close/>
                  </a:path>
                </a:pathLst>
              </a:custGeom>
              <a:solidFill>
                <a:srgbClr val="EDD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i$líḑè"/>
              <p:cNvSpPr/>
              <p:nvPr/>
            </p:nvSpPr>
            <p:spPr bwMode="auto">
              <a:xfrm>
                <a:off x="4017" y="2635"/>
                <a:ext cx="336" cy="203"/>
              </a:xfrm>
              <a:custGeom>
                <a:avLst/>
                <a:gdLst>
                  <a:gd name="T0" fmla="*/ 141 w 200"/>
                  <a:gd name="T1" fmla="*/ 2 h 121"/>
                  <a:gd name="T2" fmla="*/ 183 w 200"/>
                  <a:gd name="T3" fmla="*/ 27 h 121"/>
                  <a:gd name="T4" fmla="*/ 48 w 200"/>
                  <a:gd name="T5" fmla="*/ 97 h 121"/>
                  <a:gd name="T6" fmla="*/ 13 w 200"/>
                  <a:gd name="T7" fmla="*/ 86 h 121"/>
                  <a:gd name="T8" fmla="*/ 141 w 200"/>
                  <a:gd name="T9" fmla="*/ 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21">
                    <a:moveTo>
                      <a:pt x="141" y="2"/>
                    </a:moveTo>
                    <a:cubicBezTo>
                      <a:pt x="141" y="2"/>
                      <a:pt x="200" y="0"/>
                      <a:pt x="183" y="27"/>
                    </a:cubicBezTo>
                    <a:cubicBezTo>
                      <a:pt x="145" y="86"/>
                      <a:pt x="99" y="63"/>
                      <a:pt x="48" y="97"/>
                    </a:cubicBezTo>
                    <a:cubicBezTo>
                      <a:pt x="11" y="121"/>
                      <a:pt x="0" y="105"/>
                      <a:pt x="13" y="86"/>
                    </a:cubicBezTo>
                    <a:cubicBezTo>
                      <a:pt x="26" y="66"/>
                      <a:pt x="122" y="1"/>
                      <a:pt x="141" y="2"/>
                    </a:cubicBezTo>
                    <a:close/>
                  </a:path>
                </a:pathLst>
              </a:custGeom>
              <a:solidFill>
                <a:srgbClr val="EDD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îšḻíḑé"/>
              <p:cNvSpPr/>
              <p:nvPr/>
            </p:nvSpPr>
            <p:spPr bwMode="auto">
              <a:xfrm>
                <a:off x="3877" y="1336"/>
                <a:ext cx="863" cy="1391"/>
              </a:xfrm>
              <a:custGeom>
                <a:avLst/>
                <a:gdLst>
                  <a:gd name="T0" fmla="*/ 159 w 513"/>
                  <a:gd name="T1" fmla="*/ 828 h 828"/>
                  <a:gd name="T2" fmla="*/ 259 w 513"/>
                  <a:gd name="T3" fmla="*/ 789 h 828"/>
                  <a:gd name="T4" fmla="*/ 317 w 513"/>
                  <a:gd name="T5" fmla="*/ 756 h 828"/>
                  <a:gd name="T6" fmla="*/ 499 w 513"/>
                  <a:gd name="T7" fmla="*/ 627 h 828"/>
                  <a:gd name="T8" fmla="*/ 459 w 513"/>
                  <a:gd name="T9" fmla="*/ 390 h 828"/>
                  <a:gd name="T10" fmla="*/ 400 w 513"/>
                  <a:gd name="T11" fmla="*/ 201 h 828"/>
                  <a:gd name="T12" fmla="*/ 381 w 513"/>
                  <a:gd name="T13" fmla="*/ 269 h 828"/>
                  <a:gd name="T14" fmla="*/ 227 w 513"/>
                  <a:gd name="T15" fmla="*/ 44 h 828"/>
                  <a:gd name="T16" fmla="*/ 207 w 513"/>
                  <a:gd name="T17" fmla="*/ 178 h 828"/>
                  <a:gd name="T18" fmla="*/ 71 w 513"/>
                  <a:gd name="T19" fmla="*/ 0 h 828"/>
                  <a:gd name="T20" fmla="*/ 24 w 513"/>
                  <a:gd name="T21" fmla="*/ 245 h 828"/>
                  <a:gd name="T22" fmla="*/ 110 w 513"/>
                  <a:gd name="T23" fmla="*/ 328 h 828"/>
                  <a:gd name="T24" fmla="*/ 65 w 513"/>
                  <a:gd name="T25" fmla="*/ 328 h 828"/>
                  <a:gd name="T26" fmla="*/ 162 w 513"/>
                  <a:gd name="T27" fmla="*/ 423 h 828"/>
                  <a:gd name="T28" fmla="*/ 139 w 513"/>
                  <a:gd name="T29" fmla="*/ 442 h 828"/>
                  <a:gd name="T30" fmla="*/ 275 w 513"/>
                  <a:gd name="T31" fmla="*/ 542 h 828"/>
                  <a:gd name="T32" fmla="*/ 254 w 513"/>
                  <a:gd name="T33" fmla="*/ 596 h 828"/>
                  <a:gd name="T34" fmla="*/ 345 w 513"/>
                  <a:gd name="T35" fmla="*/ 695 h 828"/>
                  <a:gd name="T36" fmla="*/ 159 w 513"/>
                  <a:gd name="T37" fmla="*/ 828 h 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3" h="828">
                    <a:moveTo>
                      <a:pt x="159" y="828"/>
                    </a:moveTo>
                    <a:cubicBezTo>
                      <a:pt x="159" y="828"/>
                      <a:pt x="218" y="771"/>
                      <a:pt x="259" y="789"/>
                    </a:cubicBezTo>
                    <a:cubicBezTo>
                      <a:pt x="259" y="789"/>
                      <a:pt x="288" y="768"/>
                      <a:pt x="317" y="756"/>
                    </a:cubicBezTo>
                    <a:cubicBezTo>
                      <a:pt x="385" y="727"/>
                      <a:pt x="489" y="685"/>
                      <a:pt x="499" y="627"/>
                    </a:cubicBezTo>
                    <a:cubicBezTo>
                      <a:pt x="513" y="544"/>
                      <a:pt x="495" y="452"/>
                      <a:pt x="459" y="390"/>
                    </a:cubicBezTo>
                    <a:cubicBezTo>
                      <a:pt x="424" y="328"/>
                      <a:pt x="389" y="255"/>
                      <a:pt x="400" y="201"/>
                    </a:cubicBezTo>
                    <a:cubicBezTo>
                      <a:pt x="400" y="201"/>
                      <a:pt x="369" y="247"/>
                      <a:pt x="381" y="269"/>
                    </a:cubicBezTo>
                    <a:cubicBezTo>
                      <a:pt x="381" y="269"/>
                      <a:pt x="260" y="152"/>
                      <a:pt x="227" y="44"/>
                    </a:cubicBezTo>
                    <a:cubicBezTo>
                      <a:pt x="227" y="44"/>
                      <a:pt x="179" y="115"/>
                      <a:pt x="207" y="178"/>
                    </a:cubicBezTo>
                    <a:cubicBezTo>
                      <a:pt x="207" y="178"/>
                      <a:pt x="98" y="83"/>
                      <a:pt x="71" y="0"/>
                    </a:cubicBezTo>
                    <a:cubicBezTo>
                      <a:pt x="71" y="0"/>
                      <a:pt x="0" y="133"/>
                      <a:pt x="24" y="245"/>
                    </a:cubicBezTo>
                    <a:cubicBezTo>
                      <a:pt x="24" y="245"/>
                      <a:pt x="100" y="288"/>
                      <a:pt x="110" y="328"/>
                    </a:cubicBezTo>
                    <a:cubicBezTo>
                      <a:pt x="110" y="328"/>
                      <a:pt x="96" y="348"/>
                      <a:pt x="65" y="328"/>
                    </a:cubicBezTo>
                    <a:cubicBezTo>
                      <a:pt x="65" y="328"/>
                      <a:pt x="122" y="402"/>
                      <a:pt x="162" y="423"/>
                    </a:cubicBezTo>
                    <a:cubicBezTo>
                      <a:pt x="162" y="423"/>
                      <a:pt x="152" y="435"/>
                      <a:pt x="139" y="442"/>
                    </a:cubicBezTo>
                    <a:cubicBezTo>
                      <a:pt x="139" y="442"/>
                      <a:pt x="220" y="514"/>
                      <a:pt x="275" y="542"/>
                    </a:cubicBezTo>
                    <a:cubicBezTo>
                      <a:pt x="275" y="542"/>
                      <a:pt x="275" y="600"/>
                      <a:pt x="254" y="596"/>
                    </a:cubicBezTo>
                    <a:cubicBezTo>
                      <a:pt x="254" y="596"/>
                      <a:pt x="316" y="688"/>
                      <a:pt x="345" y="695"/>
                    </a:cubicBezTo>
                    <a:cubicBezTo>
                      <a:pt x="345" y="695"/>
                      <a:pt x="177" y="802"/>
                      <a:pt x="159" y="8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i$ḷïdé"/>
              <p:cNvSpPr/>
              <p:nvPr/>
            </p:nvSpPr>
            <p:spPr bwMode="auto">
              <a:xfrm>
                <a:off x="3611" y="1635"/>
                <a:ext cx="326" cy="363"/>
              </a:xfrm>
              <a:custGeom>
                <a:avLst/>
                <a:gdLst>
                  <a:gd name="T0" fmla="*/ 0 w 194"/>
                  <a:gd name="T1" fmla="*/ 211 h 216"/>
                  <a:gd name="T2" fmla="*/ 64 w 194"/>
                  <a:gd name="T3" fmla="*/ 110 h 216"/>
                  <a:gd name="T4" fmla="*/ 194 w 194"/>
                  <a:gd name="T5" fmla="*/ 0 h 216"/>
                  <a:gd name="T6" fmla="*/ 189 w 194"/>
                  <a:gd name="T7" fmla="*/ 72 h 216"/>
                  <a:gd name="T8" fmla="*/ 3 w 194"/>
                  <a:gd name="T9" fmla="*/ 216 h 216"/>
                  <a:gd name="T10" fmla="*/ 0 w 194"/>
                  <a:gd name="T11" fmla="*/ 21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216">
                    <a:moveTo>
                      <a:pt x="0" y="211"/>
                    </a:moveTo>
                    <a:cubicBezTo>
                      <a:pt x="0" y="211"/>
                      <a:pt x="75" y="162"/>
                      <a:pt x="64" y="110"/>
                    </a:cubicBezTo>
                    <a:cubicBezTo>
                      <a:pt x="64" y="110"/>
                      <a:pt x="161" y="8"/>
                      <a:pt x="194" y="0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38" y="199"/>
                      <a:pt x="3" y="216"/>
                    </a:cubicBezTo>
                    <a:lnTo>
                      <a:pt x="0" y="2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iŝlíḑe"/>
              <p:cNvSpPr/>
              <p:nvPr/>
            </p:nvSpPr>
            <p:spPr bwMode="auto">
              <a:xfrm>
                <a:off x="4797" y="288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0 h 1"/>
                  <a:gd name="T4" fmla="*/ 0 h 1"/>
                  <a:gd name="T5" fmla="*/ 0 h 1"/>
                  <a:gd name="T6" fmla="*/ 0 h 1"/>
                  <a:gd name="T7" fmla="*/ 0 h 1"/>
                  <a:gd name="T8" fmla="*/ 0 h 1"/>
                  <a:gd name="T9" fmla="*/ 0 h 1"/>
                  <a:gd name="T10" fmla="*/ 0 h 1"/>
                  <a:gd name="T11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ï$ḻiḓè"/>
              <p:cNvSpPr/>
              <p:nvPr/>
            </p:nvSpPr>
            <p:spPr bwMode="auto">
              <a:xfrm>
                <a:off x="2703" y="2746"/>
                <a:ext cx="822" cy="359"/>
              </a:xfrm>
              <a:custGeom>
                <a:avLst/>
                <a:gdLst>
                  <a:gd name="T0" fmla="*/ 32 w 489"/>
                  <a:gd name="T1" fmla="*/ 213 h 214"/>
                  <a:gd name="T2" fmla="*/ 7 w 489"/>
                  <a:gd name="T3" fmla="*/ 191 h 214"/>
                  <a:gd name="T4" fmla="*/ 7 w 489"/>
                  <a:gd name="T5" fmla="*/ 191 h 214"/>
                  <a:gd name="T6" fmla="*/ 178 w 489"/>
                  <a:gd name="T7" fmla="*/ 37 h 214"/>
                  <a:gd name="T8" fmla="*/ 317 w 489"/>
                  <a:gd name="T9" fmla="*/ 7 h 214"/>
                  <a:gd name="T10" fmla="*/ 489 w 489"/>
                  <a:gd name="T11" fmla="*/ 154 h 214"/>
                  <a:gd name="T12" fmla="*/ 489 w 489"/>
                  <a:gd name="T13" fmla="*/ 178 h 214"/>
                  <a:gd name="T14" fmla="*/ 32 w 489"/>
                  <a:gd name="T15" fmla="*/ 21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9" h="214">
                    <a:moveTo>
                      <a:pt x="32" y="213"/>
                    </a:moveTo>
                    <a:cubicBezTo>
                      <a:pt x="19" y="214"/>
                      <a:pt x="8" y="204"/>
                      <a:pt x="7" y="191"/>
                    </a:cubicBezTo>
                    <a:cubicBezTo>
                      <a:pt x="7" y="191"/>
                      <a:pt x="7" y="191"/>
                      <a:pt x="7" y="191"/>
                    </a:cubicBezTo>
                    <a:cubicBezTo>
                      <a:pt x="0" y="103"/>
                      <a:pt x="88" y="60"/>
                      <a:pt x="178" y="37"/>
                    </a:cubicBezTo>
                    <a:cubicBezTo>
                      <a:pt x="317" y="7"/>
                      <a:pt x="317" y="7"/>
                      <a:pt x="317" y="7"/>
                    </a:cubicBezTo>
                    <a:cubicBezTo>
                      <a:pt x="405" y="0"/>
                      <a:pt x="482" y="67"/>
                      <a:pt x="489" y="154"/>
                    </a:cubicBezTo>
                    <a:cubicBezTo>
                      <a:pt x="489" y="162"/>
                      <a:pt x="489" y="170"/>
                      <a:pt x="489" y="178"/>
                    </a:cubicBezTo>
                    <a:cubicBezTo>
                      <a:pt x="32" y="213"/>
                      <a:pt x="32" y="213"/>
                      <a:pt x="32" y="213"/>
                    </a:cubicBezTo>
                  </a:path>
                </a:pathLst>
              </a:custGeom>
              <a:solidFill>
                <a:srgbClr val="F3D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iSḷidè"/>
              <p:cNvSpPr/>
              <p:nvPr/>
            </p:nvSpPr>
            <p:spPr bwMode="auto">
              <a:xfrm>
                <a:off x="3335" y="2767"/>
                <a:ext cx="143" cy="113"/>
              </a:xfrm>
              <a:custGeom>
                <a:avLst/>
                <a:gdLst>
                  <a:gd name="T0" fmla="*/ 133 w 143"/>
                  <a:gd name="T1" fmla="*/ 4 h 113"/>
                  <a:gd name="T2" fmla="*/ 7 w 143"/>
                  <a:gd name="T3" fmla="*/ 0 h 113"/>
                  <a:gd name="T4" fmla="*/ 0 w 143"/>
                  <a:gd name="T5" fmla="*/ 103 h 113"/>
                  <a:gd name="T6" fmla="*/ 143 w 143"/>
                  <a:gd name="T7" fmla="*/ 113 h 113"/>
                  <a:gd name="T8" fmla="*/ 133 w 143"/>
                  <a:gd name="T9" fmla="*/ 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3">
                    <a:moveTo>
                      <a:pt x="133" y="4"/>
                    </a:moveTo>
                    <a:lnTo>
                      <a:pt x="7" y="0"/>
                    </a:lnTo>
                    <a:lnTo>
                      <a:pt x="0" y="103"/>
                    </a:lnTo>
                    <a:lnTo>
                      <a:pt x="143" y="113"/>
                    </a:lnTo>
                    <a:lnTo>
                      <a:pt x="133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íŝḻídê"/>
              <p:cNvSpPr/>
              <p:nvPr/>
            </p:nvSpPr>
            <p:spPr bwMode="auto">
              <a:xfrm>
                <a:off x="3335" y="2767"/>
                <a:ext cx="143" cy="113"/>
              </a:xfrm>
              <a:custGeom>
                <a:avLst/>
                <a:gdLst>
                  <a:gd name="T0" fmla="*/ 133 w 143"/>
                  <a:gd name="T1" fmla="*/ 4 h 113"/>
                  <a:gd name="T2" fmla="*/ 7 w 143"/>
                  <a:gd name="T3" fmla="*/ 0 h 113"/>
                  <a:gd name="T4" fmla="*/ 0 w 143"/>
                  <a:gd name="T5" fmla="*/ 103 h 113"/>
                  <a:gd name="T6" fmla="*/ 143 w 143"/>
                  <a:gd name="T7" fmla="*/ 113 h 113"/>
                  <a:gd name="T8" fmla="*/ 133 w 143"/>
                  <a:gd name="T9" fmla="*/ 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13">
                    <a:moveTo>
                      <a:pt x="133" y="4"/>
                    </a:moveTo>
                    <a:lnTo>
                      <a:pt x="7" y="0"/>
                    </a:lnTo>
                    <a:lnTo>
                      <a:pt x="0" y="103"/>
                    </a:lnTo>
                    <a:lnTo>
                      <a:pt x="143" y="113"/>
                    </a:lnTo>
                    <a:lnTo>
                      <a:pt x="133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ïṣḻïďê"/>
            <p:cNvSpPr/>
            <p:nvPr/>
          </p:nvSpPr>
          <p:spPr bwMode="auto">
            <a:xfrm>
              <a:off x="5433775" y="4375514"/>
              <a:ext cx="1539553" cy="553942"/>
            </a:xfrm>
            <a:custGeom>
              <a:avLst/>
              <a:gdLst>
                <a:gd name="T0" fmla="*/ 735 w 861"/>
                <a:gd name="T1" fmla="*/ 268 h 310"/>
                <a:gd name="T2" fmla="*/ 0 w 861"/>
                <a:gd name="T3" fmla="*/ 310 h 310"/>
                <a:gd name="T4" fmla="*/ 57 w 861"/>
                <a:gd name="T5" fmla="*/ 44 h 310"/>
                <a:gd name="T6" fmla="*/ 677 w 861"/>
                <a:gd name="T7" fmla="*/ 18 h 310"/>
                <a:gd name="T8" fmla="*/ 859 w 861"/>
                <a:gd name="T9" fmla="*/ 129 h 310"/>
                <a:gd name="T10" fmla="*/ 735 w 861"/>
                <a:gd name="T11" fmla="*/ 26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1" h="310">
                  <a:moveTo>
                    <a:pt x="735" y="268"/>
                  </a:moveTo>
                  <a:cubicBezTo>
                    <a:pt x="0" y="310"/>
                    <a:pt x="0" y="310"/>
                    <a:pt x="0" y="310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77" y="18"/>
                    <a:pt x="677" y="18"/>
                    <a:pt x="677" y="18"/>
                  </a:cubicBezTo>
                  <a:cubicBezTo>
                    <a:pt x="779" y="0"/>
                    <a:pt x="853" y="82"/>
                    <a:pt x="859" y="129"/>
                  </a:cubicBezTo>
                  <a:cubicBezTo>
                    <a:pt x="861" y="186"/>
                    <a:pt x="807" y="264"/>
                    <a:pt x="735" y="268"/>
                  </a:cubicBezTo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ïşľíḍé"/>
            <p:cNvSpPr/>
            <p:nvPr/>
          </p:nvSpPr>
          <p:spPr bwMode="auto">
            <a:xfrm>
              <a:off x="5643231" y="4579654"/>
              <a:ext cx="876100" cy="381699"/>
            </a:xfrm>
            <a:custGeom>
              <a:avLst/>
              <a:gdLst>
                <a:gd name="T0" fmla="*/ 457 w 490"/>
                <a:gd name="T1" fmla="*/ 213 h 214"/>
                <a:gd name="T2" fmla="*/ 483 w 490"/>
                <a:gd name="T3" fmla="*/ 191 h 214"/>
                <a:gd name="T4" fmla="*/ 483 w 490"/>
                <a:gd name="T5" fmla="*/ 191 h 214"/>
                <a:gd name="T6" fmla="*/ 311 w 490"/>
                <a:gd name="T7" fmla="*/ 37 h 214"/>
                <a:gd name="T8" fmla="*/ 172 w 490"/>
                <a:gd name="T9" fmla="*/ 7 h 214"/>
                <a:gd name="T10" fmla="*/ 1 w 490"/>
                <a:gd name="T11" fmla="*/ 154 h 214"/>
                <a:gd name="T12" fmla="*/ 1 w 490"/>
                <a:gd name="T13" fmla="*/ 178 h 214"/>
                <a:gd name="T14" fmla="*/ 457 w 490"/>
                <a:gd name="T15" fmla="*/ 2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0" h="214">
                  <a:moveTo>
                    <a:pt x="457" y="213"/>
                  </a:moveTo>
                  <a:cubicBezTo>
                    <a:pt x="470" y="214"/>
                    <a:pt x="482" y="204"/>
                    <a:pt x="483" y="191"/>
                  </a:cubicBezTo>
                  <a:cubicBezTo>
                    <a:pt x="483" y="191"/>
                    <a:pt x="483" y="191"/>
                    <a:pt x="483" y="191"/>
                  </a:cubicBezTo>
                  <a:cubicBezTo>
                    <a:pt x="490" y="103"/>
                    <a:pt x="402" y="60"/>
                    <a:pt x="311" y="37"/>
                  </a:cubicBezTo>
                  <a:cubicBezTo>
                    <a:pt x="172" y="7"/>
                    <a:pt x="172" y="7"/>
                    <a:pt x="172" y="7"/>
                  </a:cubicBezTo>
                  <a:cubicBezTo>
                    <a:pt x="85" y="0"/>
                    <a:pt x="8" y="67"/>
                    <a:pt x="1" y="154"/>
                  </a:cubicBezTo>
                  <a:cubicBezTo>
                    <a:pt x="0" y="162"/>
                    <a:pt x="0" y="170"/>
                    <a:pt x="1" y="178"/>
                  </a:cubicBezTo>
                  <a:cubicBezTo>
                    <a:pt x="457" y="213"/>
                    <a:pt x="457" y="213"/>
                    <a:pt x="457" y="213"/>
                  </a:cubicBezTo>
                </a:path>
              </a:pathLst>
            </a:custGeom>
            <a:solidFill>
              <a:srgbClr val="F3D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iṣļïḑè"/>
            <p:cNvSpPr/>
            <p:nvPr/>
          </p:nvSpPr>
          <p:spPr bwMode="auto">
            <a:xfrm>
              <a:off x="5893089" y="4556263"/>
              <a:ext cx="182875" cy="444429"/>
            </a:xfrm>
            <a:custGeom>
              <a:avLst/>
              <a:gdLst>
                <a:gd name="T0" fmla="*/ 24 w 102"/>
                <a:gd name="T1" fmla="*/ 0 h 249"/>
                <a:gd name="T2" fmla="*/ 102 w 102"/>
                <a:gd name="T3" fmla="*/ 2 h 249"/>
                <a:gd name="T4" fmla="*/ 87 w 102"/>
                <a:gd name="T5" fmla="*/ 249 h 249"/>
                <a:gd name="T6" fmla="*/ 0 w 102"/>
                <a:gd name="T7" fmla="*/ 247 h 249"/>
                <a:gd name="T8" fmla="*/ 24 w 102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49">
                  <a:moveTo>
                    <a:pt x="24" y="0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2" y="2"/>
                    <a:pt x="51" y="211"/>
                    <a:pt x="87" y="24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íṩ1îḋè"/>
            <p:cNvSpPr/>
            <p:nvPr/>
          </p:nvSpPr>
          <p:spPr bwMode="auto">
            <a:xfrm>
              <a:off x="4452416" y="4451003"/>
              <a:ext cx="1502341" cy="565637"/>
            </a:xfrm>
            <a:custGeom>
              <a:avLst/>
              <a:gdLst>
                <a:gd name="T0" fmla="*/ 130 w 840"/>
                <a:gd name="T1" fmla="*/ 277 h 317"/>
                <a:gd name="T2" fmla="*/ 825 w 840"/>
                <a:gd name="T3" fmla="*/ 317 h 317"/>
                <a:gd name="T4" fmla="*/ 840 w 840"/>
                <a:gd name="T5" fmla="*/ 45 h 317"/>
                <a:gd name="T6" fmla="*/ 189 w 840"/>
                <a:gd name="T7" fmla="*/ 20 h 317"/>
                <a:gd name="T8" fmla="*/ 2 w 840"/>
                <a:gd name="T9" fmla="*/ 133 h 317"/>
                <a:gd name="T10" fmla="*/ 130 w 840"/>
                <a:gd name="T11" fmla="*/ 27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0" h="317">
                  <a:moveTo>
                    <a:pt x="130" y="277"/>
                  </a:moveTo>
                  <a:cubicBezTo>
                    <a:pt x="825" y="317"/>
                    <a:pt x="825" y="317"/>
                    <a:pt x="825" y="317"/>
                  </a:cubicBezTo>
                  <a:cubicBezTo>
                    <a:pt x="840" y="45"/>
                    <a:pt x="840" y="45"/>
                    <a:pt x="840" y="45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85" y="0"/>
                    <a:pt x="8" y="86"/>
                    <a:pt x="2" y="133"/>
                  </a:cubicBezTo>
                  <a:cubicBezTo>
                    <a:pt x="0" y="193"/>
                    <a:pt x="56" y="273"/>
                    <a:pt x="130" y="277"/>
                  </a:cubicBezTo>
                </a:path>
              </a:pathLst>
            </a:custGeom>
            <a:solidFill>
              <a:srgbClr val="59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î$líḍè"/>
            <p:cNvSpPr/>
            <p:nvPr/>
          </p:nvSpPr>
          <p:spPr bwMode="auto">
            <a:xfrm>
              <a:off x="4455606" y="4538188"/>
              <a:ext cx="1471507" cy="478452"/>
            </a:xfrm>
            <a:custGeom>
              <a:avLst/>
              <a:gdLst>
                <a:gd name="T0" fmla="*/ 60 w 823"/>
                <a:gd name="T1" fmla="*/ 0 h 268"/>
                <a:gd name="T2" fmla="*/ 1 w 823"/>
                <a:gd name="T3" fmla="*/ 82 h 268"/>
                <a:gd name="T4" fmla="*/ 1 w 823"/>
                <a:gd name="T5" fmla="*/ 82 h 268"/>
                <a:gd name="T6" fmla="*/ 1 w 823"/>
                <a:gd name="T7" fmla="*/ 82 h 268"/>
                <a:gd name="T8" fmla="*/ 1 w 823"/>
                <a:gd name="T9" fmla="*/ 82 h 268"/>
                <a:gd name="T10" fmla="*/ 1 w 823"/>
                <a:gd name="T11" fmla="*/ 82 h 268"/>
                <a:gd name="T12" fmla="*/ 1 w 823"/>
                <a:gd name="T13" fmla="*/ 82 h 268"/>
                <a:gd name="T14" fmla="*/ 1 w 823"/>
                <a:gd name="T15" fmla="*/ 82 h 268"/>
                <a:gd name="T16" fmla="*/ 1 w 823"/>
                <a:gd name="T17" fmla="*/ 82 h 268"/>
                <a:gd name="T18" fmla="*/ 1 w 823"/>
                <a:gd name="T19" fmla="*/ 82 h 268"/>
                <a:gd name="T20" fmla="*/ 1 w 823"/>
                <a:gd name="T21" fmla="*/ 83 h 268"/>
                <a:gd name="T22" fmla="*/ 1 w 823"/>
                <a:gd name="T23" fmla="*/ 83 h 268"/>
                <a:gd name="T24" fmla="*/ 1 w 823"/>
                <a:gd name="T25" fmla="*/ 83 h 268"/>
                <a:gd name="T26" fmla="*/ 1 w 823"/>
                <a:gd name="T27" fmla="*/ 83 h 268"/>
                <a:gd name="T28" fmla="*/ 1 w 823"/>
                <a:gd name="T29" fmla="*/ 83 h 268"/>
                <a:gd name="T30" fmla="*/ 1 w 823"/>
                <a:gd name="T31" fmla="*/ 83 h 268"/>
                <a:gd name="T32" fmla="*/ 0 w 823"/>
                <a:gd name="T33" fmla="*/ 83 h 268"/>
                <a:gd name="T34" fmla="*/ 0 w 823"/>
                <a:gd name="T35" fmla="*/ 83 h 268"/>
                <a:gd name="T36" fmla="*/ 0 w 823"/>
                <a:gd name="T37" fmla="*/ 83 h 268"/>
                <a:gd name="T38" fmla="*/ 0 w 823"/>
                <a:gd name="T39" fmla="*/ 83 h 268"/>
                <a:gd name="T40" fmla="*/ 0 w 823"/>
                <a:gd name="T41" fmla="*/ 83 h 268"/>
                <a:gd name="T42" fmla="*/ 0 w 823"/>
                <a:gd name="T43" fmla="*/ 83 h 268"/>
                <a:gd name="T44" fmla="*/ 0 w 823"/>
                <a:gd name="T45" fmla="*/ 84 h 268"/>
                <a:gd name="T46" fmla="*/ 0 w 823"/>
                <a:gd name="T47" fmla="*/ 84 h 268"/>
                <a:gd name="T48" fmla="*/ 0 w 823"/>
                <a:gd name="T49" fmla="*/ 84 h 268"/>
                <a:gd name="T50" fmla="*/ 0 w 823"/>
                <a:gd name="T51" fmla="*/ 84 h 268"/>
                <a:gd name="T52" fmla="*/ 0 w 823"/>
                <a:gd name="T53" fmla="*/ 84 h 268"/>
                <a:gd name="T54" fmla="*/ 0 w 823"/>
                <a:gd name="T55" fmla="*/ 84 h 268"/>
                <a:gd name="T56" fmla="*/ 0 w 823"/>
                <a:gd name="T57" fmla="*/ 84 h 268"/>
                <a:gd name="T58" fmla="*/ 0 w 823"/>
                <a:gd name="T59" fmla="*/ 84 h 268"/>
                <a:gd name="T60" fmla="*/ 0 w 823"/>
                <a:gd name="T61" fmla="*/ 84 h 268"/>
                <a:gd name="T62" fmla="*/ 0 w 823"/>
                <a:gd name="T63" fmla="*/ 84 h 268"/>
                <a:gd name="T64" fmla="*/ 0 w 823"/>
                <a:gd name="T65" fmla="*/ 84 h 268"/>
                <a:gd name="T66" fmla="*/ 0 w 823"/>
                <a:gd name="T67" fmla="*/ 84 h 268"/>
                <a:gd name="T68" fmla="*/ 0 w 823"/>
                <a:gd name="T69" fmla="*/ 84 h 268"/>
                <a:gd name="T70" fmla="*/ 0 w 823"/>
                <a:gd name="T71" fmla="*/ 88 h 268"/>
                <a:gd name="T72" fmla="*/ 128 w 823"/>
                <a:gd name="T73" fmla="*/ 228 h 268"/>
                <a:gd name="T74" fmla="*/ 823 w 823"/>
                <a:gd name="T75" fmla="*/ 268 h 268"/>
                <a:gd name="T76" fmla="*/ 734 w 823"/>
                <a:gd name="T77" fmla="*/ 249 h 268"/>
                <a:gd name="T78" fmla="*/ 583 w 823"/>
                <a:gd name="T79" fmla="*/ 224 h 268"/>
                <a:gd name="T80" fmla="*/ 402 w 823"/>
                <a:gd name="T81" fmla="*/ 207 h 268"/>
                <a:gd name="T82" fmla="*/ 248 w 823"/>
                <a:gd name="T83" fmla="*/ 184 h 268"/>
                <a:gd name="T84" fmla="*/ 83 w 823"/>
                <a:gd name="T85" fmla="*/ 70 h 268"/>
                <a:gd name="T86" fmla="*/ 60 w 823"/>
                <a:gd name="T87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3" h="268">
                  <a:moveTo>
                    <a:pt x="60" y="0"/>
                  </a:moveTo>
                  <a:cubicBezTo>
                    <a:pt x="27" y="24"/>
                    <a:pt x="5" y="57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2"/>
                    <a:pt x="1" y="82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7"/>
                    <a:pt x="0" y="88"/>
                  </a:cubicBezTo>
                  <a:cubicBezTo>
                    <a:pt x="0" y="147"/>
                    <a:pt x="55" y="224"/>
                    <a:pt x="128" y="228"/>
                  </a:cubicBezTo>
                  <a:cubicBezTo>
                    <a:pt x="823" y="268"/>
                    <a:pt x="823" y="268"/>
                    <a:pt x="823" y="268"/>
                  </a:cubicBezTo>
                  <a:cubicBezTo>
                    <a:pt x="793" y="260"/>
                    <a:pt x="764" y="254"/>
                    <a:pt x="734" y="249"/>
                  </a:cubicBezTo>
                  <a:cubicBezTo>
                    <a:pt x="684" y="241"/>
                    <a:pt x="633" y="232"/>
                    <a:pt x="583" y="224"/>
                  </a:cubicBezTo>
                  <a:cubicBezTo>
                    <a:pt x="523" y="217"/>
                    <a:pt x="462" y="212"/>
                    <a:pt x="402" y="207"/>
                  </a:cubicBezTo>
                  <a:cubicBezTo>
                    <a:pt x="350" y="204"/>
                    <a:pt x="298" y="200"/>
                    <a:pt x="248" y="184"/>
                  </a:cubicBezTo>
                  <a:cubicBezTo>
                    <a:pt x="184" y="163"/>
                    <a:pt x="118" y="132"/>
                    <a:pt x="83" y="70"/>
                  </a:cubicBezTo>
                  <a:cubicBezTo>
                    <a:pt x="71" y="48"/>
                    <a:pt x="63" y="24"/>
                    <a:pt x="60" y="0"/>
                  </a:cubicBezTo>
                </a:path>
              </a:pathLst>
            </a:custGeom>
            <a:solidFill>
              <a:srgbClr val="4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ṧļíḑê"/>
            <p:cNvSpPr/>
            <p:nvPr/>
          </p:nvSpPr>
          <p:spPr bwMode="auto">
            <a:xfrm>
              <a:off x="5814410" y="3641887"/>
              <a:ext cx="340233" cy="239226"/>
            </a:xfrm>
            <a:custGeom>
              <a:avLst/>
              <a:gdLst>
                <a:gd name="T0" fmla="*/ 4 w 190"/>
                <a:gd name="T1" fmla="*/ 35 h 134"/>
                <a:gd name="T2" fmla="*/ 122 w 190"/>
                <a:gd name="T3" fmla="*/ 134 h 134"/>
                <a:gd name="T4" fmla="*/ 189 w 190"/>
                <a:gd name="T5" fmla="*/ 94 h 134"/>
                <a:gd name="T6" fmla="*/ 184 w 190"/>
                <a:gd name="T7" fmla="*/ 88 h 134"/>
                <a:gd name="T8" fmla="*/ 142 w 190"/>
                <a:gd name="T9" fmla="*/ 84 h 134"/>
                <a:gd name="T10" fmla="*/ 3 w 190"/>
                <a:gd name="T11" fmla="*/ 26 h 134"/>
                <a:gd name="T12" fmla="*/ 4 w 190"/>
                <a:gd name="T13" fmla="*/ 3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34">
                  <a:moveTo>
                    <a:pt x="4" y="35"/>
                  </a:moveTo>
                  <a:cubicBezTo>
                    <a:pt x="25" y="43"/>
                    <a:pt x="82" y="71"/>
                    <a:pt x="122" y="134"/>
                  </a:cubicBezTo>
                  <a:cubicBezTo>
                    <a:pt x="122" y="134"/>
                    <a:pt x="174" y="131"/>
                    <a:pt x="189" y="94"/>
                  </a:cubicBezTo>
                  <a:cubicBezTo>
                    <a:pt x="190" y="91"/>
                    <a:pt x="188" y="88"/>
                    <a:pt x="184" y="88"/>
                  </a:cubicBezTo>
                  <a:cubicBezTo>
                    <a:pt x="173" y="90"/>
                    <a:pt x="152" y="93"/>
                    <a:pt x="142" y="84"/>
                  </a:cubicBezTo>
                  <a:cubicBezTo>
                    <a:pt x="129" y="73"/>
                    <a:pt x="59" y="0"/>
                    <a:pt x="3" y="26"/>
                  </a:cubicBezTo>
                  <a:cubicBezTo>
                    <a:pt x="0" y="28"/>
                    <a:pt x="0" y="33"/>
                    <a:pt x="4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Sľiḋê"/>
            <p:cNvSpPr/>
            <p:nvPr/>
          </p:nvSpPr>
          <p:spPr bwMode="auto">
            <a:xfrm>
              <a:off x="6185477" y="3943844"/>
              <a:ext cx="225404" cy="351929"/>
            </a:xfrm>
            <a:custGeom>
              <a:avLst/>
              <a:gdLst>
                <a:gd name="T0" fmla="*/ 85 w 126"/>
                <a:gd name="T1" fmla="*/ 193 h 197"/>
                <a:gd name="T2" fmla="*/ 0 w 126"/>
                <a:gd name="T3" fmla="*/ 63 h 197"/>
                <a:gd name="T4" fmla="*/ 47 w 126"/>
                <a:gd name="T5" fmla="*/ 1 h 197"/>
                <a:gd name="T6" fmla="*/ 53 w 126"/>
                <a:gd name="T7" fmla="*/ 7 h 197"/>
                <a:gd name="T8" fmla="*/ 52 w 126"/>
                <a:gd name="T9" fmla="*/ 49 h 197"/>
                <a:gd name="T10" fmla="*/ 93 w 126"/>
                <a:gd name="T11" fmla="*/ 194 h 197"/>
                <a:gd name="T12" fmla="*/ 85 w 126"/>
                <a:gd name="T13" fmla="*/ 19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97">
                  <a:moveTo>
                    <a:pt x="85" y="193"/>
                  </a:moveTo>
                  <a:cubicBezTo>
                    <a:pt x="79" y="170"/>
                    <a:pt x="58" y="110"/>
                    <a:pt x="0" y="63"/>
                  </a:cubicBezTo>
                  <a:cubicBezTo>
                    <a:pt x="0" y="63"/>
                    <a:pt x="9" y="12"/>
                    <a:pt x="47" y="1"/>
                  </a:cubicBezTo>
                  <a:cubicBezTo>
                    <a:pt x="51" y="0"/>
                    <a:pt x="54" y="3"/>
                    <a:pt x="53" y="7"/>
                  </a:cubicBezTo>
                  <a:cubicBezTo>
                    <a:pt x="49" y="17"/>
                    <a:pt x="44" y="38"/>
                    <a:pt x="52" y="49"/>
                  </a:cubicBezTo>
                  <a:cubicBezTo>
                    <a:pt x="62" y="63"/>
                    <a:pt x="126" y="142"/>
                    <a:pt x="93" y="194"/>
                  </a:cubicBezTo>
                  <a:cubicBezTo>
                    <a:pt x="91" y="197"/>
                    <a:pt x="86" y="196"/>
                    <a:pt x="85" y="1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ŝļiďè"/>
            <p:cNvSpPr/>
            <p:nvPr/>
          </p:nvSpPr>
          <p:spPr bwMode="auto">
            <a:xfrm>
              <a:off x="5877141" y="3965109"/>
              <a:ext cx="240289" cy="231783"/>
            </a:xfrm>
            <a:custGeom>
              <a:avLst/>
              <a:gdLst>
                <a:gd name="T0" fmla="*/ 134 w 134"/>
                <a:gd name="T1" fmla="*/ 0 h 130"/>
                <a:gd name="T2" fmla="*/ 4 w 134"/>
                <a:gd name="T3" fmla="*/ 94 h 130"/>
                <a:gd name="T4" fmla="*/ 48 w 134"/>
                <a:gd name="T5" fmla="*/ 130 h 130"/>
                <a:gd name="T6" fmla="*/ 134 w 134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30">
                  <a:moveTo>
                    <a:pt x="134" y="0"/>
                  </a:moveTo>
                  <a:cubicBezTo>
                    <a:pt x="4" y="94"/>
                    <a:pt x="4" y="94"/>
                    <a:pt x="4" y="94"/>
                  </a:cubicBezTo>
                  <a:cubicBezTo>
                    <a:pt x="0" y="122"/>
                    <a:pt x="48" y="130"/>
                    <a:pt x="48" y="130"/>
                  </a:cubicBezTo>
                  <a:cubicBezTo>
                    <a:pt x="68" y="74"/>
                    <a:pt x="134" y="0"/>
                    <a:pt x="134" y="0"/>
                  </a:cubicBezTo>
                </a:path>
              </a:pathLst>
            </a:custGeom>
            <a:solidFill>
              <a:srgbClr val="F1D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ṡ1îďé"/>
            <p:cNvSpPr/>
            <p:nvPr/>
          </p:nvSpPr>
          <p:spPr bwMode="auto">
            <a:xfrm>
              <a:off x="5819727" y="3742893"/>
              <a:ext cx="170116" cy="193508"/>
            </a:xfrm>
            <a:custGeom>
              <a:avLst/>
              <a:gdLst>
                <a:gd name="T0" fmla="*/ 0 w 95"/>
                <a:gd name="T1" fmla="*/ 0 h 108"/>
                <a:gd name="T2" fmla="*/ 95 w 95"/>
                <a:gd name="T3" fmla="*/ 108 h 108"/>
                <a:gd name="T4" fmla="*/ 0 w 95"/>
                <a:gd name="T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8">
                  <a:moveTo>
                    <a:pt x="0" y="0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95" y="108"/>
                    <a:pt x="34" y="89"/>
                    <a:pt x="0" y="0"/>
                  </a:cubicBezTo>
                  <a:close/>
                </a:path>
              </a:pathLst>
            </a:custGeom>
            <a:solidFill>
              <a:srgbClr val="352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$ľídé"/>
            <p:cNvSpPr/>
            <p:nvPr/>
          </p:nvSpPr>
          <p:spPr bwMode="auto">
            <a:xfrm>
              <a:off x="6104672" y="4088443"/>
              <a:ext cx="170116" cy="192445"/>
            </a:xfrm>
            <a:custGeom>
              <a:avLst/>
              <a:gdLst>
                <a:gd name="T0" fmla="*/ 0 w 95"/>
                <a:gd name="T1" fmla="*/ 0 h 108"/>
                <a:gd name="T2" fmla="*/ 95 w 95"/>
                <a:gd name="T3" fmla="*/ 108 h 108"/>
                <a:gd name="T4" fmla="*/ 0 w 95"/>
                <a:gd name="T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8">
                  <a:moveTo>
                    <a:pt x="0" y="0"/>
                  </a:moveTo>
                  <a:cubicBezTo>
                    <a:pt x="95" y="108"/>
                    <a:pt x="95" y="108"/>
                    <a:pt x="95" y="108"/>
                  </a:cubicBezTo>
                  <a:cubicBezTo>
                    <a:pt x="95" y="108"/>
                    <a:pt x="34" y="89"/>
                    <a:pt x="0" y="0"/>
                  </a:cubicBezTo>
                  <a:close/>
                </a:path>
              </a:pathLst>
            </a:custGeom>
            <a:solidFill>
              <a:srgbClr val="352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ṣļïďé"/>
            <p:cNvSpPr/>
            <p:nvPr/>
          </p:nvSpPr>
          <p:spPr bwMode="auto">
            <a:xfrm>
              <a:off x="5661305" y="4183070"/>
              <a:ext cx="212645" cy="160548"/>
            </a:xfrm>
            <a:custGeom>
              <a:avLst/>
              <a:gdLst>
                <a:gd name="T0" fmla="*/ 111 w 119"/>
                <a:gd name="T1" fmla="*/ 80 h 90"/>
                <a:gd name="T2" fmla="*/ 54 w 119"/>
                <a:gd name="T3" fmla="*/ 61 h 90"/>
                <a:gd name="T4" fmla="*/ 1 w 119"/>
                <a:gd name="T5" fmla="*/ 35 h 90"/>
                <a:gd name="T6" fmla="*/ 73 w 119"/>
                <a:gd name="T7" fmla="*/ 14 h 90"/>
                <a:gd name="T8" fmla="*/ 111 w 119"/>
                <a:gd name="T9" fmla="*/ 8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90">
                  <a:moveTo>
                    <a:pt x="111" y="80"/>
                  </a:moveTo>
                  <a:cubicBezTo>
                    <a:pt x="102" y="90"/>
                    <a:pt x="82" y="72"/>
                    <a:pt x="54" y="61"/>
                  </a:cubicBezTo>
                  <a:cubicBezTo>
                    <a:pt x="27" y="49"/>
                    <a:pt x="0" y="48"/>
                    <a:pt x="1" y="35"/>
                  </a:cubicBezTo>
                  <a:cubicBezTo>
                    <a:pt x="1" y="23"/>
                    <a:pt x="38" y="0"/>
                    <a:pt x="73" y="14"/>
                  </a:cubicBezTo>
                  <a:cubicBezTo>
                    <a:pt x="109" y="29"/>
                    <a:pt x="119" y="71"/>
                    <a:pt x="111" y="80"/>
                  </a:cubicBezTo>
                  <a:close/>
                </a:path>
              </a:pathLst>
            </a:custGeom>
            <a:solidFill>
              <a:srgbClr val="CB5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šḻîḑé"/>
            <p:cNvSpPr/>
            <p:nvPr/>
          </p:nvSpPr>
          <p:spPr bwMode="auto">
            <a:xfrm>
              <a:off x="5661305" y="4240484"/>
              <a:ext cx="175433" cy="89311"/>
            </a:xfrm>
            <a:custGeom>
              <a:avLst/>
              <a:gdLst>
                <a:gd name="T0" fmla="*/ 58 w 98"/>
                <a:gd name="T1" fmla="*/ 9 h 50"/>
                <a:gd name="T2" fmla="*/ 28 w 98"/>
                <a:gd name="T3" fmla="*/ 1 h 50"/>
                <a:gd name="T4" fmla="*/ 1 w 98"/>
                <a:gd name="T5" fmla="*/ 2 h 50"/>
                <a:gd name="T6" fmla="*/ 1 w 98"/>
                <a:gd name="T7" fmla="*/ 3 h 50"/>
                <a:gd name="T8" fmla="*/ 54 w 98"/>
                <a:gd name="T9" fmla="*/ 29 h 50"/>
                <a:gd name="T10" fmla="*/ 98 w 98"/>
                <a:gd name="T11" fmla="*/ 50 h 50"/>
                <a:gd name="T12" fmla="*/ 58 w 98"/>
                <a:gd name="T13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50">
                  <a:moveTo>
                    <a:pt x="58" y="9"/>
                  </a:moveTo>
                  <a:cubicBezTo>
                    <a:pt x="49" y="5"/>
                    <a:pt x="39" y="2"/>
                    <a:pt x="28" y="1"/>
                  </a:cubicBezTo>
                  <a:cubicBezTo>
                    <a:pt x="19" y="0"/>
                    <a:pt x="10" y="3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6"/>
                    <a:pt x="27" y="17"/>
                    <a:pt x="54" y="29"/>
                  </a:cubicBezTo>
                  <a:cubicBezTo>
                    <a:pt x="73" y="36"/>
                    <a:pt x="88" y="47"/>
                    <a:pt x="98" y="50"/>
                  </a:cubicBezTo>
                  <a:cubicBezTo>
                    <a:pt x="88" y="34"/>
                    <a:pt x="76" y="18"/>
                    <a:pt x="58" y="9"/>
                  </a:cubicBezTo>
                  <a:close/>
                </a:path>
              </a:pathLst>
            </a:custGeom>
            <a:solidFill>
              <a:srgbClr val="9B46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śliḑè"/>
            <p:cNvSpPr/>
            <p:nvPr/>
          </p:nvSpPr>
          <p:spPr bwMode="auto">
            <a:xfrm>
              <a:off x="5700645" y="4195829"/>
              <a:ext cx="155231" cy="78679"/>
            </a:xfrm>
            <a:custGeom>
              <a:avLst/>
              <a:gdLst>
                <a:gd name="T0" fmla="*/ 87 w 87"/>
                <a:gd name="T1" fmla="*/ 44 h 44"/>
                <a:gd name="T2" fmla="*/ 51 w 87"/>
                <a:gd name="T3" fmla="*/ 7 h 44"/>
                <a:gd name="T4" fmla="*/ 0 w 87"/>
                <a:gd name="T5" fmla="*/ 8 h 44"/>
                <a:gd name="T6" fmla="*/ 87 w 8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44">
                  <a:moveTo>
                    <a:pt x="87" y="44"/>
                  </a:moveTo>
                  <a:cubicBezTo>
                    <a:pt x="82" y="30"/>
                    <a:pt x="70" y="15"/>
                    <a:pt x="51" y="7"/>
                  </a:cubicBezTo>
                  <a:cubicBezTo>
                    <a:pt x="33" y="0"/>
                    <a:pt x="14" y="2"/>
                    <a:pt x="0" y="8"/>
                  </a:cubicBezTo>
                  <a:lnTo>
                    <a:pt x="8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ṣlïḑe"/>
            <p:cNvSpPr/>
            <p:nvPr/>
          </p:nvSpPr>
          <p:spPr bwMode="auto">
            <a:xfrm>
              <a:off x="5818663" y="4257496"/>
              <a:ext cx="464630" cy="162674"/>
            </a:xfrm>
            <a:custGeom>
              <a:avLst/>
              <a:gdLst>
                <a:gd name="T0" fmla="*/ 2 w 260"/>
                <a:gd name="T1" fmla="*/ 89 h 91"/>
                <a:gd name="T2" fmla="*/ 0 w 260"/>
                <a:gd name="T3" fmla="*/ 91 h 91"/>
                <a:gd name="T4" fmla="*/ 2 w 260"/>
                <a:gd name="T5" fmla="*/ 89 h 91"/>
                <a:gd name="T6" fmla="*/ 2 w 260"/>
                <a:gd name="T7" fmla="*/ 89 h 91"/>
                <a:gd name="T8" fmla="*/ 156 w 260"/>
                <a:gd name="T9" fmla="*/ 0 h 91"/>
                <a:gd name="T10" fmla="*/ 2 w 260"/>
                <a:gd name="T11" fmla="*/ 89 h 91"/>
                <a:gd name="T12" fmla="*/ 168 w 260"/>
                <a:gd name="T13" fmla="*/ 8 h 91"/>
                <a:gd name="T14" fmla="*/ 260 w 260"/>
                <a:gd name="T15" fmla="*/ 39 h 91"/>
                <a:gd name="T16" fmla="*/ 156 w 260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91">
                  <a:moveTo>
                    <a:pt x="2" y="89"/>
                  </a:moveTo>
                  <a:cubicBezTo>
                    <a:pt x="1" y="90"/>
                    <a:pt x="0" y="91"/>
                    <a:pt x="0" y="9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9"/>
                    <a:pt x="2" y="89"/>
                  </a:cubicBezTo>
                  <a:moveTo>
                    <a:pt x="156" y="0"/>
                  </a:moveTo>
                  <a:cubicBezTo>
                    <a:pt x="112" y="0"/>
                    <a:pt x="58" y="20"/>
                    <a:pt x="2" y="89"/>
                  </a:cubicBezTo>
                  <a:cubicBezTo>
                    <a:pt x="16" y="75"/>
                    <a:pt x="85" y="8"/>
                    <a:pt x="168" y="8"/>
                  </a:cubicBezTo>
                  <a:cubicBezTo>
                    <a:pt x="198" y="8"/>
                    <a:pt x="229" y="16"/>
                    <a:pt x="260" y="39"/>
                  </a:cubicBezTo>
                  <a:cubicBezTo>
                    <a:pt x="260" y="39"/>
                    <a:pt x="218" y="0"/>
                    <a:pt x="156" y="0"/>
                  </a:cubicBezTo>
                </a:path>
              </a:pathLst>
            </a:custGeom>
            <a:solidFill>
              <a:srgbClr val="F1D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Sḻïḍè"/>
            <p:cNvSpPr/>
            <p:nvPr/>
          </p:nvSpPr>
          <p:spPr bwMode="auto">
            <a:xfrm>
              <a:off x="5131818" y="2764724"/>
              <a:ext cx="107386" cy="233910"/>
            </a:xfrm>
            <a:custGeom>
              <a:avLst/>
              <a:gdLst>
                <a:gd name="T0" fmla="*/ 101 w 101"/>
                <a:gd name="T1" fmla="*/ 0 h 220"/>
                <a:gd name="T2" fmla="*/ 3 w 101"/>
                <a:gd name="T3" fmla="*/ 0 h 220"/>
                <a:gd name="T4" fmla="*/ 3 w 101"/>
                <a:gd name="T5" fmla="*/ 30 h 220"/>
                <a:gd name="T6" fmla="*/ 65 w 101"/>
                <a:gd name="T7" fmla="*/ 30 h 220"/>
                <a:gd name="T8" fmla="*/ 0 w 101"/>
                <a:gd name="T9" fmla="*/ 188 h 220"/>
                <a:gd name="T10" fmla="*/ 0 w 101"/>
                <a:gd name="T11" fmla="*/ 220 h 220"/>
                <a:gd name="T12" fmla="*/ 101 w 101"/>
                <a:gd name="T13" fmla="*/ 220 h 220"/>
                <a:gd name="T14" fmla="*/ 101 w 101"/>
                <a:gd name="T15" fmla="*/ 188 h 220"/>
                <a:gd name="T16" fmla="*/ 35 w 101"/>
                <a:gd name="T17" fmla="*/ 188 h 220"/>
                <a:gd name="T18" fmla="*/ 101 w 101"/>
                <a:gd name="T19" fmla="*/ 30 h 220"/>
                <a:gd name="T20" fmla="*/ 101 w 101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20">
                  <a:moveTo>
                    <a:pt x="101" y="0"/>
                  </a:moveTo>
                  <a:lnTo>
                    <a:pt x="3" y="0"/>
                  </a:lnTo>
                  <a:lnTo>
                    <a:pt x="3" y="30"/>
                  </a:lnTo>
                  <a:lnTo>
                    <a:pt x="65" y="30"/>
                  </a:lnTo>
                  <a:lnTo>
                    <a:pt x="0" y="188"/>
                  </a:lnTo>
                  <a:lnTo>
                    <a:pt x="0" y="220"/>
                  </a:lnTo>
                  <a:lnTo>
                    <a:pt x="101" y="220"/>
                  </a:lnTo>
                  <a:lnTo>
                    <a:pt x="101" y="188"/>
                  </a:lnTo>
                  <a:lnTo>
                    <a:pt x="35" y="188"/>
                  </a:lnTo>
                  <a:lnTo>
                    <a:pt x="101" y="3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878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šḻîḑé"/>
            <p:cNvSpPr/>
            <p:nvPr/>
          </p:nvSpPr>
          <p:spPr bwMode="auto">
            <a:xfrm>
              <a:off x="5131818" y="2764724"/>
              <a:ext cx="107386" cy="233910"/>
            </a:xfrm>
            <a:custGeom>
              <a:avLst/>
              <a:gdLst>
                <a:gd name="T0" fmla="*/ 101 w 101"/>
                <a:gd name="T1" fmla="*/ 0 h 220"/>
                <a:gd name="T2" fmla="*/ 3 w 101"/>
                <a:gd name="T3" fmla="*/ 0 h 220"/>
                <a:gd name="T4" fmla="*/ 3 w 101"/>
                <a:gd name="T5" fmla="*/ 30 h 220"/>
                <a:gd name="T6" fmla="*/ 65 w 101"/>
                <a:gd name="T7" fmla="*/ 30 h 220"/>
                <a:gd name="T8" fmla="*/ 0 w 101"/>
                <a:gd name="T9" fmla="*/ 188 h 220"/>
                <a:gd name="T10" fmla="*/ 0 w 101"/>
                <a:gd name="T11" fmla="*/ 220 h 220"/>
                <a:gd name="T12" fmla="*/ 101 w 101"/>
                <a:gd name="T13" fmla="*/ 220 h 220"/>
                <a:gd name="T14" fmla="*/ 101 w 101"/>
                <a:gd name="T15" fmla="*/ 188 h 220"/>
                <a:gd name="T16" fmla="*/ 35 w 101"/>
                <a:gd name="T17" fmla="*/ 188 h 220"/>
                <a:gd name="T18" fmla="*/ 101 w 101"/>
                <a:gd name="T19" fmla="*/ 30 h 220"/>
                <a:gd name="T20" fmla="*/ 101 w 101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20">
                  <a:moveTo>
                    <a:pt x="101" y="0"/>
                  </a:moveTo>
                  <a:lnTo>
                    <a:pt x="3" y="0"/>
                  </a:lnTo>
                  <a:lnTo>
                    <a:pt x="3" y="30"/>
                  </a:lnTo>
                  <a:lnTo>
                    <a:pt x="65" y="30"/>
                  </a:lnTo>
                  <a:lnTo>
                    <a:pt x="0" y="188"/>
                  </a:lnTo>
                  <a:lnTo>
                    <a:pt x="0" y="220"/>
                  </a:lnTo>
                  <a:lnTo>
                    <a:pt x="101" y="220"/>
                  </a:lnTo>
                  <a:lnTo>
                    <a:pt x="101" y="188"/>
                  </a:lnTo>
                  <a:lnTo>
                    <a:pt x="35" y="188"/>
                  </a:lnTo>
                  <a:lnTo>
                    <a:pt x="101" y="30"/>
                  </a:lnTo>
                  <a:lnTo>
                    <a:pt x="101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íşḻide"/>
            <p:cNvSpPr/>
            <p:nvPr/>
          </p:nvSpPr>
          <p:spPr bwMode="auto">
            <a:xfrm>
              <a:off x="5412510" y="3067745"/>
              <a:ext cx="159484" cy="173307"/>
            </a:xfrm>
            <a:custGeom>
              <a:avLst/>
              <a:gdLst>
                <a:gd name="T0" fmla="*/ 96 w 150"/>
                <a:gd name="T1" fmla="*/ 0 h 163"/>
                <a:gd name="T2" fmla="*/ 82 w 150"/>
                <a:gd name="T3" fmla="*/ 17 h 163"/>
                <a:gd name="T4" fmla="*/ 118 w 150"/>
                <a:gd name="T5" fmla="*/ 44 h 163"/>
                <a:gd name="T6" fmla="*/ 13 w 150"/>
                <a:gd name="T7" fmla="*/ 103 h 163"/>
                <a:gd name="T8" fmla="*/ 0 w 150"/>
                <a:gd name="T9" fmla="*/ 120 h 163"/>
                <a:gd name="T10" fmla="*/ 57 w 150"/>
                <a:gd name="T11" fmla="*/ 163 h 163"/>
                <a:gd name="T12" fmla="*/ 69 w 150"/>
                <a:gd name="T13" fmla="*/ 147 h 163"/>
                <a:gd name="T14" fmla="*/ 34 w 150"/>
                <a:gd name="T15" fmla="*/ 118 h 163"/>
                <a:gd name="T16" fmla="*/ 136 w 150"/>
                <a:gd name="T17" fmla="*/ 59 h 163"/>
                <a:gd name="T18" fmla="*/ 150 w 150"/>
                <a:gd name="T19" fmla="*/ 42 h 163"/>
                <a:gd name="T20" fmla="*/ 96 w 150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3">
                  <a:moveTo>
                    <a:pt x="96" y="0"/>
                  </a:moveTo>
                  <a:lnTo>
                    <a:pt x="82" y="17"/>
                  </a:lnTo>
                  <a:lnTo>
                    <a:pt x="118" y="44"/>
                  </a:lnTo>
                  <a:lnTo>
                    <a:pt x="13" y="103"/>
                  </a:lnTo>
                  <a:lnTo>
                    <a:pt x="0" y="120"/>
                  </a:lnTo>
                  <a:lnTo>
                    <a:pt x="57" y="163"/>
                  </a:lnTo>
                  <a:lnTo>
                    <a:pt x="69" y="147"/>
                  </a:lnTo>
                  <a:lnTo>
                    <a:pt x="34" y="118"/>
                  </a:lnTo>
                  <a:lnTo>
                    <a:pt x="136" y="59"/>
                  </a:lnTo>
                  <a:lnTo>
                    <a:pt x="150" y="4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Sḷîḑé"/>
            <p:cNvSpPr/>
            <p:nvPr/>
          </p:nvSpPr>
          <p:spPr bwMode="auto">
            <a:xfrm>
              <a:off x="5412510" y="3067745"/>
              <a:ext cx="159484" cy="173307"/>
            </a:xfrm>
            <a:custGeom>
              <a:avLst/>
              <a:gdLst>
                <a:gd name="T0" fmla="*/ 96 w 150"/>
                <a:gd name="T1" fmla="*/ 0 h 163"/>
                <a:gd name="T2" fmla="*/ 82 w 150"/>
                <a:gd name="T3" fmla="*/ 17 h 163"/>
                <a:gd name="T4" fmla="*/ 118 w 150"/>
                <a:gd name="T5" fmla="*/ 44 h 163"/>
                <a:gd name="T6" fmla="*/ 13 w 150"/>
                <a:gd name="T7" fmla="*/ 103 h 163"/>
                <a:gd name="T8" fmla="*/ 0 w 150"/>
                <a:gd name="T9" fmla="*/ 120 h 163"/>
                <a:gd name="T10" fmla="*/ 57 w 150"/>
                <a:gd name="T11" fmla="*/ 163 h 163"/>
                <a:gd name="T12" fmla="*/ 69 w 150"/>
                <a:gd name="T13" fmla="*/ 147 h 163"/>
                <a:gd name="T14" fmla="*/ 34 w 150"/>
                <a:gd name="T15" fmla="*/ 118 h 163"/>
                <a:gd name="T16" fmla="*/ 136 w 150"/>
                <a:gd name="T17" fmla="*/ 59 h 163"/>
                <a:gd name="T18" fmla="*/ 150 w 150"/>
                <a:gd name="T19" fmla="*/ 42 h 163"/>
                <a:gd name="T20" fmla="*/ 96 w 150"/>
                <a:gd name="T2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63">
                  <a:moveTo>
                    <a:pt x="96" y="0"/>
                  </a:moveTo>
                  <a:lnTo>
                    <a:pt x="82" y="17"/>
                  </a:lnTo>
                  <a:lnTo>
                    <a:pt x="118" y="44"/>
                  </a:lnTo>
                  <a:lnTo>
                    <a:pt x="13" y="103"/>
                  </a:lnTo>
                  <a:lnTo>
                    <a:pt x="0" y="120"/>
                  </a:lnTo>
                  <a:lnTo>
                    <a:pt x="57" y="163"/>
                  </a:lnTo>
                  <a:lnTo>
                    <a:pt x="69" y="147"/>
                  </a:lnTo>
                  <a:lnTo>
                    <a:pt x="34" y="118"/>
                  </a:lnTo>
                  <a:lnTo>
                    <a:pt x="136" y="59"/>
                  </a:lnTo>
                  <a:lnTo>
                    <a:pt x="150" y="42"/>
                  </a:lnTo>
                  <a:lnTo>
                    <a:pt x="96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ŝḷiḓé"/>
            <p:cNvSpPr/>
            <p:nvPr/>
          </p:nvSpPr>
          <p:spPr bwMode="auto">
            <a:xfrm>
              <a:off x="4739487" y="2378774"/>
              <a:ext cx="206266" cy="321095"/>
            </a:xfrm>
            <a:custGeom>
              <a:avLst/>
              <a:gdLst>
                <a:gd name="T0" fmla="*/ 73 w 194"/>
                <a:gd name="T1" fmla="*/ 0 h 302"/>
                <a:gd name="T2" fmla="*/ 63 w 194"/>
                <a:gd name="T3" fmla="*/ 38 h 302"/>
                <a:gd name="T4" fmla="*/ 140 w 194"/>
                <a:gd name="T5" fmla="*/ 59 h 302"/>
                <a:gd name="T6" fmla="*/ 11 w 194"/>
                <a:gd name="T7" fmla="*/ 233 h 302"/>
                <a:gd name="T8" fmla="*/ 0 w 194"/>
                <a:gd name="T9" fmla="*/ 272 h 302"/>
                <a:gd name="T10" fmla="*/ 125 w 194"/>
                <a:gd name="T11" fmla="*/ 302 h 302"/>
                <a:gd name="T12" fmla="*/ 135 w 194"/>
                <a:gd name="T13" fmla="*/ 264 h 302"/>
                <a:gd name="T14" fmla="*/ 54 w 194"/>
                <a:gd name="T15" fmla="*/ 243 h 302"/>
                <a:gd name="T16" fmla="*/ 184 w 194"/>
                <a:gd name="T17" fmla="*/ 69 h 302"/>
                <a:gd name="T18" fmla="*/ 194 w 194"/>
                <a:gd name="T19" fmla="*/ 32 h 302"/>
                <a:gd name="T20" fmla="*/ 73 w 194"/>
                <a:gd name="T2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302">
                  <a:moveTo>
                    <a:pt x="73" y="0"/>
                  </a:moveTo>
                  <a:lnTo>
                    <a:pt x="63" y="38"/>
                  </a:lnTo>
                  <a:lnTo>
                    <a:pt x="140" y="59"/>
                  </a:lnTo>
                  <a:lnTo>
                    <a:pt x="11" y="233"/>
                  </a:lnTo>
                  <a:lnTo>
                    <a:pt x="0" y="272"/>
                  </a:lnTo>
                  <a:lnTo>
                    <a:pt x="125" y="302"/>
                  </a:lnTo>
                  <a:lnTo>
                    <a:pt x="135" y="264"/>
                  </a:lnTo>
                  <a:lnTo>
                    <a:pt x="54" y="243"/>
                  </a:lnTo>
                  <a:lnTo>
                    <a:pt x="184" y="69"/>
                  </a:lnTo>
                  <a:lnTo>
                    <a:pt x="194" y="3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ŝḻíḓê"/>
            <p:cNvSpPr/>
            <p:nvPr/>
          </p:nvSpPr>
          <p:spPr bwMode="auto">
            <a:xfrm>
              <a:off x="4739487" y="2378774"/>
              <a:ext cx="206266" cy="321095"/>
            </a:xfrm>
            <a:custGeom>
              <a:avLst/>
              <a:gdLst>
                <a:gd name="T0" fmla="*/ 73 w 194"/>
                <a:gd name="T1" fmla="*/ 0 h 302"/>
                <a:gd name="T2" fmla="*/ 63 w 194"/>
                <a:gd name="T3" fmla="*/ 38 h 302"/>
                <a:gd name="T4" fmla="*/ 140 w 194"/>
                <a:gd name="T5" fmla="*/ 59 h 302"/>
                <a:gd name="T6" fmla="*/ 11 w 194"/>
                <a:gd name="T7" fmla="*/ 233 h 302"/>
                <a:gd name="T8" fmla="*/ 0 w 194"/>
                <a:gd name="T9" fmla="*/ 272 h 302"/>
                <a:gd name="T10" fmla="*/ 125 w 194"/>
                <a:gd name="T11" fmla="*/ 302 h 302"/>
                <a:gd name="T12" fmla="*/ 135 w 194"/>
                <a:gd name="T13" fmla="*/ 264 h 302"/>
                <a:gd name="T14" fmla="*/ 54 w 194"/>
                <a:gd name="T15" fmla="*/ 243 h 302"/>
                <a:gd name="T16" fmla="*/ 184 w 194"/>
                <a:gd name="T17" fmla="*/ 69 h 302"/>
                <a:gd name="T18" fmla="*/ 194 w 194"/>
                <a:gd name="T19" fmla="*/ 32 h 302"/>
                <a:gd name="T20" fmla="*/ 73 w 194"/>
                <a:gd name="T2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302">
                  <a:moveTo>
                    <a:pt x="73" y="0"/>
                  </a:moveTo>
                  <a:lnTo>
                    <a:pt x="63" y="38"/>
                  </a:lnTo>
                  <a:lnTo>
                    <a:pt x="140" y="59"/>
                  </a:lnTo>
                  <a:lnTo>
                    <a:pt x="11" y="233"/>
                  </a:lnTo>
                  <a:lnTo>
                    <a:pt x="0" y="272"/>
                  </a:lnTo>
                  <a:lnTo>
                    <a:pt x="125" y="302"/>
                  </a:lnTo>
                  <a:lnTo>
                    <a:pt x="135" y="264"/>
                  </a:lnTo>
                  <a:lnTo>
                    <a:pt x="54" y="243"/>
                  </a:lnTo>
                  <a:lnTo>
                    <a:pt x="184" y="69"/>
                  </a:lnTo>
                  <a:lnTo>
                    <a:pt x="194" y="32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Sľîdê"/>
            <p:cNvSpPr/>
            <p:nvPr/>
          </p:nvSpPr>
          <p:spPr bwMode="auto">
            <a:xfrm>
              <a:off x="4244024" y="1837591"/>
              <a:ext cx="361497" cy="536930"/>
            </a:xfrm>
            <a:custGeom>
              <a:avLst/>
              <a:gdLst>
                <a:gd name="T0" fmla="*/ 196 w 340"/>
                <a:gd name="T1" fmla="*/ 0 h 505"/>
                <a:gd name="T2" fmla="*/ 216 w 340"/>
                <a:gd name="T3" fmla="*/ 62 h 505"/>
                <a:gd name="T4" fmla="*/ 189 w 340"/>
                <a:gd name="T5" fmla="*/ 420 h 505"/>
                <a:gd name="T6" fmla="*/ 320 w 340"/>
                <a:gd name="T7" fmla="*/ 376 h 505"/>
                <a:gd name="T8" fmla="*/ 340 w 340"/>
                <a:gd name="T9" fmla="*/ 438 h 505"/>
                <a:gd name="T10" fmla="*/ 140 w 340"/>
                <a:gd name="T11" fmla="*/ 505 h 505"/>
                <a:gd name="T12" fmla="*/ 120 w 340"/>
                <a:gd name="T13" fmla="*/ 443 h 505"/>
                <a:gd name="T14" fmla="*/ 145 w 340"/>
                <a:gd name="T15" fmla="*/ 87 h 505"/>
                <a:gd name="T16" fmla="*/ 22 w 340"/>
                <a:gd name="T17" fmla="*/ 127 h 505"/>
                <a:gd name="T18" fmla="*/ 0 w 340"/>
                <a:gd name="T19" fmla="*/ 65 h 505"/>
                <a:gd name="T20" fmla="*/ 196 w 340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505">
                  <a:moveTo>
                    <a:pt x="196" y="0"/>
                  </a:moveTo>
                  <a:lnTo>
                    <a:pt x="216" y="62"/>
                  </a:lnTo>
                  <a:lnTo>
                    <a:pt x="189" y="420"/>
                  </a:lnTo>
                  <a:lnTo>
                    <a:pt x="320" y="376"/>
                  </a:lnTo>
                  <a:lnTo>
                    <a:pt x="340" y="438"/>
                  </a:lnTo>
                  <a:lnTo>
                    <a:pt x="140" y="505"/>
                  </a:lnTo>
                  <a:lnTo>
                    <a:pt x="120" y="443"/>
                  </a:lnTo>
                  <a:lnTo>
                    <a:pt x="145" y="87"/>
                  </a:lnTo>
                  <a:lnTo>
                    <a:pt x="22" y="127"/>
                  </a:lnTo>
                  <a:lnTo>
                    <a:pt x="0" y="6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416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56" name="组合 455"/>
          <p:cNvGrpSpPr/>
          <p:nvPr/>
        </p:nvGrpSpPr>
        <p:grpSpPr>
          <a:xfrm>
            <a:off x="6615764" y="2028028"/>
            <a:ext cx="464664" cy="464664"/>
            <a:chOff x="5940899" y="1916372"/>
            <a:chExt cx="646544" cy="646544"/>
          </a:xfrm>
        </p:grpSpPr>
        <p:sp>
          <p:nvSpPr>
            <p:cNvPr id="457" name="椭圆 456"/>
            <p:cNvSpPr/>
            <p:nvPr/>
          </p:nvSpPr>
          <p:spPr>
            <a:xfrm>
              <a:off x="5940899" y="1916372"/>
              <a:ext cx="646544" cy="6465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8" name="椭圆 429"/>
            <p:cNvSpPr/>
            <p:nvPr/>
          </p:nvSpPr>
          <p:spPr>
            <a:xfrm>
              <a:off x="6115265" y="2090955"/>
              <a:ext cx="297812" cy="297377"/>
            </a:xfrm>
            <a:custGeom>
              <a:avLst/>
              <a:gdLst>
                <a:gd name="connsiteX0" fmla="*/ 351512 w 608453"/>
                <a:gd name="connsiteY0" fmla="*/ 527474 h 607566"/>
                <a:gd name="connsiteX1" fmla="*/ 365947 w 608453"/>
                <a:gd name="connsiteY1" fmla="*/ 533451 h 607566"/>
                <a:gd name="connsiteX2" fmla="*/ 371935 w 608453"/>
                <a:gd name="connsiteY2" fmla="*/ 548009 h 607566"/>
                <a:gd name="connsiteX3" fmla="*/ 365947 w 608453"/>
                <a:gd name="connsiteY3" fmla="*/ 562567 h 607566"/>
                <a:gd name="connsiteX4" fmla="*/ 351512 w 608453"/>
                <a:gd name="connsiteY4" fmla="*/ 568543 h 607566"/>
                <a:gd name="connsiteX5" fmla="*/ 336925 w 608453"/>
                <a:gd name="connsiteY5" fmla="*/ 562567 h 607566"/>
                <a:gd name="connsiteX6" fmla="*/ 330936 w 608453"/>
                <a:gd name="connsiteY6" fmla="*/ 548009 h 607566"/>
                <a:gd name="connsiteX7" fmla="*/ 336925 w 608453"/>
                <a:gd name="connsiteY7" fmla="*/ 533451 h 607566"/>
                <a:gd name="connsiteX8" fmla="*/ 351512 w 608453"/>
                <a:gd name="connsiteY8" fmla="*/ 527474 h 607566"/>
                <a:gd name="connsiteX9" fmla="*/ 96651 w 608453"/>
                <a:gd name="connsiteY9" fmla="*/ 340302 h 607566"/>
                <a:gd name="connsiteX10" fmla="*/ 59316 w 608453"/>
                <a:gd name="connsiteY10" fmla="*/ 414406 h 607566"/>
                <a:gd name="connsiteX11" fmla="*/ 59008 w 608453"/>
                <a:gd name="connsiteY11" fmla="*/ 548652 h 607566"/>
                <a:gd name="connsiteX12" fmla="*/ 193448 w 608453"/>
                <a:gd name="connsiteY12" fmla="*/ 548345 h 607566"/>
                <a:gd name="connsiteX13" fmla="*/ 267659 w 608453"/>
                <a:gd name="connsiteY13" fmla="*/ 511063 h 607566"/>
                <a:gd name="connsiteX14" fmla="*/ 176086 w 608453"/>
                <a:gd name="connsiteY14" fmla="*/ 431743 h 607566"/>
                <a:gd name="connsiteX15" fmla="*/ 96651 w 608453"/>
                <a:gd name="connsiteY15" fmla="*/ 340302 h 607566"/>
                <a:gd name="connsiteX16" fmla="*/ 304192 w 608453"/>
                <a:gd name="connsiteY16" fmla="*/ 257606 h 607566"/>
                <a:gd name="connsiteX17" fmla="*/ 257941 w 608453"/>
                <a:gd name="connsiteY17" fmla="*/ 303782 h 607566"/>
                <a:gd name="connsiteX18" fmla="*/ 304192 w 608453"/>
                <a:gd name="connsiteY18" fmla="*/ 349958 h 607566"/>
                <a:gd name="connsiteX19" fmla="*/ 350442 w 608453"/>
                <a:gd name="connsiteY19" fmla="*/ 303782 h 607566"/>
                <a:gd name="connsiteX20" fmla="*/ 304192 w 608453"/>
                <a:gd name="connsiteY20" fmla="*/ 257606 h 607566"/>
                <a:gd name="connsiteX21" fmla="*/ 545278 w 608453"/>
                <a:gd name="connsiteY21" fmla="*/ 234698 h 607566"/>
                <a:gd name="connsiteX22" fmla="*/ 559861 w 608453"/>
                <a:gd name="connsiteY22" fmla="*/ 240687 h 607566"/>
                <a:gd name="connsiteX23" fmla="*/ 565848 w 608453"/>
                <a:gd name="connsiteY23" fmla="*/ 255121 h 607566"/>
                <a:gd name="connsiteX24" fmla="*/ 559861 w 608453"/>
                <a:gd name="connsiteY24" fmla="*/ 269709 h 607566"/>
                <a:gd name="connsiteX25" fmla="*/ 545278 w 608453"/>
                <a:gd name="connsiteY25" fmla="*/ 275697 h 607566"/>
                <a:gd name="connsiteX26" fmla="*/ 530848 w 608453"/>
                <a:gd name="connsiteY26" fmla="*/ 269709 h 607566"/>
                <a:gd name="connsiteX27" fmla="*/ 524708 w 608453"/>
                <a:gd name="connsiteY27" fmla="*/ 255121 h 607566"/>
                <a:gd name="connsiteX28" fmla="*/ 530848 w 608453"/>
                <a:gd name="connsiteY28" fmla="*/ 240687 h 607566"/>
                <a:gd name="connsiteX29" fmla="*/ 545278 w 608453"/>
                <a:gd name="connsiteY29" fmla="*/ 234698 h 607566"/>
                <a:gd name="connsiteX30" fmla="*/ 304192 w 608453"/>
                <a:gd name="connsiteY30" fmla="*/ 216492 h 607566"/>
                <a:gd name="connsiteX31" fmla="*/ 391622 w 608453"/>
                <a:gd name="connsiteY31" fmla="*/ 303782 h 607566"/>
                <a:gd name="connsiteX32" fmla="*/ 304192 w 608453"/>
                <a:gd name="connsiteY32" fmla="*/ 391071 h 607566"/>
                <a:gd name="connsiteX33" fmla="*/ 216761 w 608453"/>
                <a:gd name="connsiteY33" fmla="*/ 303782 h 607566"/>
                <a:gd name="connsiteX34" fmla="*/ 304192 w 608453"/>
                <a:gd name="connsiteY34" fmla="*/ 216492 h 607566"/>
                <a:gd name="connsiteX35" fmla="*/ 304227 w 608453"/>
                <a:gd name="connsiteY35" fmla="*/ 120599 h 607566"/>
                <a:gd name="connsiteX36" fmla="*/ 205125 w 608453"/>
                <a:gd name="connsiteY36" fmla="*/ 204829 h 607566"/>
                <a:gd name="connsiteX37" fmla="*/ 120774 w 608453"/>
                <a:gd name="connsiteY37" fmla="*/ 303787 h 607566"/>
                <a:gd name="connsiteX38" fmla="*/ 205125 w 608453"/>
                <a:gd name="connsiteY38" fmla="*/ 402746 h 607566"/>
                <a:gd name="connsiteX39" fmla="*/ 304227 w 608453"/>
                <a:gd name="connsiteY39" fmla="*/ 486822 h 607566"/>
                <a:gd name="connsiteX40" fmla="*/ 403328 w 608453"/>
                <a:gd name="connsiteY40" fmla="*/ 402746 h 607566"/>
                <a:gd name="connsiteX41" fmla="*/ 487526 w 608453"/>
                <a:gd name="connsiteY41" fmla="*/ 303787 h 607566"/>
                <a:gd name="connsiteX42" fmla="*/ 403328 w 608453"/>
                <a:gd name="connsiteY42" fmla="*/ 204829 h 607566"/>
                <a:gd name="connsiteX43" fmla="*/ 304227 w 608453"/>
                <a:gd name="connsiteY43" fmla="*/ 120599 h 607566"/>
                <a:gd name="connsiteX44" fmla="*/ 112054 w 608453"/>
                <a:gd name="connsiteY44" fmla="*/ 41068 h 607566"/>
                <a:gd name="connsiteX45" fmla="*/ 59008 w 608453"/>
                <a:gd name="connsiteY45" fmla="*/ 58923 h 607566"/>
                <a:gd name="connsiteX46" fmla="*/ 59316 w 608453"/>
                <a:gd name="connsiteY46" fmla="*/ 193169 h 607566"/>
                <a:gd name="connsiteX47" fmla="*/ 96651 w 608453"/>
                <a:gd name="connsiteY47" fmla="*/ 267272 h 607566"/>
                <a:gd name="connsiteX48" fmla="*/ 176086 w 608453"/>
                <a:gd name="connsiteY48" fmla="*/ 175832 h 607566"/>
                <a:gd name="connsiteX49" fmla="*/ 267659 w 608453"/>
                <a:gd name="connsiteY49" fmla="*/ 96512 h 607566"/>
                <a:gd name="connsiteX50" fmla="*/ 193448 w 608453"/>
                <a:gd name="connsiteY50" fmla="*/ 59230 h 607566"/>
                <a:gd name="connsiteX51" fmla="*/ 112054 w 608453"/>
                <a:gd name="connsiteY51" fmla="*/ 41068 h 607566"/>
                <a:gd name="connsiteX52" fmla="*/ 103297 w 608453"/>
                <a:gd name="connsiteY52" fmla="*/ 200 h 607566"/>
                <a:gd name="connsiteX53" fmla="*/ 208352 w 608453"/>
                <a:gd name="connsiteY53" fmla="*/ 21027 h 607566"/>
                <a:gd name="connsiteX54" fmla="*/ 304227 w 608453"/>
                <a:gd name="connsiteY54" fmla="*/ 71044 h 607566"/>
                <a:gd name="connsiteX55" fmla="*/ 400101 w 608453"/>
                <a:gd name="connsiteY55" fmla="*/ 21027 h 607566"/>
                <a:gd name="connsiteX56" fmla="*/ 505080 w 608453"/>
                <a:gd name="connsiteY56" fmla="*/ 200 h 607566"/>
                <a:gd name="connsiteX57" fmla="*/ 578484 w 608453"/>
                <a:gd name="connsiteY57" fmla="*/ 29773 h 607566"/>
                <a:gd name="connsiteX58" fmla="*/ 586166 w 608453"/>
                <a:gd name="connsiteY58" fmla="*/ 211273 h 607566"/>
                <a:gd name="connsiteX59" fmla="*/ 559432 w 608453"/>
                <a:gd name="connsiteY59" fmla="*/ 222626 h 607566"/>
                <a:gd name="connsiteX60" fmla="*/ 548062 w 608453"/>
                <a:gd name="connsiteY60" fmla="*/ 195930 h 607566"/>
                <a:gd name="connsiteX61" fmla="*/ 549445 w 608453"/>
                <a:gd name="connsiteY61" fmla="*/ 58923 h 607566"/>
                <a:gd name="connsiteX62" fmla="*/ 415005 w 608453"/>
                <a:gd name="connsiteY62" fmla="*/ 59230 h 607566"/>
                <a:gd name="connsiteX63" fmla="*/ 340794 w 608453"/>
                <a:gd name="connsiteY63" fmla="*/ 96512 h 607566"/>
                <a:gd name="connsiteX64" fmla="*/ 432367 w 608453"/>
                <a:gd name="connsiteY64" fmla="*/ 175832 h 607566"/>
                <a:gd name="connsiteX65" fmla="*/ 587395 w 608453"/>
                <a:gd name="connsiteY65" fmla="*/ 399524 h 607566"/>
                <a:gd name="connsiteX66" fmla="*/ 578484 w 608453"/>
                <a:gd name="connsiteY66" fmla="*/ 577649 h 607566"/>
                <a:gd name="connsiteX67" fmla="*/ 496898 w 608453"/>
                <a:gd name="connsiteY67" fmla="*/ 607566 h 607566"/>
                <a:gd name="connsiteX68" fmla="*/ 396875 w 608453"/>
                <a:gd name="connsiteY68" fmla="*/ 585320 h 607566"/>
                <a:gd name="connsiteX69" fmla="*/ 385505 w 608453"/>
                <a:gd name="connsiteY69" fmla="*/ 558624 h 607566"/>
                <a:gd name="connsiteX70" fmla="*/ 412086 w 608453"/>
                <a:gd name="connsiteY70" fmla="*/ 547271 h 607566"/>
                <a:gd name="connsiteX71" fmla="*/ 549445 w 608453"/>
                <a:gd name="connsiteY71" fmla="*/ 548652 h 607566"/>
                <a:gd name="connsiteX72" fmla="*/ 549138 w 608453"/>
                <a:gd name="connsiteY72" fmla="*/ 414406 h 607566"/>
                <a:gd name="connsiteX73" fmla="*/ 511802 w 608453"/>
                <a:gd name="connsiteY73" fmla="*/ 340302 h 607566"/>
                <a:gd name="connsiteX74" fmla="*/ 432367 w 608453"/>
                <a:gd name="connsiteY74" fmla="*/ 431743 h 607566"/>
                <a:gd name="connsiteX75" fmla="*/ 208352 w 608453"/>
                <a:gd name="connsiteY75" fmla="*/ 586547 h 607566"/>
                <a:gd name="connsiteX76" fmla="*/ 111555 w 608453"/>
                <a:gd name="connsiteY76" fmla="*/ 607566 h 607566"/>
                <a:gd name="connsiteX77" fmla="*/ 29816 w 608453"/>
                <a:gd name="connsiteY77" fmla="*/ 577649 h 607566"/>
                <a:gd name="connsiteX78" fmla="*/ 21058 w 608453"/>
                <a:gd name="connsiteY78" fmla="*/ 399524 h 607566"/>
                <a:gd name="connsiteX79" fmla="*/ 71146 w 608453"/>
                <a:gd name="connsiteY79" fmla="*/ 303787 h 607566"/>
                <a:gd name="connsiteX80" fmla="*/ 21058 w 608453"/>
                <a:gd name="connsiteY80" fmla="*/ 208051 h 607566"/>
                <a:gd name="connsiteX81" fmla="*/ 29816 w 608453"/>
                <a:gd name="connsiteY81" fmla="*/ 29773 h 607566"/>
                <a:gd name="connsiteX82" fmla="*/ 103297 w 608453"/>
                <a:gd name="connsiteY82" fmla="*/ 200 h 60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608453" h="607566">
                  <a:moveTo>
                    <a:pt x="351512" y="527474"/>
                  </a:moveTo>
                  <a:cubicBezTo>
                    <a:pt x="356887" y="527474"/>
                    <a:pt x="362108" y="529620"/>
                    <a:pt x="365947" y="533451"/>
                  </a:cubicBezTo>
                  <a:cubicBezTo>
                    <a:pt x="369785" y="537282"/>
                    <a:pt x="371935" y="542645"/>
                    <a:pt x="371935" y="548009"/>
                  </a:cubicBezTo>
                  <a:cubicBezTo>
                    <a:pt x="371935" y="553372"/>
                    <a:pt x="369785" y="558736"/>
                    <a:pt x="365947" y="562567"/>
                  </a:cubicBezTo>
                  <a:cubicBezTo>
                    <a:pt x="362108" y="566398"/>
                    <a:pt x="356887" y="568543"/>
                    <a:pt x="351512" y="568543"/>
                  </a:cubicBezTo>
                  <a:cubicBezTo>
                    <a:pt x="345984" y="568543"/>
                    <a:pt x="340764" y="566398"/>
                    <a:pt x="336925" y="562567"/>
                  </a:cubicBezTo>
                  <a:cubicBezTo>
                    <a:pt x="333086" y="558736"/>
                    <a:pt x="330936" y="553372"/>
                    <a:pt x="330936" y="548009"/>
                  </a:cubicBezTo>
                  <a:cubicBezTo>
                    <a:pt x="330936" y="542645"/>
                    <a:pt x="333086" y="537282"/>
                    <a:pt x="336925" y="533451"/>
                  </a:cubicBezTo>
                  <a:cubicBezTo>
                    <a:pt x="340764" y="529620"/>
                    <a:pt x="345984" y="527474"/>
                    <a:pt x="351512" y="527474"/>
                  </a:cubicBezTo>
                  <a:close/>
                  <a:moveTo>
                    <a:pt x="96651" y="340302"/>
                  </a:moveTo>
                  <a:cubicBezTo>
                    <a:pt x="81287" y="365464"/>
                    <a:pt x="68688" y="390318"/>
                    <a:pt x="59316" y="414406"/>
                  </a:cubicBezTo>
                  <a:cubicBezTo>
                    <a:pt x="35193" y="475929"/>
                    <a:pt x="35040" y="524871"/>
                    <a:pt x="59008" y="548652"/>
                  </a:cubicBezTo>
                  <a:cubicBezTo>
                    <a:pt x="82823" y="572586"/>
                    <a:pt x="131836" y="572432"/>
                    <a:pt x="193448" y="548345"/>
                  </a:cubicBezTo>
                  <a:cubicBezTo>
                    <a:pt x="217571" y="538986"/>
                    <a:pt x="242461" y="526405"/>
                    <a:pt x="267659" y="511063"/>
                  </a:cubicBezTo>
                  <a:cubicBezTo>
                    <a:pt x="236162" y="487742"/>
                    <a:pt x="205433" y="461200"/>
                    <a:pt x="176086" y="431743"/>
                  </a:cubicBezTo>
                  <a:cubicBezTo>
                    <a:pt x="146586" y="402439"/>
                    <a:pt x="119852" y="371601"/>
                    <a:pt x="96651" y="340302"/>
                  </a:cubicBezTo>
                  <a:close/>
                  <a:moveTo>
                    <a:pt x="304192" y="257606"/>
                  </a:moveTo>
                  <a:cubicBezTo>
                    <a:pt x="278685" y="257606"/>
                    <a:pt x="257941" y="278316"/>
                    <a:pt x="257941" y="303782"/>
                  </a:cubicBezTo>
                  <a:cubicBezTo>
                    <a:pt x="257941" y="329248"/>
                    <a:pt x="278685" y="349958"/>
                    <a:pt x="304192" y="349958"/>
                  </a:cubicBezTo>
                  <a:cubicBezTo>
                    <a:pt x="329699" y="349958"/>
                    <a:pt x="350442" y="329248"/>
                    <a:pt x="350442" y="303782"/>
                  </a:cubicBezTo>
                  <a:cubicBezTo>
                    <a:pt x="350442" y="278316"/>
                    <a:pt x="329699" y="257606"/>
                    <a:pt x="304192" y="257606"/>
                  </a:cubicBezTo>
                  <a:close/>
                  <a:moveTo>
                    <a:pt x="545278" y="234698"/>
                  </a:moveTo>
                  <a:cubicBezTo>
                    <a:pt x="550651" y="234698"/>
                    <a:pt x="556024" y="236848"/>
                    <a:pt x="559861" y="240687"/>
                  </a:cubicBezTo>
                  <a:cubicBezTo>
                    <a:pt x="563699" y="244526"/>
                    <a:pt x="565848" y="249747"/>
                    <a:pt x="565848" y="255121"/>
                  </a:cubicBezTo>
                  <a:cubicBezTo>
                    <a:pt x="565848" y="260649"/>
                    <a:pt x="563699" y="265870"/>
                    <a:pt x="559861" y="269709"/>
                  </a:cubicBezTo>
                  <a:cubicBezTo>
                    <a:pt x="556024" y="273547"/>
                    <a:pt x="550651" y="275697"/>
                    <a:pt x="545278" y="275697"/>
                  </a:cubicBezTo>
                  <a:cubicBezTo>
                    <a:pt x="539905" y="275697"/>
                    <a:pt x="534686" y="273547"/>
                    <a:pt x="530848" y="269709"/>
                  </a:cubicBezTo>
                  <a:cubicBezTo>
                    <a:pt x="527011" y="265870"/>
                    <a:pt x="524708" y="260649"/>
                    <a:pt x="524708" y="255121"/>
                  </a:cubicBezTo>
                  <a:cubicBezTo>
                    <a:pt x="524708" y="249747"/>
                    <a:pt x="527011" y="244526"/>
                    <a:pt x="530848" y="240687"/>
                  </a:cubicBezTo>
                  <a:cubicBezTo>
                    <a:pt x="534533" y="236848"/>
                    <a:pt x="539905" y="234698"/>
                    <a:pt x="545278" y="234698"/>
                  </a:cubicBezTo>
                  <a:close/>
                  <a:moveTo>
                    <a:pt x="304192" y="216492"/>
                  </a:moveTo>
                  <a:cubicBezTo>
                    <a:pt x="352440" y="216492"/>
                    <a:pt x="391622" y="255611"/>
                    <a:pt x="391622" y="303782"/>
                  </a:cubicBezTo>
                  <a:cubicBezTo>
                    <a:pt x="391622" y="351952"/>
                    <a:pt x="352440" y="391071"/>
                    <a:pt x="304192" y="391071"/>
                  </a:cubicBezTo>
                  <a:cubicBezTo>
                    <a:pt x="255944" y="391071"/>
                    <a:pt x="216761" y="351952"/>
                    <a:pt x="216761" y="303782"/>
                  </a:cubicBezTo>
                  <a:cubicBezTo>
                    <a:pt x="216761" y="255611"/>
                    <a:pt x="255944" y="216492"/>
                    <a:pt x="304192" y="216492"/>
                  </a:cubicBezTo>
                  <a:close/>
                  <a:moveTo>
                    <a:pt x="304227" y="120599"/>
                  </a:moveTo>
                  <a:cubicBezTo>
                    <a:pt x="270578" y="144533"/>
                    <a:pt x="237084" y="172917"/>
                    <a:pt x="205125" y="204829"/>
                  </a:cubicBezTo>
                  <a:cubicBezTo>
                    <a:pt x="173167" y="236741"/>
                    <a:pt x="144743" y="270188"/>
                    <a:pt x="120774" y="303787"/>
                  </a:cubicBezTo>
                  <a:cubicBezTo>
                    <a:pt x="144743" y="337387"/>
                    <a:pt x="173167" y="370833"/>
                    <a:pt x="205125" y="402746"/>
                  </a:cubicBezTo>
                  <a:cubicBezTo>
                    <a:pt x="236776" y="434504"/>
                    <a:pt x="270117" y="462734"/>
                    <a:pt x="304227" y="486822"/>
                  </a:cubicBezTo>
                  <a:cubicBezTo>
                    <a:pt x="337875" y="463041"/>
                    <a:pt x="371370" y="434658"/>
                    <a:pt x="403328" y="402746"/>
                  </a:cubicBezTo>
                  <a:cubicBezTo>
                    <a:pt x="435133" y="370987"/>
                    <a:pt x="463403" y="337847"/>
                    <a:pt x="487526" y="303787"/>
                  </a:cubicBezTo>
                  <a:cubicBezTo>
                    <a:pt x="463711" y="270188"/>
                    <a:pt x="435286" y="236588"/>
                    <a:pt x="403328" y="204829"/>
                  </a:cubicBezTo>
                  <a:cubicBezTo>
                    <a:pt x="371370" y="172917"/>
                    <a:pt x="337875" y="144533"/>
                    <a:pt x="304227" y="120599"/>
                  </a:cubicBezTo>
                  <a:close/>
                  <a:moveTo>
                    <a:pt x="112054" y="41068"/>
                  </a:moveTo>
                  <a:cubicBezTo>
                    <a:pt x="89123" y="41011"/>
                    <a:pt x="70916" y="46956"/>
                    <a:pt x="59008" y="58923"/>
                  </a:cubicBezTo>
                  <a:cubicBezTo>
                    <a:pt x="35040" y="82704"/>
                    <a:pt x="35193" y="131646"/>
                    <a:pt x="59316" y="193169"/>
                  </a:cubicBezTo>
                  <a:cubicBezTo>
                    <a:pt x="68688" y="217256"/>
                    <a:pt x="81287" y="242111"/>
                    <a:pt x="96651" y="267272"/>
                  </a:cubicBezTo>
                  <a:cubicBezTo>
                    <a:pt x="119852" y="235974"/>
                    <a:pt x="146586" y="205136"/>
                    <a:pt x="176086" y="175832"/>
                  </a:cubicBezTo>
                  <a:cubicBezTo>
                    <a:pt x="205433" y="146375"/>
                    <a:pt x="236315" y="119679"/>
                    <a:pt x="267659" y="96512"/>
                  </a:cubicBezTo>
                  <a:cubicBezTo>
                    <a:pt x="242461" y="81170"/>
                    <a:pt x="217417" y="68589"/>
                    <a:pt x="193448" y="59230"/>
                  </a:cubicBezTo>
                  <a:cubicBezTo>
                    <a:pt x="162642" y="47186"/>
                    <a:pt x="134986" y="41126"/>
                    <a:pt x="112054" y="41068"/>
                  </a:cubicBezTo>
                  <a:close/>
                  <a:moveTo>
                    <a:pt x="103297" y="200"/>
                  </a:moveTo>
                  <a:cubicBezTo>
                    <a:pt x="133527" y="-1296"/>
                    <a:pt x="169019" y="5608"/>
                    <a:pt x="208352" y="21027"/>
                  </a:cubicBezTo>
                  <a:cubicBezTo>
                    <a:pt x="239542" y="33148"/>
                    <a:pt x="271807" y="50178"/>
                    <a:pt x="304227" y="71044"/>
                  </a:cubicBezTo>
                  <a:cubicBezTo>
                    <a:pt x="336646" y="50178"/>
                    <a:pt x="368911" y="33148"/>
                    <a:pt x="400101" y="21027"/>
                  </a:cubicBezTo>
                  <a:cubicBezTo>
                    <a:pt x="439358" y="5608"/>
                    <a:pt x="474850" y="-1296"/>
                    <a:pt x="505080" y="200"/>
                  </a:cubicBezTo>
                  <a:cubicBezTo>
                    <a:pt x="535309" y="1696"/>
                    <a:pt x="560277" y="11592"/>
                    <a:pt x="578484" y="29773"/>
                  </a:cubicBezTo>
                  <a:cubicBezTo>
                    <a:pt x="615666" y="66748"/>
                    <a:pt x="618278" y="131186"/>
                    <a:pt x="586166" y="211273"/>
                  </a:cubicBezTo>
                  <a:cubicBezTo>
                    <a:pt x="582018" y="221859"/>
                    <a:pt x="570033" y="226922"/>
                    <a:pt x="559432" y="222626"/>
                  </a:cubicBezTo>
                  <a:cubicBezTo>
                    <a:pt x="548830" y="218484"/>
                    <a:pt x="543760" y="206517"/>
                    <a:pt x="548062" y="195930"/>
                  </a:cubicBezTo>
                  <a:cubicBezTo>
                    <a:pt x="573260" y="133180"/>
                    <a:pt x="573721" y="83164"/>
                    <a:pt x="549445" y="58923"/>
                  </a:cubicBezTo>
                  <a:cubicBezTo>
                    <a:pt x="525630" y="34989"/>
                    <a:pt x="476617" y="35142"/>
                    <a:pt x="415005" y="59230"/>
                  </a:cubicBezTo>
                  <a:cubicBezTo>
                    <a:pt x="390883" y="68589"/>
                    <a:pt x="365992" y="81170"/>
                    <a:pt x="340794" y="96512"/>
                  </a:cubicBezTo>
                  <a:cubicBezTo>
                    <a:pt x="372138" y="119679"/>
                    <a:pt x="403021" y="146375"/>
                    <a:pt x="432367" y="175832"/>
                  </a:cubicBezTo>
                  <a:cubicBezTo>
                    <a:pt x="503812" y="247021"/>
                    <a:pt x="558817" y="326494"/>
                    <a:pt x="587395" y="399524"/>
                  </a:cubicBezTo>
                  <a:cubicBezTo>
                    <a:pt x="618278" y="477923"/>
                    <a:pt x="615052" y="541287"/>
                    <a:pt x="578484" y="577649"/>
                  </a:cubicBezTo>
                  <a:cubicBezTo>
                    <a:pt x="558664" y="597594"/>
                    <a:pt x="530854" y="607566"/>
                    <a:pt x="496898" y="607566"/>
                  </a:cubicBezTo>
                  <a:cubicBezTo>
                    <a:pt x="467706" y="607566"/>
                    <a:pt x="433903" y="600202"/>
                    <a:pt x="396875" y="585320"/>
                  </a:cubicBezTo>
                  <a:cubicBezTo>
                    <a:pt x="386273" y="581177"/>
                    <a:pt x="381203" y="569210"/>
                    <a:pt x="385505" y="558624"/>
                  </a:cubicBezTo>
                  <a:cubicBezTo>
                    <a:pt x="389654" y="548191"/>
                    <a:pt x="401638" y="542975"/>
                    <a:pt x="412086" y="547271"/>
                  </a:cubicBezTo>
                  <a:cubicBezTo>
                    <a:pt x="475080" y="572432"/>
                    <a:pt x="525169" y="572892"/>
                    <a:pt x="549445" y="548652"/>
                  </a:cubicBezTo>
                  <a:cubicBezTo>
                    <a:pt x="573414" y="524871"/>
                    <a:pt x="573260" y="475929"/>
                    <a:pt x="549138" y="414406"/>
                  </a:cubicBezTo>
                  <a:cubicBezTo>
                    <a:pt x="539765" y="390318"/>
                    <a:pt x="527166" y="365464"/>
                    <a:pt x="511802" y="340302"/>
                  </a:cubicBezTo>
                  <a:cubicBezTo>
                    <a:pt x="488448" y="371754"/>
                    <a:pt x="461867" y="402439"/>
                    <a:pt x="432367" y="431743"/>
                  </a:cubicBezTo>
                  <a:cubicBezTo>
                    <a:pt x="361075" y="503085"/>
                    <a:pt x="281487" y="558010"/>
                    <a:pt x="208352" y="586547"/>
                  </a:cubicBezTo>
                  <a:cubicBezTo>
                    <a:pt x="172552" y="600509"/>
                    <a:pt x="139980" y="607566"/>
                    <a:pt x="111555" y="607566"/>
                  </a:cubicBezTo>
                  <a:cubicBezTo>
                    <a:pt x="77599" y="607566"/>
                    <a:pt x="49790" y="597594"/>
                    <a:pt x="29816" y="577649"/>
                  </a:cubicBezTo>
                  <a:cubicBezTo>
                    <a:pt x="-6598" y="541287"/>
                    <a:pt x="-9825" y="477923"/>
                    <a:pt x="21058" y="399524"/>
                  </a:cubicBezTo>
                  <a:cubicBezTo>
                    <a:pt x="33196" y="368379"/>
                    <a:pt x="50251" y="336160"/>
                    <a:pt x="71146" y="303787"/>
                  </a:cubicBezTo>
                  <a:cubicBezTo>
                    <a:pt x="50251" y="271415"/>
                    <a:pt x="33196" y="239196"/>
                    <a:pt x="21058" y="208051"/>
                  </a:cubicBezTo>
                  <a:cubicBezTo>
                    <a:pt x="-9825" y="129498"/>
                    <a:pt x="-6598" y="66287"/>
                    <a:pt x="29816" y="29773"/>
                  </a:cubicBezTo>
                  <a:cubicBezTo>
                    <a:pt x="48100" y="11592"/>
                    <a:pt x="73067" y="1696"/>
                    <a:pt x="103297" y="2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6615764" y="3007545"/>
            <a:ext cx="464664" cy="464664"/>
            <a:chOff x="5940899" y="1916372"/>
            <a:chExt cx="646544" cy="646544"/>
          </a:xfrm>
        </p:grpSpPr>
        <p:sp>
          <p:nvSpPr>
            <p:cNvPr id="460" name="椭圆 459"/>
            <p:cNvSpPr/>
            <p:nvPr/>
          </p:nvSpPr>
          <p:spPr>
            <a:xfrm>
              <a:off x="5940899" y="1916372"/>
              <a:ext cx="646544" cy="646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1" name="椭圆 433"/>
            <p:cNvSpPr/>
            <p:nvPr/>
          </p:nvSpPr>
          <p:spPr>
            <a:xfrm>
              <a:off x="6118263" y="2090738"/>
              <a:ext cx="291814" cy="297812"/>
            </a:xfrm>
            <a:custGeom>
              <a:avLst/>
              <a:gdLst>
                <a:gd name="connsiteX0" fmla="*/ 359573 w 594302"/>
                <a:gd name="connsiteY0" fmla="*/ 276018 h 606516"/>
                <a:gd name="connsiteX1" fmla="*/ 291512 w 594302"/>
                <a:gd name="connsiteY1" fmla="*/ 304169 h 606516"/>
                <a:gd name="connsiteX2" fmla="*/ 291512 w 594302"/>
                <a:gd name="connsiteY2" fmla="*/ 440091 h 606516"/>
                <a:gd name="connsiteX3" fmla="*/ 427633 w 594302"/>
                <a:gd name="connsiteY3" fmla="*/ 440091 h 606516"/>
                <a:gd name="connsiteX4" fmla="*/ 427633 w 594302"/>
                <a:gd name="connsiteY4" fmla="*/ 304169 h 606516"/>
                <a:gd name="connsiteX5" fmla="*/ 359573 w 594302"/>
                <a:gd name="connsiteY5" fmla="*/ 276018 h 606516"/>
                <a:gd name="connsiteX6" fmla="*/ 359573 w 594302"/>
                <a:gd name="connsiteY6" fmla="*/ 238356 h 606516"/>
                <a:gd name="connsiteX7" fmla="*/ 454366 w 594302"/>
                <a:gd name="connsiteY7" fmla="*/ 277476 h 606516"/>
                <a:gd name="connsiteX8" fmla="*/ 476080 w 594302"/>
                <a:gd name="connsiteY8" fmla="*/ 438353 h 606516"/>
                <a:gd name="connsiteX9" fmla="*/ 583932 w 594302"/>
                <a:gd name="connsiteY9" fmla="*/ 546047 h 606516"/>
                <a:gd name="connsiteX10" fmla="*/ 583932 w 594302"/>
                <a:gd name="connsiteY10" fmla="*/ 596161 h 606516"/>
                <a:gd name="connsiteX11" fmla="*/ 533847 w 594302"/>
                <a:gd name="connsiteY11" fmla="*/ 596161 h 606516"/>
                <a:gd name="connsiteX12" fmla="*/ 425892 w 594302"/>
                <a:gd name="connsiteY12" fmla="*/ 488364 h 606516"/>
                <a:gd name="connsiteX13" fmla="*/ 264779 w 594302"/>
                <a:gd name="connsiteY13" fmla="*/ 466785 h 606516"/>
                <a:gd name="connsiteX14" fmla="*/ 264779 w 594302"/>
                <a:gd name="connsiteY14" fmla="*/ 277476 h 606516"/>
                <a:gd name="connsiteX15" fmla="*/ 359573 w 594302"/>
                <a:gd name="connsiteY15" fmla="*/ 238356 h 606516"/>
                <a:gd name="connsiteX16" fmla="*/ 139917 w 594302"/>
                <a:gd name="connsiteY16" fmla="*/ 43060 h 606516"/>
                <a:gd name="connsiteX17" fmla="*/ 114822 w 594302"/>
                <a:gd name="connsiteY17" fmla="*/ 68017 h 606516"/>
                <a:gd name="connsiteX18" fmla="*/ 114822 w 594302"/>
                <a:gd name="connsiteY18" fmla="*/ 145137 h 606516"/>
                <a:gd name="connsiteX19" fmla="*/ 139917 w 594302"/>
                <a:gd name="connsiteY19" fmla="*/ 170094 h 606516"/>
                <a:gd name="connsiteX20" fmla="*/ 461952 w 594302"/>
                <a:gd name="connsiteY20" fmla="*/ 170094 h 606516"/>
                <a:gd name="connsiteX21" fmla="*/ 461952 w 594302"/>
                <a:gd name="connsiteY21" fmla="*/ 128056 h 606516"/>
                <a:gd name="connsiteX22" fmla="*/ 322957 w 594302"/>
                <a:gd name="connsiteY22" fmla="*/ 128056 h 606516"/>
                <a:gd name="connsiteX23" fmla="*/ 301344 w 594302"/>
                <a:gd name="connsiteY23" fmla="*/ 106577 h 606516"/>
                <a:gd name="connsiteX24" fmla="*/ 322957 w 594302"/>
                <a:gd name="connsiteY24" fmla="*/ 85098 h 606516"/>
                <a:gd name="connsiteX25" fmla="*/ 461952 w 594302"/>
                <a:gd name="connsiteY25" fmla="*/ 85098 h 606516"/>
                <a:gd name="connsiteX26" fmla="*/ 461952 w 594302"/>
                <a:gd name="connsiteY26" fmla="*/ 43060 h 606516"/>
                <a:gd name="connsiteX27" fmla="*/ 139917 w 594302"/>
                <a:gd name="connsiteY27" fmla="*/ 0 h 606516"/>
                <a:gd name="connsiteX28" fmla="*/ 511117 w 594302"/>
                <a:gd name="connsiteY28" fmla="*/ 0 h 606516"/>
                <a:gd name="connsiteX29" fmla="*/ 532627 w 594302"/>
                <a:gd name="connsiteY29" fmla="*/ 21479 h 606516"/>
                <a:gd name="connsiteX30" fmla="*/ 511117 w 594302"/>
                <a:gd name="connsiteY30" fmla="*/ 43060 h 606516"/>
                <a:gd name="connsiteX31" fmla="*/ 505074 w 594302"/>
                <a:gd name="connsiteY31" fmla="*/ 43060 h 606516"/>
                <a:gd name="connsiteX32" fmla="*/ 505074 w 594302"/>
                <a:gd name="connsiteY32" fmla="*/ 170094 h 606516"/>
                <a:gd name="connsiteX33" fmla="*/ 511117 w 594302"/>
                <a:gd name="connsiteY33" fmla="*/ 170094 h 606516"/>
                <a:gd name="connsiteX34" fmla="*/ 532627 w 594302"/>
                <a:gd name="connsiteY34" fmla="*/ 191675 h 606516"/>
                <a:gd name="connsiteX35" fmla="*/ 511117 w 594302"/>
                <a:gd name="connsiteY35" fmla="*/ 213155 h 606516"/>
                <a:gd name="connsiteX36" fmla="*/ 456011 w 594302"/>
                <a:gd name="connsiteY36" fmla="*/ 213155 h 606516"/>
                <a:gd name="connsiteX37" fmla="*/ 460825 w 594302"/>
                <a:gd name="connsiteY37" fmla="*/ 238111 h 606516"/>
                <a:gd name="connsiteX38" fmla="*/ 460825 w 594302"/>
                <a:gd name="connsiteY38" fmla="*/ 256829 h 606516"/>
                <a:gd name="connsiteX39" fmla="*/ 416576 w 594302"/>
                <a:gd name="connsiteY39" fmla="*/ 230645 h 606516"/>
                <a:gd name="connsiteX40" fmla="*/ 392710 w 594302"/>
                <a:gd name="connsiteY40" fmla="*/ 213155 h 606516"/>
                <a:gd name="connsiteX41" fmla="*/ 139917 w 594302"/>
                <a:gd name="connsiteY41" fmla="*/ 213155 h 606516"/>
                <a:gd name="connsiteX42" fmla="*/ 70675 w 594302"/>
                <a:gd name="connsiteY42" fmla="*/ 213155 h 606516"/>
                <a:gd name="connsiteX43" fmla="*/ 70675 w 594302"/>
                <a:gd name="connsiteY43" fmla="*/ 255192 h 606516"/>
                <a:gd name="connsiteX44" fmla="*/ 209670 w 594302"/>
                <a:gd name="connsiteY44" fmla="*/ 255192 h 606516"/>
                <a:gd name="connsiteX45" fmla="*/ 231181 w 594302"/>
                <a:gd name="connsiteY45" fmla="*/ 276671 h 606516"/>
                <a:gd name="connsiteX46" fmla="*/ 209670 w 594302"/>
                <a:gd name="connsiteY46" fmla="*/ 298253 h 606516"/>
                <a:gd name="connsiteX47" fmla="*/ 70675 w 594302"/>
                <a:gd name="connsiteY47" fmla="*/ 298253 h 606516"/>
                <a:gd name="connsiteX48" fmla="*/ 70675 w 594302"/>
                <a:gd name="connsiteY48" fmla="*/ 340291 h 606516"/>
                <a:gd name="connsiteX49" fmla="*/ 211207 w 594302"/>
                <a:gd name="connsiteY49" fmla="*/ 340291 h 606516"/>
                <a:gd name="connsiteX50" fmla="*/ 207519 w 594302"/>
                <a:gd name="connsiteY50" fmla="*/ 374146 h 606516"/>
                <a:gd name="connsiteX51" fmla="*/ 207827 w 594302"/>
                <a:gd name="connsiteY51" fmla="*/ 383249 h 606516"/>
                <a:gd name="connsiteX52" fmla="*/ 139917 w 594302"/>
                <a:gd name="connsiteY52" fmla="*/ 383249 h 606516"/>
                <a:gd name="connsiteX53" fmla="*/ 114822 w 594302"/>
                <a:gd name="connsiteY53" fmla="*/ 408308 h 606516"/>
                <a:gd name="connsiteX54" fmla="*/ 114822 w 594302"/>
                <a:gd name="connsiteY54" fmla="*/ 485428 h 606516"/>
                <a:gd name="connsiteX55" fmla="*/ 139917 w 594302"/>
                <a:gd name="connsiteY55" fmla="*/ 510385 h 606516"/>
                <a:gd name="connsiteX56" fmla="*/ 290180 w 594302"/>
                <a:gd name="connsiteY56" fmla="*/ 510385 h 606516"/>
                <a:gd name="connsiteX57" fmla="*/ 361367 w 594302"/>
                <a:gd name="connsiteY57" fmla="*/ 527670 h 606516"/>
                <a:gd name="connsiteX58" fmla="*/ 413093 w 594302"/>
                <a:gd name="connsiteY58" fmla="*/ 518772 h 606516"/>
                <a:gd name="connsiteX59" fmla="*/ 447817 w 594302"/>
                <a:gd name="connsiteY59" fmla="*/ 553445 h 606516"/>
                <a:gd name="connsiteX60" fmla="*/ 139917 w 594302"/>
                <a:gd name="connsiteY60" fmla="*/ 553445 h 606516"/>
                <a:gd name="connsiteX61" fmla="*/ 71802 w 594302"/>
                <a:gd name="connsiteY61" fmla="*/ 485428 h 606516"/>
                <a:gd name="connsiteX62" fmla="*/ 71802 w 594302"/>
                <a:gd name="connsiteY62" fmla="*/ 408205 h 606516"/>
                <a:gd name="connsiteX63" fmla="*/ 76514 w 594302"/>
                <a:gd name="connsiteY63" fmla="*/ 383249 h 606516"/>
                <a:gd name="connsiteX64" fmla="*/ 21510 w 594302"/>
                <a:gd name="connsiteY64" fmla="*/ 383249 h 606516"/>
                <a:gd name="connsiteX65" fmla="*/ 0 w 594302"/>
                <a:gd name="connsiteY65" fmla="*/ 361770 h 606516"/>
                <a:gd name="connsiteX66" fmla="*/ 21510 w 594302"/>
                <a:gd name="connsiteY66" fmla="*/ 340291 h 606516"/>
                <a:gd name="connsiteX67" fmla="*/ 27553 w 594302"/>
                <a:gd name="connsiteY67" fmla="*/ 340291 h 606516"/>
                <a:gd name="connsiteX68" fmla="*/ 27553 w 594302"/>
                <a:gd name="connsiteY68" fmla="*/ 213155 h 606516"/>
                <a:gd name="connsiteX69" fmla="*/ 21510 w 594302"/>
                <a:gd name="connsiteY69" fmla="*/ 213155 h 606516"/>
                <a:gd name="connsiteX70" fmla="*/ 0 w 594302"/>
                <a:gd name="connsiteY70" fmla="*/ 191675 h 606516"/>
                <a:gd name="connsiteX71" fmla="*/ 21510 w 594302"/>
                <a:gd name="connsiteY71" fmla="*/ 170094 h 606516"/>
                <a:gd name="connsiteX72" fmla="*/ 76514 w 594302"/>
                <a:gd name="connsiteY72" fmla="*/ 170094 h 606516"/>
                <a:gd name="connsiteX73" fmla="*/ 71802 w 594302"/>
                <a:gd name="connsiteY73" fmla="*/ 145137 h 606516"/>
                <a:gd name="connsiteX74" fmla="*/ 71802 w 594302"/>
                <a:gd name="connsiteY74" fmla="*/ 68017 h 606516"/>
                <a:gd name="connsiteX75" fmla="*/ 139917 w 594302"/>
                <a:gd name="connsiteY75" fmla="*/ 0 h 60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4302" h="606516">
                  <a:moveTo>
                    <a:pt x="359573" y="276018"/>
                  </a:moveTo>
                  <a:cubicBezTo>
                    <a:pt x="334914" y="276018"/>
                    <a:pt x="310256" y="285402"/>
                    <a:pt x="291512" y="304169"/>
                  </a:cubicBezTo>
                  <a:cubicBezTo>
                    <a:pt x="253922" y="341601"/>
                    <a:pt x="253922" y="402659"/>
                    <a:pt x="291512" y="440091"/>
                  </a:cubicBezTo>
                  <a:cubicBezTo>
                    <a:pt x="328999" y="477523"/>
                    <a:pt x="390146" y="477523"/>
                    <a:pt x="427633" y="440091"/>
                  </a:cubicBezTo>
                  <a:cubicBezTo>
                    <a:pt x="465223" y="402659"/>
                    <a:pt x="465223" y="341601"/>
                    <a:pt x="427633" y="304169"/>
                  </a:cubicBezTo>
                  <a:cubicBezTo>
                    <a:pt x="408890" y="285402"/>
                    <a:pt x="384231" y="276018"/>
                    <a:pt x="359573" y="276018"/>
                  </a:cubicBezTo>
                  <a:close/>
                  <a:moveTo>
                    <a:pt x="359573" y="238356"/>
                  </a:moveTo>
                  <a:cubicBezTo>
                    <a:pt x="393910" y="238356"/>
                    <a:pt x="428248" y="251396"/>
                    <a:pt x="454366" y="277476"/>
                  </a:cubicBezTo>
                  <a:cubicBezTo>
                    <a:pt x="497896" y="321044"/>
                    <a:pt x="505168" y="387216"/>
                    <a:pt x="476080" y="438353"/>
                  </a:cubicBezTo>
                  <a:lnTo>
                    <a:pt x="583932" y="546047"/>
                  </a:lnTo>
                  <a:cubicBezTo>
                    <a:pt x="597759" y="559956"/>
                    <a:pt x="597759" y="582354"/>
                    <a:pt x="583932" y="596161"/>
                  </a:cubicBezTo>
                  <a:cubicBezTo>
                    <a:pt x="570105" y="609968"/>
                    <a:pt x="547674" y="609968"/>
                    <a:pt x="533847" y="596161"/>
                  </a:cubicBezTo>
                  <a:lnTo>
                    <a:pt x="425892" y="488364"/>
                  </a:lnTo>
                  <a:cubicBezTo>
                    <a:pt x="374783" y="517513"/>
                    <a:pt x="308412" y="510251"/>
                    <a:pt x="264779" y="466785"/>
                  </a:cubicBezTo>
                  <a:cubicBezTo>
                    <a:pt x="212543" y="414523"/>
                    <a:pt x="212543" y="329635"/>
                    <a:pt x="264779" y="277476"/>
                  </a:cubicBezTo>
                  <a:cubicBezTo>
                    <a:pt x="290898" y="251396"/>
                    <a:pt x="325235" y="238356"/>
                    <a:pt x="359573" y="238356"/>
                  </a:cubicBezTo>
                  <a:close/>
                  <a:moveTo>
                    <a:pt x="139917" y="43060"/>
                  </a:moveTo>
                  <a:cubicBezTo>
                    <a:pt x="126089" y="43060"/>
                    <a:pt x="114822" y="54209"/>
                    <a:pt x="114822" y="68017"/>
                  </a:cubicBezTo>
                  <a:lnTo>
                    <a:pt x="114822" y="145137"/>
                  </a:lnTo>
                  <a:cubicBezTo>
                    <a:pt x="114822" y="158945"/>
                    <a:pt x="126089" y="170094"/>
                    <a:pt x="139917" y="170094"/>
                  </a:cubicBezTo>
                  <a:lnTo>
                    <a:pt x="461952" y="170094"/>
                  </a:lnTo>
                  <a:lnTo>
                    <a:pt x="461952" y="128056"/>
                  </a:lnTo>
                  <a:lnTo>
                    <a:pt x="322957" y="128056"/>
                  </a:lnTo>
                  <a:cubicBezTo>
                    <a:pt x="311075" y="128056"/>
                    <a:pt x="301344" y="118442"/>
                    <a:pt x="301344" y="106577"/>
                  </a:cubicBezTo>
                  <a:cubicBezTo>
                    <a:pt x="301344" y="94713"/>
                    <a:pt x="311075" y="85098"/>
                    <a:pt x="322957" y="85098"/>
                  </a:cubicBezTo>
                  <a:lnTo>
                    <a:pt x="461952" y="85098"/>
                  </a:lnTo>
                  <a:lnTo>
                    <a:pt x="461952" y="43060"/>
                  </a:lnTo>
                  <a:close/>
                  <a:moveTo>
                    <a:pt x="139917" y="0"/>
                  </a:moveTo>
                  <a:lnTo>
                    <a:pt x="511117" y="0"/>
                  </a:lnTo>
                  <a:cubicBezTo>
                    <a:pt x="522999" y="0"/>
                    <a:pt x="532627" y="9614"/>
                    <a:pt x="532627" y="21479"/>
                  </a:cubicBezTo>
                  <a:cubicBezTo>
                    <a:pt x="532627" y="33344"/>
                    <a:pt x="522999" y="43060"/>
                    <a:pt x="511117" y="43060"/>
                  </a:cubicBezTo>
                  <a:lnTo>
                    <a:pt x="505074" y="43060"/>
                  </a:lnTo>
                  <a:lnTo>
                    <a:pt x="505074" y="170094"/>
                  </a:lnTo>
                  <a:lnTo>
                    <a:pt x="511117" y="170094"/>
                  </a:lnTo>
                  <a:cubicBezTo>
                    <a:pt x="522999" y="170094"/>
                    <a:pt x="532627" y="179811"/>
                    <a:pt x="532627" y="191675"/>
                  </a:cubicBezTo>
                  <a:cubicBezTo>
                    <a:pt x="532627" y="203540"/>
                    <a:pt x="522999" y="213155"/>
                    <a:pt x="511117" y="213155"/>
                  </a:cubicBezTo>
                  <a:lnTo>
                    <a:pt x="456011" y="213155"/>
                  </a:lnTo>
                  <a:cubicBezTo>
                    <a:pt x="459084" y="220928"/>
                    <a:pt x="460825" y="229315"/>
                    <a:pt x="460825" y="238111"/>
                  </a:cubicBezTo>
                  <a:lnTo>
                    <a:pt x="460825" y="256829"/>
                  </a:lnTo>
                  <a:cubicBezTo>
                    <a:pt x="447509" y="245578"/>
                    <a:pt x="432555" y="236782"/>
                    <a:pt x="416576" y="230645"/>
                  </a:cubicBezTo>
                  <a:cubicBezTo>
                    <a:pt x="413401" y="220519"/>
                    <a:pt x="403875" y="213155"/>
                    <a:pt x="392710" y="213155"/>
                  </a:cubicBezTo>
                  <a:lnTo>
                    <a:pt x="139917" y="213155"/>
                  </a:lnTo>
                  <a:lnTo>
                    <a:pt x="70675" y="213155"/>
                  </a:lnTo>
                  <a:lnTo>
                    <a:pt x="70675" y="255192"/>
                  </a:lnTo>
                  <a:lnTo>
                    <a:pt x="209670" y="255192"/>
                  </a:lnTo>
                  <a:cubicBezTo>
                    <a:pt x="221553" y="255192"/>
                    <a:pt x="231181" y="264807"/>
                    <a:pt x="231181" y="276671"/>
                  </a:cubicBezTo>
                  <a:cubicBezTo>
                    <a:pt x="231181" y="288638"/>
                    <a:pt x="221553" y="298253"/>
                    <a:pt x="209670" y="298253"/>
                  </a:cubicBezTo>
                  <a:lnTo>
                    <a:pt x="70675" y="298253"/>
                  </a:lnTo>
                  <a:lnTo>
                    <a:pt x="70675" y="340291"/>
                  </a:lnTo>
                  <a:lnTo>
                    <a:pt x="211207" y="340291"/>
                  </a:lnTo>
                  <a:cubicBezTo>
                    <a:pt x="208749" y="351235"/>
                    <a:pt x="207519" y="362588"/>
                    <a:pt x="207519" y="374146"/>
                  </a:cubicBezTo>
                  <a:cubicBezTo>
                    <a:pt x="207519" y="377214"/>
                    <a:pt x="207622" y="380283"/>
                    <a:pt x="207827" y="383249"/>
                  </a:cubicBezTo>
                  <a:lnTo>
                    <a:pt x="139917" y="383249"/>
                  </a:lnTo>
                  <a:cubicBezTo>
                    <a:pt x="126089" y="383249"/>
                    <a:pt x="114822" y="394500"/>
                    <a:pt x="114822" y="408308"/>
                  </a:cubicBezTo>
                  <a:lnTo>
                    <a:pt x="114822" y="485428"/>
                  </a:lnTo>
                  <a:cubicBezTo>
                    <a:pt x="114822" y="499134"/>
                    <a:pt x="126089" y="510385"/>
                    <a:pt x="139917" y="510385"/>
                  </a:cubicBezTo>
                  <a:lnTo>
                    <a:pt x="290180" y="510385"/>
                  </a:lnTo>
                  <a:cubicBezTo>
                    <a:pt x="311894" y="521738"/>
                    <a:pt x="336170" y="527670"/>
                    <a:pt x="361367" y="527670"/>
                  </a:cubicBezTo>
                  <a:cubicBezTo>
                    <a:pt x="379087" y="527670"/>
                    <a:pt x="396500" y="524704"/>
                    <a:pt x="413093" y="518772"/>
                  </a:cubicBezTo>
                  <a:lnTo>
                    <a:pt x="447817" y="553445"/>
                  </a:lnTo>
                  <a:lnTo>
                    <a:pt x="139917" y="553445"/>
                  </a:lnTo>
                  <a:cubicBezTo>
                    <a:pt x="102326" y="553445"/>
                    <a:pt x="71802" y="522863"/>
                    <a:pt x="71802" y="485428"/>
                  </a:cubicBezTo>
                  <a:lnTo>
                    <a:pt x="71802" y="408205"/>
                  </a:lnTo>
                  <a:cubicBezTo>
                    <a:pt x="71802" y="399409"/>
                    <a:pt x="73441" y="391022"/>
                    <a:pt x="76514" y="383249"/>
                  </a:cubicBezTo>
                  <a:lnTo>
                    <a:pt x="21510" y="383249"/>
                  </a:lnTo>
                  <a:cubicBezTo>
                    <a:pt x="9628" y="383249"/>
                    <a:pt x="0" y="373634"/>
                    <a:pt x="0" y="361770"/>
                  </a:cubicBezTo>
                  <a:cubicBezTo>
                    <a:pt x="0" y="349905"/>
                    <a:pt x="9628" y="340291"/>
                    <a:pt x="21510" y="340291"/>
                  </a:cubicBezTo>
                  <a:lnTo>
                    <a:pt x="27553" y="340291"/>
                  </a:lnTo>
                  <a:lnTo>
                    <a:pt x="27553" y="213155"/>
                  </a:lnTo>
                  <a:lnTo>
                    <a:pt x="21510" y="213155"/>
                  </a:lnTo>
                  <a:cubicBezTo>
                    <a:pt x="9628" y="213155"/>
                    <a:pt x="0" y="203540"/>
                    <a:pt x="0" y="191675"/>
                  </a:cubicBezTo>
                  <a:cubicBezTo>
                    <a:pt x="0" y="179708"/>
                    <a:pt x="9628" y="170094"/>
                    <a:pt x="21510" y="170094"/>
                  </a:cubicBezTo>
                  <a:lnTo>
                    <a:pt x="76514" y="170094"/>
                  </a:lnTo>
                  <a:cubicBezTo>
                    <a:pt x="73441" y="162423"/>
                    <a:pt x="71802" y="153934"/>
                    <a:pt x="71802" y="145137"/>
                  </a:cubicBezTo>
                  <a:lnTo>
                    <a:pt x="71802" y="68017"/>
                  </a:lnTo>
                  <a:cubicBezTo>
                    <a:pt x="71802" y="30480"/>
                    <a:pt x="102326" y="0"/>
                    <a:pt x="139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6615764" y="3987062"/>
            <a:ext cx="464664" cy="464664"/>
            <a:chOff x="5940899" y="1916372"/>
            <a:chExt cx="646544" cy="646544"/>
          </a:xfrm>
        </p:grpSpPr>
        <p:sp>
          <p:nvSpPr>
            <p:cNvPr id="463" name="椭圆 462"/>
            <p:cNvSpPr/>
            <p:nvPr/>
          </p:nvSpPr>
          <p:spPr>
            <a:xfrm>
              <a:off x="5940899" y="1916372"/>
              <a:ext cx="646544" cy="646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4" name="椭圆 436"/>
            <p:cNvSpPr/>
            <p:nvPr/>
          </p:nvSpPr>
          <p:spPr>
            <a:xfrm>
              <a:off x="6115265" y="2117014"/>
              <a:ext cx="297812" cy="245259"/>
            </a:xfrm>
            <a:custGeom>
              <a:avLst/>
              <a:gdLst>
                <a:gd name="T0" fmla="*/ 375 w 4678"/>
                <a:gd name="T1" fmla="*/ 3070 h 3858"/>
                <a:gd name="T2" fmla="*/ 0 w 4678"/>
                <a:gd name="T3" fmla="*/ 1929 h 3858"/>
                <a:gd name="T4" fmla="*/ 375 w 4678"/>
                <a:gd name="T5" fmla="*/ 787 h 3858"/>
                <a:gd name="T6" fmla="*/ 1929 w 4678"/>
                <a:gd name="T7" fmla="*/ 0 h 3858"/>
                <a:gd name="T8" fmla="*/ 3702 w 4678"/>
                <a:gd name="T9" fmla="*/ 1166 h 3858"/>
                <a:gd name="T10" fmla="*/ 3506 w 4678"/>
                <a:gd name="T11" fmla="*/ 1251 h 3858"/>
                <a:gd name="T12" fmla="*/ 2699 w 4678"/>
                <a:gd name="T13" fmla="*/ 1137 h 3858"/>
                <a:gd name="T14" fmla="*/ 2923 w 4678"/>
                <a:gd name="T15" fmla="*/ 1822 h 3858"/>
                <a:gd name="T16" fmla="*/ 2923 w 4678"/>
                <a:gd name="T17" fmla="*/ 2035 h 3858"/>
                <a:gd name="T18" fmla="*/ 2547 w 4678"/>
                <a:gd name="T19" fmla="*/ 3257 h 3858"/>
                <a:gd name="T20" fmla="*/ 1418 w 4678"/>
                <a:gd name="T21" fmla="*/ 2902 h 3858"/>
                <a:gd name="T22" fmla="*/ 2440 w 4678"/>
                <a:gd name="T23" fmla="*/ 2901 h 3858"/>
                <a:gd name="T24" fmla="*/ 634 w 4678"/>
                <a:gd name="T25" fmla="*/ 3053 h 3858"/>
                <a:gd name="T26" fmla="*/ 1311 w 4678"/>
                <a:gd name="T27" fmla="*/ 3257 h 3858"/>
                <a:gd name="T28" fmla="*/ 634 w 4678"/>
                <a:gd name="T29" fmla="*/ 3053 h 3858"/>
                <a:gd name="T30" fmla="*/ 496 w 4678"/>
                <a:gd name="T31" fmla="*/ 2872 h 3858"/>
                <a:gd name="T32" fmla="*/ 1090 w 4678"/>
                <a:gd name="T33" fmla="*/ 2035 h 3858"/>
                <a:gd name="T34" fmla="*/ 1303 w 4678"/>
                <a:gd name="T35" fmla="*/ 2035 h 3858"/>
                <a:gd name="T36" fmla="*/ 2488 w 4678"/>
                <a:gd name="T37" fmla="*/ 2692 h 3858"/>
                <a:gd name="T38" fmla="*/ 1303 w 4678"/>
                <a:gd name="T39" fmla="*/ 2035 h 3858"/>
                <a:gd name="T40" fmla="*/ 2555 w 4678"/>
                <a:gd name="T41" fmla="*/ 1822 h 3858"/>
                <a:gd name="T42" fmla="*/ 1371 w 4678"/>
                <a:gd name="T43" fmla="*/ 1165 h 3858"/>
                <a:gd name="T44" fmla="*/ 217 w 4678"/>
                <a:gd name="T45" fmla="*/ 1822 h 3858"/>
                <a:gd name="T46" fmla="*/ 1159 w 4678"/>
                <a:gd name="T47" fmla="*/ 1137 h 3858"/>
                <a:gd name="T48" fmla="*/ 217 w 4678"/>
                <a:gd name="T49" fmla="*/ 1822 h 3858"/>
                <a:gd name="T50" fmla="*/ 2440 w 4678"/>
                <a:gd name="T51" fmla="*/ 956 h 3858"/>
                <a:gd name="T52" fmla="*/ 1418 w 4678"/>
                <a:gd name="T53" fmla="*/ 956 h 3858"/>
                <a:gd name="T54" fmla="*/ 2547 w 4678"/>
                <a:gd name="T55" fmla="*/ 600 h 3858"/>
                <a:gd name="T56" fmla="*/ 3226 w 4678"/>
                <a:gd name="T57" fmla="*/ 804 h 3858"/>
                <a:gd name="T58" fmla="*/ 634 w 4678"/>
                <a:gd name="T59" fmla="*/ 804 h 3858"/>
                <a:gd name="T60" fmla="*/ 1311 w 4678"/>
                <a:gd name="T61" fmla="*/ 600 h 3858"/>
                <a:gd name="T62" fmla="*/ 634 w 4678"/>
                <a:gd name="T63" fmla="*/ 804 h 3858"/>
                <a:gd name="T64" fmla="*/ 2762 w 4678"/>
                <a:gd name="T65" fmla="*/ 3847 h 3858"/>
                <a:gd name="T66" fmla="*/ 2698 w 4678"/>
                <a:gd name="T67" fmla="*/ 3800 h 3858"/>
                <a:gd name="T68" fmla="*/ 2683 w 4678"/>
                <a:gd name="T69" fmla="*/ 3725 h 3858"/>
                <a:gd name="T70" fmla="*/ 2894 w 4678"/>
                <a:gd name="T71" fmla="*/ 3200 h 3858"/>
                <a:gd name="T72" fmla="*/ 3808 w 4678"/>
                <a:gd name="T73" fmla="*/ 2662 h 3858"/>
                <a:gd name="T74" fmla="*/ 4656 w 4678"/>
                <a:gd name="T75" fmla="*/ 3704 h 3858"/>
                <a:gd name="T76" fmla="*/ 4595 w 4678"/>
                <a:gd name="T77" fmla="*/ 3843 h 3858"/>
                <a:gd name="T78" fmla="*/ 4595 w 4678"/>
                <a:gd name="T79" fmla="*/ 3843 h 3858"/>
                <a:gd name="T80" fmla="*/ 4595 w 4678"/>
                <a:gd name="T81" fmla="*/ 3843 h 3858"/>
                <a:gd name="T82" fmla="*/ 4594 w 4678"/>
                <a:gd name="T83" fmla="*/ 3844 h 3858"/>
                <a:gd name="T84" fmla="*/ 4593 w 4678"/>
                <a:gd name="T85" fmla="*/ 3844 h 3858"/>
                <a:gd name="T86" fmla="*/ 4593 w 4678"/>
                <a:gd name="T87" fmla="*/ 3844 h 3858"/>
                <a:gd name="T88" fmla="*/ 4593 w 4678"/>
                <a:gd name="T89" fmla="*/ 3844 h 3858"/>
                <a:gd name="T90" fmla="*/ 4554 w 4678"/>
                <a:gd name="T91" fmla="*/ 3850 h 3858"/>
                <a:gd name="T92" fmla="*/ 2788 w 4678"/>
                <a:gd name="T93" fmla="*/ 3850 h 3858"/>
                <a:gd name="T94" fmla="*/ 4398 w 4678"/>
                <a:gd name="T95" fmla="*/ 3637 h 3858"/>
                <a:gd name="T96" fmla="*/ 3808 w 4678"/>
                <a:gd name="T97" fmla="*/ 2875 h 3858"/>
                <a:gd name="T98" fmla="*/ 3092 w 4678"/>
                <a:gd name="T99" fmla="*/ 3280 h 3858"/>
                <a:gd name="T100" fmla="*/ 3673 w 4678"/>
                <a:gd name="T101" fmla="*/ 2492 h 3858"/>
                <a:gd name="T102" fmla="*/ 3673 w 4678"/>
                <a:gd name="T103" fmla="*/ 1558 h 3858"/>
                <a:gd name="T104" fmla="*/ 3673 w 4678"/>
                <a:gd name="T105" fmla="*/ 2492 h 3858"/>
                <a:gd name="T106" fmla="*/ 3419 w 4678"/>
                <a:gd name="T107" fmla="*/ 2025 h 3858"/>
                <a:gd name="T108" fmla="*/ 3926 w 4678"/>
                <a:gd name="T109" fmla="*/ 2025 h 3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78" h="3858">
                  <a:moveTo>
                    <a:pt x="1929" y="3858"/>
                  </a:moveTo>
                  <a:cubicBezTo>
                    <a:pt x="1292" y="3858"/>
                    <a:pt x="726" y="3548"/>
                    <a:pt x="375" y="3070"/>
                  </a:cubicBezTo>
                  <a:cubicBezTo>
                    <a:pt x="369" y="3064"/>
                    <a:pt x="364" y="3057"/>
                    <a:pt x="360" y="3050"/>
                  </a:cubicBezTo>
                  <a:cubicBezTo>
                    <a:pt x="134" y="2734"/>
                    <a:pt x="0" y="2347"/>
                    <a:pt x="0" y="1929"/>
                  </a:cubicBezTo>
                  <a:cubicBezTo>
                    <a:pt x="0" y="1511"/>
                    <a:pt x="134" y="1124"/>
                    <a:pt x="360" y="807"/>
                  </a:cubicBezTo>
                  <a:cubicBezTo>
                    <a:pt x="364" y="800"/>
                    <a:pt x="369" y="793"/>
                    <a:pt x="375" y="787"/>
                  </a:cubicBezTo>
                  <a:cubicBezTo>
                    <a:pt x="726" y="310"/>
                    <a:pt x="1292" y="0"/>
                    <a:pt x="1929" y="0"/>
                  </a:cubicBezTo>
                  <a:lnTo>
                    <a:pt x="1929" y="0"/>
                  </a:lnTo>
                  <a:cubicBezTo>
                    <a:pt x="1929" y="0"/>
                    <a:pt x="1929" y="0"/>
                    <a:pt x="1929" y="0"/>
                  </a:cubicBezTo>
                  <a:cubicBezTo>
                    <a:pt x="2701" y="0"/>
                    <a:pt x="3396" y="457"/>
                    <a:pt x="3702" y="1166"/>
                  </a:cubicBezTo>
                  <a:cubicBezTo>
                    <a:pt x="3725" y="1220"/>
                    <a:pt x="3700" y="1283"/>
                    <a:pt x="3646" y="1306"/>
                  </a:cubicBezTo>
                  <a:cubicBezTo>
                    <a:pt x="3592" y="1330"/>
                    <a:pt x="3529" y="1305"/>
                    <a:pt x="3506" y="1251"/>
                  </a:cubicBezTo>
                  <a:cubicBezTo>
                    <a:pt x="3465" y="1157"/>
                    <a:pt x="3418" y="1068"/>
                    <a:pt x="3363" y="985"/>
                  </a:cubicBezTo>
                  <a:cubicBezTo>
                    <a:pt x="3152" y="1051"/>
                    <a:pt x="2929" y="1102"/>
                    <a:pt x="2699" y="1137"/>
                  </a:cubicBezTo>
                  <a:cubicBezTo>
                    <a:pt x="2739" y="1351"/>
                    <a:pt x="2763" y="1583"/>
                    <a:pt x="2768" y="1822"/>
                  </a:cubicBezTo>
                  <a:lnTo>
                    <a:pt x="2923" y="1822"/>
                  </a:lnTo>
                  <a:cubicBezTo>
                    <a:pt x="2982" y="1822"/>
                    <a:pt x="3030" y="1870"/>
                    <a:pt x="3030" y="1929"/>
                  </a:cubicBezTo>
                  <a:cubicBezTo>
                    <a:pt x="3030" y="1988"/>
                    <a:pt x="2982" y="2035"/>
                    <a:pt x="2923" y="2035"/>
                  </a:cubicBezTo>
                  <a:lnTo>
                    <a:pt x="2768" y="2035"/>
                  </a:lnTo>
                  <a:cubicBezTo>
                    <a:pt x="2758" y="2496"/>
                    <a:pt x="2680" y="2926"/>
                    <a:pt x="2547" y="3257"/>
                  </a:cubicBezTo>
                  <a:cubicBezTo>
                    <a:pt x="2391" y="3645"/>
                    <a:pt x="2172" y="3858"/>
                    <a:pt x="1929" y="3858"/>
                  </a:cubicBezTo>
                  <a:close/>
                  <a:moveTo>
                    <a:pt x="1418" y="2902"/>
                  </a:moveTo>
                  <a:cubicBezTo>
                    <a:pt x="1541" y="3363"/>
                    <a:pt x="1742" y="3645"/>
                    <a:pt x="1929" y="3645"/>
                  </a:cubicBezTo>
                  <a:cubicBezTo>
                    <a:pt x="2117" y="3645"/>
                    <a:pt x="2317" y="3363"/>
                    <a:pt x="2440" y="2901"/>
                  </a:cubicBezTo>
                  <a:cubicBezTo>
                    <a:pt x="2104" y="2867"/>
                    <a:pt x="1754" y="2867"/>
                    <a:pt x="1418" y="2902"/>
                  </a:cubicBezTo>
                  <a:close/>
                  <a:moveTo>
                    <a:pt x="634" y="3053"/>
                  </a:moveTo>
                  <a:cubicBezTo>
                    <a:pt x="856" y="3308"/>
                    <a:pt x="1152" y="3498"/>
                    <a:pt x="1489" y="3587"/>
                  </a:cubicBezTo>
                  <a:cubicBezTo>
                    <a:pt x="1423" y="3498"/>
                    <a:pt x="1364" y="3387"/>
                    <a:pt x="1311" y="3257"/>
                  </a:cubicBezTo>
                  <a:cubicBezTo>
                    <a:pt x="1271" y="3156"/>
                    <a:pt x="1235" y="3046"/>
                    <a:pt x="1205" y="2929"/>
                  </a:cubicBezTo>
                  <a:cubicBezTo>
                    <a:pt x="1008" y="2958"/>
                    <a:pt x="817" y="3000"/>
                    <a:pt x="634" y="3053"/>
                  </a:cubicBezTo>
                  <a:close/>
                  <a:moveTo>
                    <a:pt x="217" y="2035"/>
                  </a:moveTo>
                  <a:cubicBezTo>
                    <a:pt x="236" y="2343"/>
                    <a:pt x="336" y="2629"/>
                    <a:pt x="496" y="2872"/>
                  </a:cubicBezTo>
                  <a:cubicBezTo>
                    <a:pt x="707" y="2806"/>
                    <a:pt x="930" y="2755"/>
                    <a:pt x="1159" y="2720"/>
                  </a:cubicBezTo>
                  <a:cubicBezTo>
                    <a:pt x="1119" y="2506"/>
                    <a:pt x="1095" y="2275"/>
                    <a:pt x="1090" y="2035"/>
                  </a:cubicBezTo>
                  <a:lnTo>
                    <a:pt x="217" y="2035"/>
                  </a:lnTo>
                  <a:close/>
                  <a:moveTo>
                    <a:pt x="1303" y="2035"/>
                  </a:moveTo>
                  <a:cubicBezTo>
                    <a:pt x="1309" y="2275"/>
                    <a:pt x="1333" y="2496"/>
                    <a:pt x="1371" y="2692"/>
                  </a:cubicBezTo>
                  <a:cubicBezTo>
                    <a:pt x="1738" y="2652"/>
                    <a:pt x="2120" y="2652"/>
                    <a:pt x="2488" y="2692"/>
                  </a:cubicBezTo>
                  <a:cubicBezTo>
                    <a:pt x="2525" y="2496"/>
                    <a:pt x="2549" y="2275"/>
                    <a:pt x="2555" y="2035"/>
                  </a:cubicBezTo>
                  <a:lnTo>
                    <a:pt x="1303" y="2035"/>
                  </a:lnTo>
                  <a:close/>
                  <a:moveTo>
                    <a:pt x="1303" y="1822"/>
                  </a:moveTo>
                  <a:lnTo>
                    <a:pt x="2555" y="1822"/>
                  </a:lnTo>
                  <a:cubicBezTo>
                    <a:pt x="2549" y="1582"/>
                    <a:pt x="2525" y="1362"/>
                    <a:pt x="2487" y="1165"/>
                  </a:cubicBezTo>
                  <a:cubicBezTo>
                    <a:pt x="2120" y="1206"/>
                    <a:pt x="1738" y="1206"/>
                    <a:pt x="1371" y="1165"/>
                  </a:cubicBezTo>
                  <a:cubicBezTo>
                    <a:pt x="1333" y="1362"/>
                    <a:pt x="1309" y="1582"/>
                    <a:pt x="1303" y="1822"/>
                  </a:cubicBezTo>
                  <a:close/>
                  <a:moveTo>
                    <a:pt x="217" y="1822"/>
                  </a:moveTo>
                  <a:lnTo>
                    <a:pt x="1090" y="1822"/>
                  </a:lnTo>
                  <a:cubicBezTo>
                    <a:pt x="1095" y="1583"/>
                    <a:pt x="1119" y="1351"/>
                    <a:pt x="1159" y="1137"/>
                  </a:cubicBezTo>
                  <a:cubicBezTo>
                    <a:pt x="930" y="1102"/>
                    <a:pt x="707" y="1051"/>
                    <a:pt x="496" y="986"/>
                  </a:cubicBezTo>
                  <a:cubicBezTo>
                    <a:pt x="336" y="1229"/>
                    <a:pt x="236" y="1514"/>
                    <a:pt x="217" y="1822"/>
                  </a:cubicBezTo>
                  <a:close/>
                  <a:moveTo>
                    <a:pt x="1418" y="956"/>
                  </a:moveTo>
                  <a:cubicBezTo>
                    <a:pt x="1755" y="991"/>
                    <a:pt x="2104" y="991"/>
                    <a:pt x="2440" y="956"/>
                  </a:cubicBezTo>
                  <a:cubicBezTo>
                    <a:pt x="2317" y="494"/>
                    <a:pt x="2116" y="213"/>
                    <a:pt x="1929" y="213"/>
                  </a:cubicBezTo>
                  <a:cubicBezTo>
                    <a:pt x="1742" y="213"/>
                    <a:pt x="1541" y="494"/>
                    <a:pt x="1418" y="956"/>
                  </a:cubicBezTo>
                  <a:close/>
                  <a:moveTo>
                    <a:pt x="2370" y="270"/>
                  </a:moveTo>
                  <a:cubicBezTo>
                    <a:pt x="2435" y="360"/>
                    <a:pt x="2495" y="470"/>
                    <a:pt x="2547" y="600"/>
                  </a:cubicBezTo>
                  <a:cubicBezTo>
                    <a:pt x="2588" y="701"/>
                    <a:pt x="2623" y="811"/>
                    <a:pt x="2653" y="929"/>
                  </a:cubicBezTo>
                  <a:cubicBezTo>
                    <a:pt x="2850" y="899"/>
                    <a:pt x="3042" y="857"/>
                    <a:pt x="3226" y="804"/>
                  </a:cubicBezTo>
                  <a:cubicBezTo>
                    <a:pt x="3001" y="545"/>
                    <a:pt x="2703" y="358"/>
                    <a:pt x="2370" y="270"/>
                  </a:cubicBezTo>
                  <a:close/>
                  <a:moveTo>
                    <a:pt x="634" y="804"/>
                  </a:moveTo>
                  <a:cubicBezTo>
                    <a:pt x="817" y="857"/>
                    <a:pt x="1008" y="899"/>
                    <a:pt x="1205" y="929"/>
                  </a:cubicBezTo>
                  <a:cubicBezTo>
                    <a:pt x="1235" y="811"/>
                    <a:pt x="1271" y="701"/>
                    <a:pt x="1311" y="600"/>
                  </a:cubicBezTo>
                  <a:cubicBezTo>
                    <a:pt x="1364" y="470"/>
                    <a:pt x="1423" y="360"/>
                    <a:pt x="1489" y="270"/>
                  </a:cubicBezTo>
                  <a:cubicBezTo>
                    <a:pt x="1152" y="360"/>
                    <a:pt x="856" y="549"/>
                    <a:pt x="634" y="804"/>
                  </a:cubicBezTo>
                  <a:close/>
                  <a:moveTo>
                    <a:pt x="2788" y="3850"/>
                  </a:moveTo>
                  <a:cubicBezTo>
                    <a:pt x="2780" y="3850"/>
                    <a:pt x="2771" y="3849"/>
                    <a:pt x="2762" y="3847"/>
                  </a:cubicBezTo>
                  <a:cubicBezTo>
                    <a:pt x="2754" y="3845"/>
                    <a:pt x="2745" y="3842"/>
                    <a:pt x="2738" y="3838"/>
                  </a:cubicBezTo>
                  <a:cubicBezTo>
                    <a:pt x="2721" y="3829"/>
                    <a:pt x="2707" y="3816"/>
                    <a:pt x="2698" y="3800"/>
                  </a:cubicBezTo>
                  <a:cubicBezTo>
                    <a:pt x="2691" y="3789"/>
                    <a:pt x="2685" y="3776"/>
                    <a:pt x="2683" y="3761"/>
                  </a:cubicBezTo>
                  <a:cubicBezTo>
                    <a:pt x="2681" y="3749"/>
                    <a:pt x="2681" y="3737"/>
                    <a:pt x="2683" y="3725"/>
                  </a:cubicBezTo>
                  <a:cubicBezTo>
                    <a:pt x="2685" y="3716"/>
                    <a:pt x="2687" y="3709"/>
                    <a:pt x="2691" y="3701"/>
                  </a:cubicBezTo>
                  <a:lnTo>
                    <a:pt x="2894" y="3200"/>
                  </a:lnTo>
                  <a:cubicBezTo>
                    <a:pt x="2988" y="2969"/>
                    <a:pt x="3156" y="2662"/>
                    <a:pt x="3537" y="2662"/>
                  </a:cubicBezTo>
                  <a:lnTo>
                    <a:pt x="3808" y="2662"/>
                  </a:lnTo>
                  <a:cubicBezTo>
                    <a:pt x="4189" y="2662"/>
                    <a:pt x="4357" y="2969"/>
                    <a:pt x="4451" y="3200"/>
                  </a:cubicBezTo>
                  <a:lnTo>
                    <a:pt x="4656" y="3704"/>
                  </a:lnTo>
                  <a:cubicBezTo>
                    <a:pt x="4678" y="3758"/>
                    <a:pt x="4651" y="3820"/>
                    <a:pt x="4597" y="3843"/>
                  </a:cubicBezTo>
                  <a:cubicBezTo>
                    <a:pt x="4596" y="3843"/>
                    <a:pt x="4596" y="3843"/>
                    <a:pt x="4595" y="3843"/>
                  </a:cubicBezTo>
                  <a:cubicBezTo>
                    <a:pt x="4595" y="3843"/>
                    <a:pt x="4595" y="3843"/>
                    <a:pt x="4595" y="3843"/>
                  </a:cubicBezTo>
                  <a:cubicBezTo>
                    <a:pt x="4595" y="3843"/>
                    <a:pt x="4595" y="3843"/>
                    <a:pt x="4595" y="3843"/>
                  </a:cubicBezTo>
                  <a:cubicBezTo>
                    <a:pt x="4595" y="3843"/>
                    <a:pt x="4595" y="3843"/>
                    <a:pt x="4595" y="3843"/>
                  </a:cubicBezTo>
                  <a:cubicBezTo>
                    <a:pt x="4595" y="3843"/>
                    <a:pt x="4595" y="3843"/>
                    <a:pt x="4595" y="3843"/>
                  </a:cubicBezTo>
                  <a:cubicBezTo>
                    <a:pt x="4595" y="3844"/>
                    <a:pt x="4594" y="3844"/>
                    <a:pt x="4594" y="3844"/>
                  </a:cubicBezTo>
                  <a:lnTo>
                    <a:pt x="4594" y="3844"/>
                  </a:lnTo>
                  <a:cubicBezTo>
                    <a:pt x="4594" y="3844"/>
                    <a:pt x="4594" y="3844"/>
                    <a:pt x="4593" y="3844"/>
                  </a:cubicBezTo>
                  <a:lnTo>
                    <a:pt x="4593" y="3844"/>
                  </a:lnTo>
                  <a:cubicBezTo>
                    <a:pt x="4593" y="3844"/>
                    <a:pt x="4593" y="3844"/>
                    <a:pt x="4593" y="3844"/>
                  </a:cubicBezTo>
                  <a:cubicBezTo>
                    <a:pt x="4593" y="3844"/>
                    <a:pt x="4593" y="3844"/>
                    <a:pt x="4593" y="3844"/>
                  </a:cubicBezTo>
                  <a:cubicBezTo>
                    <a:pt x="4593" y="3844"/>
                    <a:pt x="4593" y="3844"/>
                    <a:pt x="4593" y="3844"/>
                  </a:cubicBezTo>
                  <a:cubicBezTo>
                    <a:pt x="4593" y="3844"/>
                    <a:pt x="4593" y="3844"/>
                    <a:pt x="4593" y="3844"/>
                  </a:cubicBezTo>
                  <a:cubicBezTo>
                    <a:pt x="4593" y="3844"/>
                    <a:pt x="4593" y="3844"/>
                    <a:pt x="4593" y="3844"/>
                  </a:cubicBezTo>
                  <a:cubicBezTo>
                    <a:pt x="4580" y="3849"/>
                    <a:pt x="4567" y="3851"/>
                    <a:pt x="4554" y="3850"/>
                  </a:cubicBezTo>
                  <a:lnTo>
                    <a:pt x="2791" y="3850"/>
                  </a:lnTo>
                  <a:cubicBezTo>
                    <a:pt x="2790" y="3850"/>
                    <a:pt x="2789" y="3850"/>
                    <a:pt x="2788" y="3850"/>
                  </a:cubicBezTo>
                  <a:close/>
                  <a:moveTo>
                    <a:pt x="2947" y="3637"/>
                  </a:moveTo>
                  <a:lnTo>
                    <a:pt x="4398" y="3637"/>
                  </a:lnTo>
                  <a:lnTo>
                    <a:pt x="4253" y="3280"/>
                  </a:lnTo>
                  <a:cubicBezTo>
                    <a:pt x="4138" y="2996"/>
                    <a:pt x="4005" y="2875"/>
                    <a:pt x="3808" y="2875"/>
                  </a:cubicBezTo>
                  <a:lnTo>
                    <a:pt x="3537" y="2875"/>
                  </a:lnTo>
                  <a:cubicBezTo>
                    <a:pt x="3340" y="2875"/>
                    <a:pt x="3207" y="2996"/>
                    <a:pt x="3092" y="3280"/>
                  </a:cubicBezTo>
                  <a:lnTo>
                    <a:pt x="2947" y="3637"/>
                  </a:lnTo>
                  <a:close/>
                  <a:moveTo>
                    <a:pt x="3673" y="2492"/>
                  </a:moveTo>
                  <a:cubicBezTo>
                    <a:pt x="3415" y="2492"/>
                    <a:pt x="3206" y="2282"/>
                    <a:pt x="3206" y="2025"/>
                  </a:cubicBezTo>
                  <a:cubicBezTo>
                    <a:pt x="3206" y="1768"/>
                    <a:pt x="3415" y="1558"/>
                    <a:pt x="3673" y="1558"/>
                  </a:cubicBezTo>
                  <a:cubicBezTo>
                    <a:pt x="3930" y="1558"/>
                    <a:pt x="4139" y="1768"/>
                    <a:pt x="4139" y="2025"/>
                  </a:cubicBezTo>
                  <a:cubicBezTo>
                    <a:pt x="4139" y="2282"/>
                    <a:pt x="3930" y="2492"/>
                    <a:pt x="3673" y="2492"/>
                  </a:cubicBezTo>
                  <a:close/>
                  <a:moveTo>
                    <a:pt x="3673" y="1772"/>
                  </a:moveTo>
                  <a:cubicBezTo>
                    <a:pt x="3533" y="1772"/>
                    <a:pt x="3419" y="1885"/>
                    <a:pt x="3419" y="2025"/>
                  </a:cubicBezTo>
                  <a:cubicBezTo>
                    <a:pt x="3419" y="2165"/>
                    <a:pt x="3533" y="2278"/>
                    <a:pt x="3673" y="2278"/>
                  </a:cubicBezTo>
                  <a:cubicBezTo>
                    <a:pt x="3812" y="2278"/>
                    <a:pt x="3926" y="2165"/>
                    <a:pt x="3926" y="2025"/>
                  </a:cubicBezTo>
                  <a:cubicBezTo>
                    <a:pt x="3926" y="1885"/>
                    <a:pt x="3812" y="1772"/>
                    <a:pt x="3673" y="17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6615764" y="4966580"/>
            <a:ext cx="464664" cy="464664"/>
            <a:chOff x="5940899" y="1916372"/>
            <a:chExt cx="646544" cy="646544"/>
          </a:xfrm>
        </p:grpSpPr>
        <p:sp>
          <p:nvSpPr>
            <p:cNvPr id="466" name="椭圆 465"/>
            <p:cNvSpPr/>
            <p:nvPr/>
          </p:nvSpPr>
          <p:spPr>
            <a:xfrm>
              <a:off x="5940899" y="1916372"/>
              <a:ext cx="646544" cy="646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7" name="椭圆 439"/>
            <p:cNvSpPr/>
            <p:nvPr/>
          </p:nvSpPr>
          <p:spPr>
            <a:xfrm>
              <a:off x="6128600" y="2090738"/>
              <a:ext cx="271140" cy="297812"/>
            </a:xfrm>
            <a:custGeom>
              <a:avLst/>
              <a:gdLst>
                <a:gd name="connsiteX0" fmla="*/ 157109 w 552386"/>
                <a:gd name="connsiteY0" fmla="*/ 260500 h 606722"/>
                <a:gd name="connsiteX1" fmla="*/ 147053 w 552386"/>
                <a:gd name="connsiteY1" fmla="*/ 263432 h 606722"/>
                <a:gd name="connsiteX2" fmla="*/ 143048 w 552386"/>
                <a:gd name="connsiteY2" fmla="*/ 270896 h 606722"/>
                <a:gd name="connsiteX3" fmla="*/ 146163 w 552386"/>
                <a:gd name="connsiteY3" fmla="*/ 277115 h 606722"/>
                <a:gd name="connsiteX4" fmla="*/ 153816 w 552386"/>
                <a:gd name="connsiteY4" fmla="*/ 279603 h 606722"/>
                <a:gd name="connsiteX5" fmla="*/ 159957 w 552386"/>
                <a:gd name="connsiteY5" fmla="*/ 278626 h 606722"/>
                <a:gd name="connsiteX6" fmla="*/ 165475 w 552386"/>
                <a:gd name="connsiteY6" fmla="*/ 276138 h 606722"/>
                <a:gd name="connsiteX7" fmla="*/ 168590 w 552386"/>
                <a:gd name="connsiteY7" fmla="*/ 273117 h 606722"/>
                <a:gd name="connsiteX8" fmla="*/ 169836 w 552386"/>
                <a:gd name="connsiteY8" fmla="*/ 269740 h 606722"/>
                <a:gd name="connsiteX9" fmla="*/ 169836 w 552386"/>
                <a:gd name="connsiteY9" fmla="*/ 262899 h 606722"/>
                <a:gd name="connsiteX10" fmla="*/ 163428 w 552386"/>
                <a:gd name="connsiteY10" fmla="*/ 261211 h 606722"/>
                <a:gd name="connsiteX11" fmla="*/ 157109 w 552386"/>
                <a:gd name="connsiteY11" fmla="*/ 260500 h 606722"/>
                <a:gd name="connsiteX12" fmla="*/ 279621 w 552386"/>
                <a:gd name="connsiteY12" fmla="*/ 236242 h 606722"/>
                <a:gd name="connsiteX13" fmla="*/ 269741 w 552386"/>
                <a:gd name="connsiteY13" fmla="*/ 239973 h 606722"/>
                <a:gd name="connsiteX14" fmla="*/ 262621 w 552386"/>
                <a:gd name="connsiteY14" fmla="*/ 249747 h 606722"/>
                <a:gd name="connsiteX15" fmla="*/ 262621 w 552386"/>
                <a:gd name="connsiteY15" fmla="*/ 266097 h 606722"/>
                <a:gd name="connsiteX16" fmla="*/ 278286 w 552386"/>
                <a:gd name="connsiteY16" fmla="*/ 275426 h 606722"/>
                <a:gd name="connsiteX17" fmla="*/ 291369 w 552386"/>
                <a:gd name="connsiteY17" fmla="*/ 270184 h 606722"/>
                <a:gd name="connsiteX18" fmla="*/ 296354 w 552386"/>
                <a:gd name="connsiteY18" fmla="*/ 256323 h 606722"/>
                <a:gd name="connsiteX19" fmla="*/ 295018 w 552386"/>
                <a:gd name="connsiteY19" fmla="*/ 248592 h 606722"/>
                <a:gd name="connsiteX20" fmla="*/ 291547 w 552386"/>
                <a:gd name="connsiteY20" fmla="*/ 242106 h 606722"/>
                <a:gd name="connsiteX21" fmla="*/ 286296 w 552386"/>
                <a:gd name="connsiteY21" fmla="*/ 237841 h 606722"/>
                <a:gd name="connsiteX22" fmla="*/ 279621 w 552386"/>
                <a:gd name="connsiteY22" fmla="*/ 236242 h 606722"/>
                <a:gd name="connsiteX23" fmla="*/ 395817 w 552386"/>
                <a:gd name="connsiteY23" fmla="*/ 208521 h 606722"/>
                <a:gd name="connsiteX24" fmla="*/ 423669 w 552386"/>
                <a:gd name="connsiteY24" fmla="*/ 215452 h 606722"/>
                <a:gd name="connsiteX25" fmla="*/ 440398 w 552386"/>
                <a:gd name="connsiteY25" fmla="*/ 233311 h 606722"/>
                <a:gd name="connsiteX26" fmla="*/ 408364 w 552386"/>
                <a:gd name="connsiteY26" fmla="*/ 242996 h 606722"/>
                <a:gd name="connsiteX27" fmla="*/ 395639 w 552386"/>
                <a:gd name="connsiteY27" fmla="*/ 236243 h 606722"/>
                <a:gd name="connsiteX28" fmla="*/ 384160 w 552386"/>
                <a:gd name="connsiteY28" fmla="*/ 241396 h 606722"/>
                <a:gd name="connsiteX29" fmla="*/ 379532 w 552386"/>
                <a:gd name="connsiteY29" fmla="*/ 255879 h 606722"/>
                <a:gd name="connsiteX30" fmla="*/ 384160 w 552386"/>
                <a:gd name="connsiteY30" fmla="*/ 270274 h 606722"/>
                <a:gd name="connsiteX31" fmla="*/ 395639 w 552386"/>
                <a:gd name="connsiteY31" fmla="*/ 275427 h 606722"/>
                <a:gd name="connsiteX32" fmla="*/ 408364 w 552386"/>
                <a:gd name="connsiteY32" fmla="*/ 268674 h 606722"/>
                <a:gd name="connsiteX33" fmla="*/ 440398 w 552386"/>
                <a:gd name="connsiteY33" fmla="*/ 278359 h 606722"/>
                <a:gd name="connsiteX34" fmla="*/ 423669 w 552386"/>
                <a:gd name="connsiteY34" fmla="*/ 296219 h 606722"/>
                <a:gd name="connsiteX35" fmla="*/ 395817 w 552386"/>
                <a:gd name="connsiteY35" fmla="*/ 303149 h 606722"/>
                <a:gd name="connsiteX36" fmla="*/ 374282 w 552386"/>
                <a:gd name="connsiteY36" fmla="*/ 299239 h 606722"/>
                <a:gd name="connsiteX37" fmla="*/ 358621 w 552386"/>
                <a:gd name="connsiteY37" fmla="*/ 288844 h 606722"/>
                <a:gd name="connsiteX38" fmla="*/ 349011 w 552386"/>
                <a:gd name="connsiteY38" fmla="*/ 273739 h 606722"/>
                <a:gd name="connsiteX39" fmla="*/ 345629 w 552386"/>
                <a:gd name="connsiteY39" fmla="*/ 255879 h 606722"/>
                <a:gd name="connsiteX40" fmla="*/ 349011 w 552386"/>
                <a:gd name="connsiteY40" fmla="*/ 237931 h 606722"/>
                <a:gd name="connsiteX41" fmla="*/ 358621 w 552386"/>
                <a:gd name="connsiteY41" fmla="*/ 222826 h 606722"/>
                <a:gd name="connsiteX42" fmla="*/ 374282 w 552386"/>
                <a:gd name="connsiteY42" fmla="*/ 212431 h 606722"/>
                <a:gd name="connsiteX43" fmla="*/ 395817 w 552386"/>
                <a:gd name="connsiteY43" fmla="*/ 208521 h 606722"/>
                <a:gd name="connsiteX44" fmla="*/ 157287 w 552386"/>
                <a:gd name="connsiteY44" fmla="*/ 208521 h 606722"/>
                <a:gd name="connsiteX45" fmla="*/ 191018 w 552386"/>
                <a:gd name="connsiteY45" fmla="*/ 218206 h 606722"/>
                <a:gd name="connsiteX46" fmla="*/ 202766 w 552386"/>
                <a:gd name="connsiteY46" fmla="*/ 247350 h 606722"/>
                <a:gd name="connsiteX47" fmla="*/ 202766 w 552386"/>
                <a:gd name="connsiteY47" fmla="*/ 265031 h 606722"/>
                <a:gd name="connsiteX48" fmla="*/ 204190 w 552386"/>
                <a:gd name="connsiteY48" fmla="*/ 271517 h 606722"/>
                <a:gd name="connsiteX49" fmla="*/ 209085 w 552386"/>
                <a:gd name="connsiteY49" fmla="*/ 273650 h 606722"/>
                <a:gd name="connsiteX50" fmla="*/ 209085 w 552386"/>
                <a:gd name="connsiteY50" fmla="*/ 301372 h 606722"/>
                <a:gd name="connsiteX51" fmla="*/ 201520 w 552386"/>
                <a:gd name="connsiteY51" fmla="*/ 302705 h 606722"/>
                <a:gd name="connsiteX52" fmla="*/ 195112 w 552386"/>
                <a:gd name="connsiteY52" fmla="*/ 303149 h 606722"/>
                <a:gd name="connsiteX53" fmla="*/ 181673 w 552386"/>
                <a:gd name="connsiteY53" fmla="*/ 299950 h 606722"/>
                <a:gd name="connsiteX54" fmla="*/ 175710 w 552386"/>
                <a:gd name="connsiteY54" fmla="*/ 290532 h 606722"/>
                <a:gd name="connsiteX55" fmla="*/ 174998 w 552386"/>
                <a:gd name="connsiteY55" fmla="*/ 287244 h 606722"/>
                <a:gd name="connsiteX56" fmla="*/ 160936 w 552386"/>
                <a:gd name="connsiteY56" fmla="*/ 299062 h 606722"/>
                <a:gd name="connsiteX57" fmla="*/ 143938 w 552386"/>
                <a:gd name="connsiteY57" fmla="*/ 303149 h 606722"/>
                <a:gd name="connsiteX58" fmla="*/ 131300 w 552386"/>
                <a:gd name="connsiteY58" fmla="*/ 300928 h 606722"/>
                <a:gd name="connsiteX59" fmla="*/ 121154 w 552386"/>
                <a:gd name="connsiteY59" fmla="*/ 294708 h 606722"/>
                <a:gd name="connsiteX60" fmla="*/ 114479 w 552386"/>
                <a:gd name="connsiteY60" fmla="*/ 285467 h 606722"/>
                <a:gd name="connsiteX61" fmla="*/ 111987 w 552386"/>
                <a:gd name="connsiteY61" fmla="*/ 273828 h 606722"/>
                <a:gd name="connsiteX62" fmla="*/ 114924 w 552386"/>
                <a:gd name="connsiteY62" fmla="*/ 261211 h 606722"/>
                <a:gd name="connsiteX63" fmla="*/ 123112 w 552386"/>
                <a:gd name="connsiteY63" fmla="*/ 251348 h 606722"/>
                <a:gd name="connsiteX64" fmla="*/ 135572 w 552386"/>
                <a:gd name="connsiteY64" fmla="*/ 244951 h 606722"/>
                <a:gd name="connsiteX65" fmla="*/ 151413 w 552386"/>
                <a:gd name="connsiteY65" fmla="*/ 242640 h 606722"/>
                <a:gd name="connsiteX66" fmla="*/ 169836 w 552386"/>
                <a:gd name="connsiteY66" fmla="*/ 246106 h 606722"/>
                <a:gd name="connsiteX67" fmla="*/ 169836 w 552386"/>
                <a:gd name="connsiteY67" fmla="*/ 243351 h 606722"/>
                <a:gd name="connsiteX68" fmla="*/ 166098 w 552386"/>
                <a:gd name="connsiteY68" fmla="*/ 233844 h 606722"/>
                <a:gd name="connsiteX69" fmla="*/ 153994 w 552386"/>
                <a:gd name="connsiteY69" fmla="*/ 230734 h 606722"/>
                <a:gd name="connsiteX70" fmla="*/ 139577 w 552386"/>
                <a:gd name="connsiteY70" fmla="*/ 233222 h 606722"/>
                <a:gd name="connsiteX71" fmla="*/ 125693 w 552386"/>
                <a:gd name="connsiteY71" fmla="*/ 240597 h 606722"/>
                <a:gd name="connsiteX72" fmla="*/ 116170 w 552386"/>
                <a:gd name="connsiteY72" fmla="*/ 220161 h 606722"/>
                <a:gd name="connsiteX73" fmla="*/ 157287 w 552386"/>
                <a:gd name="connsiteY73" fmla="*/ 208521 h 606722"/>
                <a:gd name="connsiteX74" fmla="*/ 229690 w 552386"/>
                <a:gd name="connsiteY74" fmla="*/ 174932 h 606722"/>
                <a:gd name="connsiteX75" fmla="*/ 262621 w 552386"/>
                <a:gd name="connsiteY75" fmla="*/ 174932 h 606722"/>
                <a:gd name="connsiteX76" fmla="*/ 262621 w 552386"/>
                <a:gd name="connsiteY76" fmla="*/ 223802 h 606722"/>
                <a:gd name="connsiteX77" fmla="*/ 273925 w 552386"/>
                <a:gd name="connsiteY77" fmla="*/ 212429 h 606722"/>
                <a:gd name="connsiteX78" fmla="*/ 291102 w 552386"/>
                <a:gd name="connsiteY78" fmla="*/ 208519 h 606722"/>
                <a:gd name="connsiteX79" fmla="*/ 306678 w 552386"/>
                <a:gd name="connsiteY79" fmla="*/ 212162 h 606722"/>
                <a:gd name="connsiteX80" fmla="*/ 319049 w 552386"/>
                <a:gd name="connsiteY80" fmla="*/ 222114 h 606722"/>
                <a:gd name="connsiteX81" fmla="*/ 327238 w 552386"/>
                <a:gd name="connsiteY81" fmla="*/ 237219 h 606722"/>
                <a:gd name="connsiteX82" fmla="*/ 330175 w 552386"/>
                <a:gd name="connsiteY82" fmla="*/ 256145 h 606722"/>
                <a:gd name="connsiteX83" fmla="*/ 326971 w 552386"/>
                <a:gd name="connsiteY83" fmla="*/ 274982 h 606722"/>
                <a:gd name="connsiteX84" fmla="*/ 318070 w 552386"/>
                <a:gd name="connsiteY84" fmla="*/ 289821 h 606722"/>
                <a:gd name="connsiteX85" fmla="*/ 304631 w 552386"/>
                <a:gd name="connsiteY85" fmla="*/ 299595 h 606722"/>
                <a:gd name="connsiteX86" fmla="*/ 287809 w 552386"/>
                <a:gd name="connsiteY86" fmla="*/ 303149 h 606722"/>
                <a:gd name="connsiteX87" fmla="*/ 258260 w 552386"/>
                <a:gd name="connsiteY87" fmla="*/ 287244 h 606722"/>
                <a:gd name="connsiteX88" fmla="*/ 258260 w 552386"/>
                <a:gd name="connsiteY88" fmla="*/ 301372 h 606722"/>
                <a:gd name="connsiteX89" fmla="*/ 229690 w 552386"/>
                <a:gd name="connsiteY89" fmla="*/ 301372 h 606722"/>
                <a:gd name="connsiteX90" fmla="*/ 55274 w 552386"/>
                <a:gd name="connsiteY90" fmla="*/ 91893 h 606722"/>
                <a:gd name="connsiteX91" fmla="*/ 55274 w 552386"/>
                <a:gd name="connsiteY91" fmla="*/ 386055 h 606722"/>
                <a:gd name="connsiteX92" fmla="*/ 497201 w 552386"/>
                <a:gd name="connsiteY92" fmla="*/ 386055 h 606722"/>
                <a:gd name="connsiteX93" fmla="*/ 497201 w 552386"/>
                <a:gd name="connsiteY93" fmla="*/ 91893 h 606722"/>
                <a:gd name="connsiteX94" fmla="*/ 239432 w 552386"/>
                <a:gd name="connsiteY94" fmla="*/ 0 h 606722"/>
                <a:gd name="connsiteX95" fmla="*/ 313042 w 552386"/>
                <a:gd name="connsiteY95" fmla="*/ 0 h 606722"/>
                <a:gd name="connsiteX96" fmla="*/ 313042 w 552386"/>
                <a:gd name="connsiteY96" fmla="*/ 36793 h 606722"/>
                <a:gd name="connsiteX97" fmla="*/ 552386 w 552386"/>
                <a:gd name="connsiteY97" fmla="*/ 36793 h 606722"/>
                <a:gd name="connsiteX98" fmla="*/ 552386 w 552386"/>
                <a:gd name="connsiteY98" fmla="*/ 441244 h 606722"/>
                <a:gd name="connsiteX99" fmla="*/ 393595 w 552386"/>
                <a:gd name="connsiteY99" fmla="*/ 441244 h 606722"/>
                <a:gd name="connsiteX100" fmla="*/ 424748 w 552386"/>
                <a:gd name="connsiteY100" fmla="*/ 606722 h 606722"/>
                <a:gd name="connsiteX101" fmla="*/ 368584 w 552386"/>
                <a:gd name="connsiteY101" fmla="*/ 606722 h 606722"/>
                <a:gd name="connsiteX102" fmla="*/ 337342 w 552386"/>
                <a:gd name="connsiteY102" fmla="*/ 441244 h 606722"/>
                <a:gd name="connsiteX103" fmla="*/ 215044 w 552386"/>
                <a:gd name="connsiteY103" fmla="*/ 441244 h 606722"/>
                <a:gd name="connsiteX104" fmla="*/ 183891 w 552386"/>
                <a:gd name="connsiteY104" fmla="*/ 606722 h 606722"/>
                <a:gd name="connsiteX105" fmla="*/ 127638 w 552386"/>
                <a:gd name="connsiteY105" fmla="*/ 606722 h 606722"/>
                <a:gd name="connsiteX106" fmla="*/ 158880 w 552386"/>
                <a:gd name="connsiteY106" fmla="*/ 441244 h 606722"/>
                <a:gd name="connsiteX107" fmla="*/ 0 w 552386"/>
                <a:gd name="connsiteY107" fmla="*/ 441244 h 606722"/>
                <a:gd name="connsiteX108" fmla="*/ 0 w 552386"/>
                <a:gd name="connsiteY108" fmla="*/ 36793 h 606722"/>
                <a:gd name="connsiteX109" fmla="*/ 239432 w 552386"/>
                <a:gd name="connsiteY109" fmla="*/ 3679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52386" h="606722">
                  <a:moveTo>
                    <a:pt x="157109" y="260500"/>
                  </a:moveTo>
                  <a:cubicBezTo>
                    <a:pt x="153104" y="260500"/>
                    <a:pt x="149722" y="261477"/>
                    <a:pt x="147053" y="263432"/>
                  </a:cubicBezTo>
                  <a:cubicBezTo>
                    <a:pt x="144383" y="265387"/>
                    <a:pt x="143048" y="267875"/>
                    <a:pt x="143048" y="270896"/>
                  </a:cubicBezTo>
                  <a:cubicBezTo>
                    <a:pt x="143048" y="273472"/>
                    <a:pt x="144116" y="275516"/>
                    <a:pt x="146163" y="277115"/>
                  </a:cubicBezTo>
                  <a:cubicBezTo>
                    <a:pt x="148121" y="278803"/>
                    <a:pt x="150701" y="279603"/>
                    <a:pt x="153816" y="279603"/>
                  </a:cubicBezTo>
                  <a:cubicBezTo>
                    <a:pt x="155774" y="279603"/>
                    <a:pt x="157821" y="279248"/>
                    <a:pt x="159957" y="278626"/>
                  </a:cubicBezTo>
                  <a:cubicBezTo>
                    <a:pt x="162004" y="278004"/>
                    <a:pt x="163873" y="277115"/>
                    <a:pt x="165475" y="276138"/>
                  </a:cubicBezTo>
                  <a:cubicBezTo>
                    <a:pt x="166721" y="275160"/>
                    <a:pt x="167789" y="274183"/>
                    <a:pt x="168590" y="273117"/>
                  </a:cubicBezTo>
                  <a:cubicBezTo>
                    <a:pt x="169391" y="271962"/>
                    <a:pt x="169836" y="270896"/>
                    <a:pt x="169836" y="269740"/>
                  </a:cubicBezTo>
                  <a:lnTo>
                    <a:pt x="169836" y="262899"/>
                  </a:lnTo>
                  <a:cubicBezTo>
                    <a:pt x="167878" y="262277"/>
                    <a:pt x="165742" y="261655"/>
                    <a:pt x="163428" y="261211"/>
                  </a:cubicBezTo>
                  <a:cubicBezTo>
                    <a:pt x="161114" y="260766"/>
                    <a:pt x="158978" y="260500"/>
                    <a:pt x="157109" y="260500"/>
                  </a:cubicBezTo>
                  <a:close/>
                  <a:moveTo>
                    <a:pt x="279621" y="236242"/>
                  </a:moveTo>
                  <a:cubicBezTo>
                    <a:pt x="276150" y="236242"/>
                    <a:pt x="272857" y="237486"/>
                    <a:pt x="269741" y="239973"/>
                  </a:cubicBezTo>
                  <a:cubicBezTo>
                    <a:pt x="266626" y="242461"/>
                    <a:pt x="264223" y="245749"/>
                    <a:pt x="262621" y="249747"/>
                  </a:cubicBezTo>
                  <a:lnTo>
                    <a:pt x="262621" y="266097"/>
                  </a:lnTo>
                  <a:cubicBezTo>
                    <a:pt x="266893" y="272317"/>
                    <a:pt x="272145" y="275426"/>
                    <a:pt x="278286" y="275426"/>
                  </a:cubicBezTo>
                  <a:cubicBezTo>
                    <a:pt x="283715" y="275426"/>
                    <a:pt x="288076" y="273649"/>
                    <a:pt x="291369" y="270184"/>
                  </a:cubicBezTo>
                  <a:cubicBezTo>
                    <a:pt x="294662" y="266719"/>
                    <a:pt x="296354" y="262098"/>
                    <a:pt x="296354" y="256323"/>
                  </a:cubicBezTo>
                  <a:cubicBezTo>
                    <a:pt x="296354" y="253568"/>
                    <a:pt x="295909" y="250991"/>
                    <a:pt x="295018" y="248592"/>
                  </a:cubicBezTo>
                  <a:cubicBezTo>
                    <a:pt x="294128" y="246104"/>
                    <a:pt x="292971" y="243972"/>
                    <a:pt x="291547" y="242106"/>
                  </a:cubicBezTo>
                  <a:cubicBezTo>
                    <a:pt x="290123" y="240329"/>
                    <a:pt x="288343" y="238818"/>
                    <a:pt x="286296" y="237841"/>
                  </a:cubicBezTo>
                  <a:cubicBezTo>
                    <a:pt x="284338" y="236775"/>
                    <a:pt x="282113" y="236242"/>
                    <a:pt x="279621" y="236242"/>
                  </a:cubicBezTo>
                  <a:close/>
                  <a:moveTo>
                    <a:pt x="395817" y="208521"/>
                  </a:moveTo>
                  <a:cubicBezTo>
                    <a:pt x="406940" y="208521"/>
                    <a:pt x="416194" y="210831"/>
                    <a:pt x="423669" y="215452"/>
                  </a:cubicBezTo>
                  <a:cubicBezTo>
                    <a:pt x="431144" y="220072"/>
                    <a:pt x="436750" y="226025"/>
                    <a:pt x="440398" y="233311"/>
                  </a:cubicBezTo>
                  <a:lnTo>
                    <a:pt x="408364" y="242996"/>
                  </a:lnTo>
                  <a:cubicBezTo>
                    <a:pt x="405160" y="238464"/>
                    <a:pt x="400978" y="236243"/>
                    <a:pt x="395639" y="236243"/>
                  </a:cubicBezTo>
                  <a:cubicBezTo>
                    <a:pt x="391100" y="236243"/>
                    <a:pt x="387363" y="237931"/>
                    <a:pt x="384160" y="241396"/>
                  </a:cubicBezTo>
                  <a:cubicBezTo>
                    <a:pt x="381045" y="244773"/>
                    <a:pt x="379532" y="249571"/>
                    <a:pt x="379532" y="255879"/>
                  </a:cubicBezTo>
                  <a:cubicBezTo>
                    <a:pt x="379532" y="262099"/>
                    <a:pt x="381045" y="266897"/>
                    <a:pt x="384160" y="270274"/>
                  </a:cubicBezTo>
                  <a:cubicBezTo>
                    <a:pt x="387363" y="273739"/>
                    <a:pt x="391100" y="275427"/>
                    <a:pt x="395639" y="275427"/>
                  </a:cubicBezTo>
                  <a:cubicBezTo>
                    <a:pt x="400978" y="275427"/>
                    <a:pt x="405160" y="273206"/>
                    <a:pt x="408364" y="268674"/>
                  </a:cubicBezTo>
                  <a:lnTo>
                    <a:pt x="440398" y="278359"/>
                  </a:lnTo>
                  <a:cubicBezTo>
                    <a:pt x="436750" y="285645"/>
                    <a:pt x="431144" y="291598"/>
                    <a:pt x="423669" y="296219"/>
                  </a:cubicBezTo>
                  <a:cubicBezTo>
                    <a:pt x="416194" y="300839"/>
                    <a:pt x="406940" y="303149"/>
                    <a:pt x="395817" y="303149"/>
                  </a:cubicBezTo>
                  <a:cubicBezTo>
                    <a:pt x="387719" y="303149"/>
                    <a:pt x="380511" y="301816"/>
                    <a:pt x="374282" y="299239"/>
                  </a:cubicBezTo>
                  <a:cubicBezTo>
                    <a:pt x="368053" y="296663"/>
                    <a:pt x="362803" y="293198"/>
                    <a:pt x="358621" y="288844"/>
                  </a:cubicBezTo>
                  <a:cubicBezTo>
                    <a:pt x="354350" y="284490"/>
                    <a:pt x="351146" y="279514"/>
                    <a:pt x="349011" y="273739"/>
                  </a:cubicBezTo>
                  <a:cubicBezTo>
                    <a:pt x="346786" y="268052"/>
                    <a:pt x="345629" y="262099"/>
                    <a:pt x="345629" y="255879"/>
                  </a:cubicBezTo>
                  <a:cubicBezTo>
                    <a:pt x="345629" y="249571"/>
                    <a:pt x="346786" y="243618"/>
                    <a:pt x="349011" y="237931"/>
                  </a:cubicBezTo>
                  <a:cubicBezTo>
                    <a:pt x="351146" y="232156"/>
                    <a:pt x="354350" y="227180"/>
                    <a:pt x="358621" y="222826"/>
                  </a:cubicBezTo>
                  <a:cubicBezTo>
                    <a:pt x="362803" y="218472"/>
                    <a:pt x="368053" y="215007"/>
                    <a:pt x="374282" y="212431"/>
                  </a:cubicBezTo>
                  <a:cubicBezTo>
                    <a:pt x="380511" y="209854"/>
                    <a:pt x="387719" y="208521"/>
                    <a:pt x="395817" y="208521"/>
                  </a:cubicBezTo>
                  <a:close/>
                  <a:moveTo>
                    <a:pt x="157287" y="208521"/>
                  </a:moveTo>
                  <a:cubicBezTo>
                    <a:pt x="171883" y="208521"/>
                    <a:pt x="183097" y="211720"/>
                    <a:pt x="191018" y="218206"/>
                  </a:cubicBezTo>
                  <a:cubicBezTo>
                    <a:pt x="198850" y="224692"/>
                    <a:pt x="202766" y="234377"/>
                    <a:pt x="202766" y="247350"/>
                  </a:cubicBezTo>
                  <a:lnTo>
                    <a:pt x="202766" y="265031"/>
                  </a:lnTo>
                  <a:cubicBezTo>
                    <a:pt x="202766" y="268141"/>
                    <a:pt x="203300" y="270274"/>
                    <a:pt x="204190" y="271517"/>
                  </a:cubicBezTo>
                  <a:cubicBezTo>
                    <a:pt x="205080" y="272761"/>
                    <a:pt x="206771" y="273472"/>
                    <a:pt x="209085" y="273650"/>
                  </a:cubicBezTo>
                  <a:lnTo>
                    <a:pt x="209085" y="301372"/>
                  </a:lnTo>
                  <a:cubicBezTo>
                    <a:pt x="206415" y="301994"/>
                    <a:pt x="203834" y="302438"/>
                    <a:pt x="201520" y="302705"/>
                  </a:cubicBezTo>
                  <a:cubicBezTo>
                    <a:pt x="199117" y="302971"/>
                    <a:pt x="196981" y="303149"/>
                    <a:pt x="195112" y="303149"/>
                  </a:cubicBezTo>
                  <a:cubicBezTo>
                    <a:pt x="189238" y="303149"/>
                    <a:pt x="184788" y="302083"/>
                    <a:pt x="181673" y="299950"/>
                  </a:cubicBezTo>
                  <a:cubicBezTo>
                    <a:pt x="178647" y="297818"/>
                    <a:pt x="176600" y="294619"/>
                    <a:pt x="175710" y="290532"/>
                  </a:cubicBezTo>
                  <a:lnTo>
                    <a:pt x="174998" y="287244"/>
                  </a:lnTo>
                  <a:cubicBezTo>
                    <a:pt x="170993" y="292398"/>
                    <a:pt x="166276" y="296396"/>
                    <a:pt x="160936" y="299062"/>
                  </a:cubicBezTo>
                  <a:cubicBezTo>
                    <a:pt x="155596" y="301816"/>
                    <a:pt x="149989" y="303149"/>
                    <a:pt x="143938" y="303149"/>
                  </a:cubicBezTo>
                  <a:cubicBezTo>
                    <a:pt x="139399" y="303149"/>
                    <a:pt x="135216" y="302349"/>
                    <a:pt x="131300" y="300928"/>
                  </a:cubicBezTo>
                  <a:cubicBezTo>
                    <a:pt x="127384" y="299417"/>
                    <a:pt x="123913" y="297374"/>
                    <a:pt x="121154" y="294708"/>
                  </a:cubicBezTo>
                  <a:cubicBezTo>
                    <a:pt x="118306" y="292131"/>
                    <a:pt x="116081" y="289021"/>
                    <a:pt x="114479" y="285467"/>
                  </a:cubicBezTo>
                  <a:cubicBezTo>
                    <a:pt x="112788" y="281913"/>
                    <a:pt x="111987" y="278004"/>
                    <a:pt x="111987" y="273828"/>
                  </a:cubicBezTo>
                  <a:cubicBezTo>
                    <a:pt x="111987" y="269207"/>
                    <a:pt x="112966" y="265031"/>
                    <a:pt x="114924" y="261211"/>
                  </a:cubicBezTo>
                  <a:cubicBezTo>
                    <a:pt x="116971" y="257390"/>
                    <a:pt x="119641" y="254102"/>
                    <a:pt x="123112" y="251348"/>
                  </a:cubicBezTo>
                  <a:cubicBezTo>
                    <a:pt x="126583" y="248594"/>
                    <a:pt x="130766" y="246461"/>
                    <a:pt x="135572" y="244951"/>
                  </a:cubicBezTo>
                  <a:cubicBezTo>
                    <a:pt x="140289" y="243440"/>
                    <a:pt x="145629" y="242640"/>
                    <a:pt x="151413" y="242640"/>
                  </a:cubicBezTo>
                  <a:cubicBezTo>
                    <a:pt x="158800" y="242640"/>
                    <a:pt x="164941" y="243795"/>
                    <a:pt x="169836" y="246106"/>
                  </a:cubicBezTo>
                  <a:lnTo>
                    <a:pt x="169836" y="243351"/>
                  </a:lnTo>
                  <a:cubicBezTo>
                    <a:pt x="169836" y="239086"/>
                    <a:pt x="168590" y="235888"/>
                    <a:pt x="166098" y="233844"/>
                  </a:cubicBezTo>
                  <a:cubicBezTo>
                    <a:pt x="163606" y="231712"/>
                    <a:pt x="159601" y="230734"/>
                    <a:pt x="153994" y="230734"/>
                  </a:cubicBezTo>
                  <a:cubicBezTo>
                    <a:pt x="148832" y="230734"/>
                    <a:pt x="144027" y="231534"/>
                    <a:pt x="139577" y="233222"/>
                  </a:cubicBezTo>
                  <a:cubicBezTo>
                    <a:pt x="135216" y="234910"/>
                    <a:pt x="130588" y="237309"/>
                    <a:pt x="125693" y="240597"/>
                  </a:cubicBezTo>
                  <a:lnTo>
                    <a:pt x="116170" y="220161"/>
                  </a:lnTo>
                  <a:cubicBezTo>
                    <a:pt x="128185" y="212431"/>
                    <a:pt x="141891" y="208521"/>
                    <a:pt x="157287" y="208521"/>
                  </a:cubicBezTo>
                  <a:close/>
                  <a:moveTo>
                    <a:pt x="229690" y="174932"/>
                  </a:moveTo>
                  <a:lnTo>
                    <a:pt x="262621" y="174932"/>
                  </a:lnTo>
                  <a:lnTo>
                    <a:pt x="262621" y="223802"/>
                  </a:lnTo>
                  <a:cubicBezTo>
                    <a:pt x="265291" y="218826"/>
                    <a:pt x="269029" y="215005"/>
                    <a:pt x="273925" y="212429"/>
                  </a:cubicBezTo>
                  <a:cubicBezTo>
                    <a:pt x="278820" y="209852"/>
                    <a:pt x="284516" y="208519"/>
                    <a:pt x="291102" y="208519"/>
                  </a:cubicBezTo>
                  <a:cubicBezTo>
                    <a:pt x="296621" y="208519"/>
                    <a:pt x="301872" y="209763"/>
                    <a:pt x="306678" y="212162"/>
                  </a:cubicBezTo>
                  <a:cubicBezTo>
                    <a:pt x="311484" y="214561"/>
                    <a:pt x="315578" y="217938"/>
                    <a:pt x="319049" y="222114"/>
                  </a:cubicBezTo>
                  <a:cubicBezTo>
                    <a:pt x="322521" y="226379"/>
                    <a:pt x="325280" y="231355"/>
                    <a:pt x="327238" y="237219"/>
                  </a:cubicBezTo>
                  <a:cubicBezTo>
                    <a:pt x="329196" y="243083"/>
                    <a:pt x="330175" y="249392"/>
                    <a:pt x="330175" y="256145"/>
                  </a:cubicBezTo>
                  <a:cubicBezTo>
                    <a:pt x="330175" y="262987"/>
                    <a:pt x="329107" y="269295"/>
                    <a:pt x="326971" y="274982"/>
                  </a:cubicBezTo>
                  <a:cubicBezTo>
                    <a:pt x="324835" y="280669"/>
                    <a:pt x="321898" y="285645"/>
                    <a:pt x="318070" y="289821"/>
                  </a:cubicBezTo>
                  <a:cubicBezTo>
                    <a:pt x="314332" y="293997"/>
                    <a:pt x="309882" y="297196"/>
                    <a:pt x="304631" y="299595"/>
                  </a:cubicBezTo>
                  <a:cubicBezTo>
                    <a:pt x="299469" y="301994"/>
                    <a:pt x="293861" y="303149"/>
                    <a:pt x="287809" y="303149"/>
                  </a:cubicBezTo>
                  <a:cubicBezTo>
                    <a:pt x="274014" y="303149"/>
                    <a:pt x="264223" y="297818"/>
                    <a:pt x="258260" y="287244"/>
                  </a:cubicBezTo>
                  <a:lnTo>
                    <a:pt x="258260" y="301372"/>
                  </a:lnTo>
                  <a:lnTo>
                    <a:pt x="229690" y="301372"/>
                  </a:lnTo>
                  <a:close/>
                  <a:moveTo>
                    <a:pt x="55274" y="91893"/>
                  </a:moveTo>
                  <a:lnTo>
                    <a:pt x="55274" y="386055"/>
                  </a:lnTo>
                  <a:lnTo>
                    <a:pt x="497201" y="386055"/>
                  </a:lnTo>
                  <a:lnTo>
                    <a:pt x="497201" y="91893"/>
                  </a:lnTo>
                  <a:close/>
                  <a:moveTo>
                    <a:pt x="239432" y="0"/>
                  </a:moveTo>
                  <a:lnTo>
                    <a:pt x="313042" y="0"/>
                  </a:lnTo>
                  <a:lnTo>
                    <a:pt x="313042" y="36793"/>
                  </a:lnTo>
                  <a:lnTo>
                    <a:pt x="552386" y="36793"/>
                  </a:lnTo>
                  <a:lnTo>
                    <a:pt x="552386" y="441244"/>
                  </a:lnTo>
                  <a:lnTo>
                    <a:pt x="393595" y="441244"/>
                  </a:lnTo>
                  <a:lnTo>
                    <a:pt x="424748" y="606722"/>
                  </a:lnTo>
                  <a:lnTo>
                    <a:pt x="368584" y="606722"/>
                  </a:lnTo>
                  <a:lnTo>
                    <a:pt x="337342" y="441244"/>
                  </a:lnTo>
                  <a:lnTo>
                    <a:pt x="215044" y="441244"/>
                  </a:lnTo>
                  <a:lnTo>
                    <a:pt x="183891" y="606722"/>
                  </a:lnTo>
                  <a:lnTo>
                    <a:pt x="127638" y="606722"/>
                  </a:lnTo>
                  <a:lnTo>
                    <a:pt x="158880" y="441244"/>
                  </a:lnTo>
                  <a:lnTo>
                    <a:pt x="0" y="441244"/>
                  </a:lnTo>
                  <a:lnTo>
                    <a:pt x="0" y="36793"/>
                  </a:lnTo>
                  <a:lnTo>
                    <a:pt x="239432" y="367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41" name="组合 440"/>
          <p:cNvGrpSpPr/>
          <p:nvPr/>
        </p:nvGrpSpPr>
        <p:grpSpPr>
          <a:xfrm>
            <a:off x="7233451" y="1991977"/>
            <a:ext cx="3433130" cy="795909"/>
            <a:chOff x="3389687" y="2343753"/>
            <a:chExt cx="3433130" cy="795909"/>
          </a:xfrm>
        </p:grpSpPr>
        <p:sp>
          <p:nvSpPr>
            <p:cNvPr id="442" name="文本框 441"/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标题文字添加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3" name="文本框 442"/>
            <p:cNvSpPr txBox="1"/>
            <p:nvPr/>
          </p:nvSpPr>
          <p:spPr>
            <a:xfrm>
              <a:off x="3389687" y="2696464"/>
              <a:ext cx="343313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44" name="组合 443"/>
          <p:cNvGrpSpPr/>
          <p:nvPr/>
        </p:nvGrpSpPr>
        <p:grpSpPr>
          <a:xfrm>
            <a:off x="7233451" y="2971494"/>
            <a:ext cx="3433130" cy="795909"/>
            <a:chOff x="3389687" y="2343753"/>
            <a:chExt cx="3433130" cy="795909"/>
          </a:xfrm>
        </p:grpSpPr>
        <p:sp>
          <p:nvSpPr>
            <p:cNvPr id="445" name="文本框 444"/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标题文字添加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3389687" y="2696464"/>
              <a:ext cx="343313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47" name="组合 446"/>
          <p:cNvGrpSpPr/>
          <p:nvPr/>
        </p:nvGrpSpPr>
        <p:grpSpPr>
          <a:xfrm>
            <a:off x="7233451" y="3949535"/>
            <a:ext cx="3433130" cy="795909"/>
            <a:chOff x="3389687" y="2343753"/>
            <a:chExt cx="3433130" cy="795909"/>
          </a:xfrm>
        </p:grpSpPr>
        <p:sp>
          <p:nvSpPr>
            <p:cNvPr id="448" name="文本框 447"/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标题文字添加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49" name="文本框 448"/>
            <p:cNvSpPr txBox="1"/>
            <p:nvPr/>
          </p:nvSpPr>
          <p:spPr>
            <a:xfrm>
              <a:off x="3389687" y="2696464"/>
              <a:ext cx="343313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50" name="组合 449"/>
          <p:cNvGrpSpPr/>
          <p:nvPr/>
        </p:nvGrpSpPr>
        <p:grpSpPr>
          <a:xfrm>
            <a:off x="7233451" y="4923381"/>
            <a:ext cx="3433130" cy="795909"/>
            <a:chOff x="3389687" y="2343753"/>
            <a:chExt cx="3433130" cy="795909"/>
          </a:xfrm>
        </p:grpSpPr>
        <p:sp>
          <p:nvSpPr>
            <p:cNvPr id="451" name="文本框 450"/>
            <p:cNvSpPr txBox="1"/>
            <p:nvPr/>
          </p:nvSpPr>
          <p:spPr>
            <a:xfrm>
              <a:off x="3389687" y="2343753"/>
              <a:ext cx="196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标题文字添加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52" name="文本框 451"/>
            <p:cNvSpPr txBox="1"/>
            <p:nvPr/>
          </p:nvSpPr>
          <p:spPr>
            <a:xfrm>
              <a:off x="3389687" y="2696464"/>
              <a:ext cx="3433130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 to be used in a wider field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53" name="组合 452"/>
          <p:cNvGrpSpPr/>
          <p:nvPr/>
        </p:nvGrpSpPr>
        <p:grpSpPr>
          <a:xfrm>
            <a:off x="1567088" y="371040"/>
            <a:ext cx="5012652" cy="773713"/>
            <a:chOff x="3389687" y="2200691"/>
            <a:chExt cx="5012652" cy="773713"/>
          </a:xfrm>
        </p:grpSpPr>
        <p:sp>
          <p:nvSpPr>
            <p:cNvPr id="454" name="文本框 453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使用的辅助</a:t>
              </a:r>
              <a:r>
                <a:rPr lang="zh-CN" altLang="zh-CN" sz="3200" dirty="0" smtClean="0">
                  <a:sym typeface="+mn-ea"/>
                </a:rPr>
                <a:t>工具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3389687" y="2708339"/>
              <a:ext cx="5012652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github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160" y="1427480"/>
            <a:ext cx="10104755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组合 379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381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1567088" y="371040"/>
            <a:ext cx="5012652" cy="1021363"/>
            <a:chOff x="3389687" y="2200691"/>
            <a:chExt cx="5012652" cy="1021363"/>
          </a:xfrm>
        </p:grpSpPr>
        <p:sp>
          <p:nvSpPr>
            <p:cNvPr id="395" name="文本框 394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使用的辅助</a:t>
              </a:r>
              <a:r>
                <a:rPr lang="zh-CN" altLang="zh-CN" sz="3200" dirty="0" smtClean="0">
                  <a:sym typeface="+mn-ea"/>
                </a:rPr>
                <a:t>工具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96" name="文本框 395"/>
            <p:cNvSpPr txBox="1"/>
            <p:nvPr/>
          </p:nvSpPr>
          <p:spPr>
            <a:xfrm>
              <a:off x="3389687" y="2955989"/>
              <a:ext cx="5012652" cy="2660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ym typeface="+mn-ea"/>
                </a:rPr>
                <a:t>IntelliJ IDEA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8940" y="1786890"/>
            <a:ext cx="8149590" cy="433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3a401fc2-d0a3-4f3b-bec1-cb7f045183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582738" y="2494870"/>
            <a:ext cx="3580368" cy="2859088"/>
            <a:chOff x="3148807" y="2162175"/>
            <a:chExt cx="5894387" cy="4706938"/>
          </a:xfrm>
        </p:grpSpPr>
        <p:sp>
          <p:nvSpPr>
            <p:cNvPr id="3" name="íšlide"/>
            <p:cNvSpPr/>
            <p:nvPr/>
          </p:nvSpPr>
          <p:spPr bwMode="auto">
            <a:xfrm>
              <a:off x="7633494" y="4745038"/>
              <a:ext cx="1373187" cy="1316038"/>
            </a:xfrm>
            <a:custGeom>
              <a:avLst/>
              <a:gdLst>
                <a:gd name="T0" fmla="*/ 865 w 865"/>
                <a:gd name="T1" fmla="*/ 274 h 829"/>
                <a:gd name="T2" fmla="*/ 759 w 865"/>
                <a:gd name="T3" fmla="*/ 593 h 829"/>
                <a:gd name="T4" fmla="*/ 562 w 865"/>
                <a:gd name="T5" fmla="*/ 761 h 829"/>
                <a:gd name="T6" fmla="*/ 562 w 865"/>
                <a:gd name="T7" fmla="*/ 829 h 829"/>
                <a:gd name="T8" fmla="*/ 129 w 865"/>
                <a:gd name="T9" fmla="*/ 829 h 829"/>
                <a:gd name="T10" fmla="*/ 0 w 865"/>
                <a:gd name="T11" fmla="*/ 335 h 829"/>
                <a:gd name="T12" fmla="*/ 288 w 865"/>
                <a:gd name="T13" fmla="*/ 0 h 829"/>
                <a:gd name="T14" fmla="*/ 865 w 865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829">
                  <a:moveTo>
                    <a:pt x="865" y="274"/>
                  </a:moveTo>
                  <a:lnTo>
                    <a:pt x="759" y="593"/>
                  </a:lnTo>
                  <a:lnTo>
                    <a:pt x="562" y="761"/>
                  </a:lnTo>
                  <a:lnTo>
                    <a:pt x="562" y="829"/>
                  </a:lnTo>
                  <a:lnTo>
                    <a:pt x="129" y="829"/>
                  </a:lnTo>
                  <a:lnTo>
                    <a:pt x="0" y="335"/>
                  </a:lnTo>
                  <a:lnTo>
                    <a:pt x="288" y="0"/>
                  </a:lnTo>
                  <a:lnTo>
                    <a:pt x="865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íṩlídê"/>
            <p:cNvSpPr/>
            <p:nvPr/>
          </p:nvSpPr>
          <p:spPr bwMode="auto">
            <a:xfrm>
              <a:off x="7681119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ş1îḓe"/>
            <p:cNvSpPr/>
            <p:nvPr/>
          </p:nvSpPr>
          <p:spPr bwMode="auto">
            <a:xfrm>
              <a:off x="7549357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ṩ1ïďe"/>
            <p:cNvSpPr/>
            <p:nvPr/>
          </p:nvSpPr>
          <p:spPr bwMode="auto">
            <a:xfrm>
              <a:off x="3196432" y="4745038"/>
              <a:ext cx="1362075" cy="1316038"/>
            </a:xfrm>
            <a:custGeom>
              <a:avLst/>
              <a:gdLst>
                <a:gd name="T0" fmla="*/ 0 w 858"/>
                <a:gd name="T1" fmla="*/ 274 h 829"/>
                <a:gd name="T2" fmla="*/ 99 w 858"/>
                <a:gd name="T3" fmla="*/ 593 h 829"/>
                <a:gd name="T4" fmla="*/ 296 w 858"/>
                <a:gd name="T5" fmla="*/ 761 h 829"/>
                <a:gd name="T6" fmla="*/ 296 w 858"/>
                <a:gd name="T7" fmla="*/ 829 h 829"/>
                <a:gd name="T8" fmla="*/ 729 w 858"/>
                <a:gd name="T9" fmla="*/ 829 h 829"/>
                <a:gd name="T10" fmla="*/ 858 w 858"/>
                <a:gd name="T11" fmla="*/ 335 h 829"/>
                <a:gd name="T12" fmla="*/ 570 w 858"/>
                <a:gd name="T13" fmla="*/ 0 h 829"/>
                <a:gd name="T14" fmla="*/ 0 w 858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8" h="829">
                  <a:moveTo>
                    <a:pt x="0" y="274"/>
                  </a:moveTo>
                  <a:lnTo>
                    <a:pt x="99" y="593"/>
                  </a:lnTo>
                  <a:lnTo>
                    <a:pt x="296" y="761"/>
                  </a:lnTo>
                  <a:lnTo>
                    <a:pt x="296" y="829"/>
                  </a:lnTo>
                  <a:lnTo>
                    <a:pt x="729" y="829"/>
                  </a:lnTo>
                  <a:lnTo>
                    <a:pt x="858" y="335"/>
                  </a:lnTo>
                  <a:lnTo>
                    <a:pt x="570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ṡľïḋé"/>
            <p:cNvSpPr/>
            <p:nvPr/>
          </p:nvSpPr>
          <p:spPr bwMode="auto">
            <a:xfrm>
              <a:off x="3594894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ṡľîḓê"/>
            <p:cNvSpPr/>
            <p:nvPr/>
          </p:nvSpPr>
          <p:spPr bwMode="auto">
            <a:xfrm>
              <a:off x="3461544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îḓe"/>
            <p:cNvSpPr/>
            <p:nvPr/>
          </p:nvSpPr>
          <p:spPr bwMode="auto">
            <a:xfrm>
              <a:off x="6114257" y="2162175"/>
              <a:ext cx="1976437" cy="3597275"/>
            </a:xfrm>
            <a:custGeom>
              <a:avLst/>
              <a:gdLst>
                <a:gd name="T0" fmla="*/ 0 w 164"/>
                <a:gd name="T1" fmla="*/ 298 h 298"/>
                <a:gd name="T2" fmla="*/ 164 w 164"/>
                <a:gd name="T3" fmla="*/ 39 h 298"/>
                <a:gd name="T4" fmla="*/ 161 w 164"/>
                <a:gd name="T5" fmla="*/ 0 h 298"/>
                <a:gd name="T6" fmla="*/ 2 w 164"/>
                <a:gd name="T7" fmla="*/ 48 h 298"/>
                <a:gd name="T8" fmla="*/ 0 w 164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98">
                  <a:moveTo>
                    <a:pt x="0" y="298"/>
                  </a:moveTo>
                  <a:cubicBezTo>
                    <a:pt x="164" y="39"/>
                    <a:pt x="164" y="39"/>
                    <a:pt x="164" y="39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2" y="15"/>
                    <a:pt x="2" y="48"/>
                  </a:cubicBezTo>
                  <a:cubicBezTo>
                    <a:pt x="2" y="71"/>
                    <a:pt x="0" y="298"/>
                    <a:pt x="0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şḷídè"/>
            <p:cNvSpPr/>
            <p:nvPr/>
          </p:nvSpPr>
          <p:spPr bwMode="auto">
            <a:xfrm>
              <a:off x="6161882" y="2259013"/>
              <a:ext cx="2122487" cy="3500438"/>
            </a:xfrm>
            <a:custGeom>
              <a:avLst/>
              <a:gdLst>
                <a:gd name="T0" fmla="*/ 0 w 176"/>
                <a:gd name="T1" fmla="*/ 290 h 290"/>
                <a:gd name="T2" fmla="*/ 176 w 176"/>
                <a:gd name="T3" fmla="*/ 40 h 290"/>
                <a:gd name="T4" fmla="*/ 173 w 176"/>
                <a:gd name="T5" fmla="*/ 0 h 290"/>
                <a:gd name="T6" fmla="*/ 3 w 176"/>
                <a:gd name="T7" fmla="*/ 40 h 290"/>
                <a:gd name="T8" fmla="*/ 0 w 176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90">
                  <a:moveTo>
                    <a:pt x="0" y="290"/>
                  </a:moveTo>
                  <a:cubicBezTo>
                    <a:pt x="176" y="40"/>
                    <a:pt x="176" y="40"/>
                    <a:pt x="176" y="4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3" y="16"/>
                    <a:pt x="3" y="40"/>
                  </a:cubicBezTo>
                  <a:cubicBezTo>
                    <a:pt x="3" y="63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śḷiďé"/>
            <p:cNvSpPr/>
            <p:nvPr/>
          </p:nvSpPr>
          <p:spPr bwMode="auto">
            <a:xfrm>
              <a:off x="6161882" y="2343150"/>
              <a:ext cx="2206625" cy="3427413"/>
            </a:xfrm>
            <a:custGeom>
              <a:avLst/>
              <a:gdLst>
                <a:gd name="T0" fmla="*/ 0 w 183"/>
                <a:gd name="T1" fmla="*/ 284 h 284"/>
                <a:gd name="T2" fmla="*/ 183 w 183"/>
                <a:gd name="T3" fmla="*/ 27 h 284"/>
                <a:gd name="T4" fmla="*/ 183 w 183"/>
                <a:gd name="T5" fmla="*/ 0 h 284"/>
                <a:gd name="T6" fmla="*/ 10 w 183"/>
                <a:gd name="T7" fmla="*/ 35 h 284"/>
                <a:gd name="T8" fmla="*/ 0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284"/>
                  </a:moveTo>
                  <a:cubicBezTo>
                    <a:pt x="183" y="27"/>
                    <a:pt x="183" y="27"/>
                    <a:pt x="183" y="27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0" y="10"/>
                    <a:pt x="10" y="35"/>
                  </a:cubicBezTo>
                  <a:cubicBezTo>
                    <a:pt x="10" y="5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ṣḻíḑê"/>
            <p:cNvSpPr/>
            <p:nvPr/>
          </p:nvSpPr>
          <p:spPr bwMode="auto">
            <a:xfrm>
              <a:off x="6150769" y="2439988"/>
              <a:ext cx="2349500" cy="3379788"/>
            </a:xfrm>
            <a:custGeom>
              <a:avLst/>
              <a:gdLst>
                <a:gd name="T0" fmla="*/ 1 w 195"/>
                <a:gd name="T1" fmla="*/ 280 h 280"/>
                <a:gd name="T2" fmla="*/ 195 w 195"/>
                <a:gd name="T3" fmla="*/ 39 h 280"/>
                <a:gd name="T4" fmla="*/ 195 w 195"/>
                <a:gd name="T5" fmla="*/ 0 h 280"/>
                <a:gd name="T6" fmla="*/ 17 w 195"/>
                <a:gd name="T7" fmla="*/ 25 h 280"/>
                <a:gd name="T8" fmla="*/ 1 w 195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80">
                  <a:moveTo>
                    <a:pt x="1" y="280"/>
                  </a:moveTo>
                  <a:cubicBezTo>
                    <a:pt x="195" y="39"/>
                    <a:pt x="195" y="39"/>
                    <a:pt x="195" y="39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35" y="7"/>
                    <a:pt x="17" y="25"/>
                  </a:cubicBezTo>
                  <a:cubicBezTo>
                    <a:pt x="0" y="43"/>
                    <a:pt x="1" y="280"/>
                    <a:pt x="1" y="2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ṡlîdé"/>
            <p:cNvSpPr/>
            <p:nvPr/>
          </p:nvSpPr>
          <p:spPr bwMode="auto">
            <a:xfrm>
              <a:off x="3991769" y="2259013"/>
              <a:ext cx="2146300" cy="3500438"/>
            </a:xfrm>
            <a:custGeom>
              <a:avLst/>
              <a:gdLst>
                <a:gd name="T0" fmla="*/ 176 w 178"/>
                <a:gd name="T1" fmla="*/ 290 h 290"/>
                <a:gd name="T2" fmla="*/ 0 w 178"/>
                <a:gd name="T3" fmla="*/ 40 h 290"/>
                <a:gd name="T4" fmla="*/ 3 w 178"/>
                <a:gd name="T5" fmla="*/ 0 h 290"/>
                <a:gd name="T6" fmla="*/ 178 w 178"/>
                <a:gd name="T7" fmla="*/ 40 h 290"/>
                <a:gd name="T8" fmla="*/ 176 w 178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90">
                  <a:moveTo>
                    <a:pt x="176" y="29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78" y="16"/>
                    <a:pt x="178" y="40"/>
                  </a:cubicBezTo>
                  <a:cubicBezTo>
                    <a:pt x="178" y="63"/>
                    <a:pt x="176" y="290"/>
                    <a:pt x="17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1iḋe"/>
            <p:cNvSpPr/>
            <p:nvPr/>
          </p:nvSpPr>
          <p:spPr bwMode="auto">
            <a:xfrm>
              <a:off x="3907632" y="2343150"/>
              <a:ext cx="2206625" cy="3427413"/>
            </a:xfrm>
            <a:custGeom>
              <a:avLst/>
              <a:gdLst>
                <a:gd name="T0" fmla="*/ 183 w 183"/>
                <a:gd name="T1" fmla="*/ 284 h 284"/>
                <a:gd name="T2" fmla="*/ 0 w 183"/>
                <a:gd name="T3" fmla="*/ 27 h 284"/>
                <a:gd name="T4" fmla="*/ 0 w 183"/>
                <a:gd name="T5" fmla="*/ 0 h 284"/>
                <a:gd name="T6" fmla="*/ 181 w 183"/>
                <a:gd name="T7" fmla="*/ 35 h 284"/>
                <a:gd name="T8" fmla="*/ 183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183" y="28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1" y="10"/>
                    <a:pt x="181" y="35"/>
                  </a:cubicBezTo>
                  <a:cubicBezTo>
                    <a:pt x="181" y="59"/>
                    <a:pt x="183" y="284"/>
                    <a:pt x="183" y="28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ṣḷïḑê"/>
            <p:cNvSpPr/>
            <p:nvPr/>
          </p:nvSpPr>
          <p:spPr bwMode="auto">
            <a:xfrm>
              <a:off x="3775869" y="2439988"/>
              <a:ext cx="2459037" cy="3379788"/>
            </a:xfrm>
            <a:custGeom>
              <a:avLst/>
              <a:gdLst>
                <a:gd name="T0" fmla="*/ 194 w 204"/>
                <a:gd name="T1" fmla="*/ 280 h 280"/>
                <a:gd name="T2" fmla="*/ 0 w 204"/>
                <a:gd name="T3" fmla="*/ 39 h 280"/>
                <a:gd name="T4" fmla="*/ 0 w 204"/>
                <a:gd name="T5" fmla="*/ 0 h 280"/>
                <a:gd name="T6" fmla="*/ 186 w 204"/>
                <a:gd name="T7" fmla="*/ 25 h 280"/>
                <a:gd name="T8" fmla="*/ 194 w 204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0">
                  <a:moveTo>
                    <a:pt x="194" y="28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9" y="7"/>
                    <a:pt x="186" y="25"/>
                  </a:cubicBezTo>
                  <a:cubicBezTo>
                    <a:pt x="204" y="43"/>
                    <a:pt x="194" y="280"/>
                    <a:pt x="194" y="2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şlïḋê"/>
            <p:cNvSpPr/>
            <p:nvPr/>
          </p:nvSpPr>
          <p:spPr bwMode="auto">
            <a:xfrm>
              <a:off x="6487319" y="2571750"/>
              <a:ext cx="2146300" cy="3248025"/>
            </a:xfrm>
            <a:custGeom>
              <a:avLst/>
              <a:gdLst>
                <a:gd name="T0" fmla="*/ 0 w 178"/>
                <a:gd name="T1" fmla="*/ 269 h 269"/>
                <a:gd name="T2" fmla="*/ 170 w 178"/>
                <a:gd name="T3" fmla="*/ 255 h 269"/>
                <a:gd name="T4" fmla="*/ 178 w 178"/>
                <a:gd name="T5" fmla="*/ 246 h 269"/>
                <a:gd name="T6" fmla="*/ 178 w 178"/>
                <a:gd name="T7" fmla="*/ 9 h 269"/>
                <a:gd name="T8" fmla="*/ 169 w 178"/>
                <a:gd name="T9" fmla="*/ 0 h 269"/>
                <a:gd name="T10" fmla="*/ 0 w 178"/>
                <a:gd name="T11" fmla="*/ 14 h 269"/>
                <a:gd name="T12" fmla="*/ 0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0" y="269"/>
                  </a:moveTo>
                  <a:cubicBezTo>
                    <a:pt x="170" y="255"/>
                    <a:pt x="170" y="255"/>
                    <a:pt x="170" y="255"/>
                  </a:cubicBezTo>
                  <a:cubicBezTo>
                    <a:pt x="175" y="254"/>
                    <a:pt x="178" y="251"/>
                    <a:pt x="178" y="246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4"/>
                    <a:pt x="174" y="0"/>
                    <a:pt x="169" y="0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ļîďe"/>
            <p:cNvSpPr/>
            <p:nvPr/>
          </p:nvSpPr>
          <p:spPr bwMode="auto">
            <a:xfrm>
              <a:off x="3642519" y="2571750"/>
              <a:ext cx="2146300" cy="3248025"/>
            </a:xfrm>
            <a:custGeom>
              <a:avLst/>
              <a:gdLst>
                <a:gd name="T0" fmla="*/ 178 w 178"/>
                <a:gd name="T1" fmla="*/ 269 h 269"/>
                <a:gd name="T2" fmla="*/ 8 w 178"/>
                <a:gd name="T3" fmla="*/ 255 h 269"/>
                <a:gd name="T4" fmla="*/ 0 w 178"/>
                <a:gd name="T5" fmla="*/ 246 h 269"/>
                <a:gd name="T6" fmla="*/ 0 w 178"/>
                <a:gd name="T7" fmla="*/ 9 h 269"/>
                <a:gd name="T8" fmla="*/ 9 w 178"/>
                <a:gd name="T9" fmla="*/ 0 h 269"/>
                <a:gd name="T10" fmla="*/ 178 w 178"/>
                <a:gd name="T11" fmla="*/ 14 h 269"/>
                <a:gd name="T12" fmla="*/ 178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178" y="269"/>
                  </a:moveTo>
                  <a:cubicBezTo>
                    <a:pt x="8" y="255"/>
                    <a:pt x="8" y="255"/>
                    <a:pt x="8" y="255"/>
                  </a:cubicBezTo>
                  <a:cubicBezTo>
                    <a:pt x="4" y="254"/>
                    <a:pt x="0" y="251"/>
                    <a:pt x="0" y="2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8" y="14"/>
                    <a:pt x="178" y="14"/>
                    <a:pt x="178" y="14"/>
                  </a:cubicBezTo>
                  <a:lnTo>
                    <a:pt x="178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íďè"/>
            <p:cNvSpPr/>
            <p:nvPr/>
          </p:nvSpPr>
          <p:spPr bwMode="auto">
            <a:xfrm>
              <a:off x="5788819" y="2741613"/>
              <a:ext cx="698500" cy="4222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ḻïďè"/>
            <p:cNvSpPr/>
            <p:nvPr/>
          </p:nvSpPr>
          <p:spPr bwMode="auto">
            <a:xfrm>
              <a:off x="5788819" y="2741613"/>
              <a:ext cx="698500" cy="3222625"/>
            </a:xfrm>
            <a:custGeom>
              <a:avLst/>
              <a:gdLst>
                <a:gd name="T0" fmla="*/ 58 w 58"/>
                <a:gd name="T1" fmla="*/ 255 h 267"/>
                <a:gd name="T2" fmla="*/ 0 w 58"/>
                <a:gd name="T3" fmla="*/ 255 h 267"/>
                <a:gd name="T4" fmla="*/ 0 w 58"/>
                <a:gd name="T5" fmla="*/ 0 h 267"/>
                <a:gd name="T6" fmla="*/ 29 w 58"/>
                <a:gd name="T7" fmla="*/ 11 h 267"/>
                <a:gd name="T8" fmla="*/ 58 w 58"/>
                <a:gd name="T9" fmla="*/ 0 h 267"/>
                <a:gd name="T10" fmla="*/ 58 w 58"/>
                <a:gd name="T11" fmla="*/ 2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67">
                  <a:moveTo>
                    <a:pt x="58" y="255"/>
                  </a:moveTo>
                  <a:cubicBezTo>
                    <a:pt x="58" y="265"/>
                    <a:pt x="0" y="267"/>
                    <a:pt x="0" y="255"/>
                  </a:cubicBezTo>
                  <a:cubicBezTo>
                    <a:pt x="0" y="242"/>
                    <a:pt x="0" y="0"/>
                    <a:pt x="0" y="0"/>
                  </a:cubicBezTo>
                  <a:cubicBezTo>
                    <a:pt x="0" y="0"/>
                    <a:pt x="3" y="11"/>
                    <a:pt x="29" y="11"/>
                  </a:cubicBezTo>
                  <a:cubicBezTo>
                    <a:pt x="55" y="11"/>
                    <a:pt x="58" y="0"/>
                    <a:pt x="58" y="0"/>
                  </a:cubicBezTo>
                  <a:cubicBezTo>
                    <a:pt x="58" y="0"/>
                    <a:pt x="58" y="244"/>
                    <a:pt x="58" y="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ṩ1îde"/>
            <p:cNvSpPr/>
            <p:nvPr/>
          </p:nvSpPr>
          <p:spPr bwMode="auto">
            <a:xfrm>
              <a:off x="5788819" y="3332163"/>
              <a:ext cx="698500" cy="555625"/>
            </a:xfrm>
            <a:custGeom>
              <a:avLst/>
              <a:gdLst>
                <a:gd name="T0" fmla="*/ 0 w 58"/>
                <a:gd name="T1" fmla="*/ 0 h 46"/>
                <a:gd name="T2" fmla="*/ 0 w 58"/>
                <a:gd name="T3" fmla="*/ 41 h 46"/>
                <a:gd name="T4" fmla="*/ 29 w 58"/>
                <a:gd name="T5" fmla="*/ 46 h 46"/>
                <a:gd name="T6" fmla="*/ 58 w 58"/>
                <a:gd name="T7" fmla="*/ 41 h 46"/>
                <a:gd name="T8" fmla="*/ 58 w 58"/>
                <a:gd name="T9" fmla="*/ 0 h 46"/>
                <a:gd name="T10" fmla="*/ 29 w 58"/>
                <a:gd name="T11" fmla="*/ 6 h 46"/>
                <a:gd name="T12" fmla="*/ 0 w 5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0" y="0"/>
                  </a:moveTo>
                  <a:cubicBezTo>
                    <a:pt x="0" y="12"/>
                    <a:pt x="0" y="26"/>
                    <a:pt x="0" y="41"/>
                  </a:cubicBezTo>
                  <a:cubicBezTo>
                    <a:pt x="5" y="44"/>
                    <a:pt x="14" y="46"/>
                    <a:pt x="29" y="46"/>
                  </a:cubicBezTo>
                  <a:cubicBezTo>
                    <a:pt x="44" y="46"/>
                    <a:pt x="53" y="44"/>
                    <a:pt x="58" y="41"/>
                  </a:cubicBezTo>
                  <a:cubicBezTo>
                    <a:pt x="58" y="26"/>
                    <a:pt x="58" y="12"/>
                    <a:pt x="58" y="0"/>
                  </a:cubicBezTo>
                  <a:cubicBezTo>
                    <a:pt x="54" y="2"/>
                    <a:pt x="45" y="6"/>
                    <a:pt x="29" y="6"/>
                  </a:cubicBezTo>
                  <a:cubicBezTo>
                    <a:pt x="13" y="6"/>
                    <a:pt x="4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1ïďé"/>
            <p:cNvSpPr/>
            <p:nvPr/>
          </p:nvSpPr>
          <p:spPr bwMode="auto">
            <a:xfrm>
              <a:off x="5860257" y="4008438"/>
              <a:ext cx="555625" cy="180975"/>
            </a:xfrm>
            <a:custGeom>
              <a:avLst/>
              <a:gdLst>
                <a:gd name="T0" fmla="*/ 0 w 46"/>
                <a:gd name="T1" fmla="*/ 0 h 15"/>
                <a:gd name="T2" fmla="*/ 0 w 46"/>
                <a:gd name="T3" fmla="*/ 13 h 15"/>
                <a:gd name="T4" fmla="*/ 23 w 46"/>
                <a:gd name="T5" fmla="*/ 15 h 15"/>
                <a:gd name="T6" fmla="*/ 46 w 46"/>
                <a:gd name="T7" fmla="*/ 13 h 15"/>
                <a:gd name="T8" fmla="*/ 46 w 46"/>
                <a:gd name="T9" fmla="*/ 0 h 15"/>
                <a:gd name="T10" fmla="*/ 23 w 46"/>
                <a:gd name="T11" fmla="*/ 3 h 15"/>
                <a:gd name="T12" fmla="*/ 0 w 4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4"/>
                    <a:pt x="13" y="15"/>
                    <a:pt x="23" y="15"/>
                  </a:cubicBezTo>
                  <a:cubicBezTo>
                    <a:pt x="33" y="15"/>
                    <a:pt x="41" y="14"/>
                    <a:pt x="46" y="1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2"/>
                    <a:pt x="34" y="3"/>
                    <a:pt x="23" y="3"/>
                  </a:cubicBezTo>
                  <a:cubicBezTo>
                    <a:pt x="12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ṧlíḓe"/>
            <p:cNvSpPr/>
            <p:nvPr/>
          </p:nvSpPr>
          <p:spPr bwMode="auto">
            <a:xfrm>
              <a:off x="7898607" y="4335463"/>
              <a:ext cx="1000125" cy="265113"/>
            </a:xfrm>
            <a:custGeom>
              <a:avLst/>
              <a:gdLst>
                <a:gd name="T0" fmla="*/ 75 w 83"/>
                <a:gd name="T1" fmla="*/ 20 h 22"/>
                <a:gd name="T2" fmla="*/ 73 w 83"/>
                <a:gd name="T3" fmla="*/ 20 h 22"/>
                <a:gd name="T4" fmla="*/ 11 w 83"/>
                <a:gd name="T5" fmla="*/ 22 h 22"/>
                <a:gd name="T6" fmla="*/ 0 w 83"/>
                <a:gd name="T7" fmla="*/ 12 h 22"/>
                <a:gd name="T8" fmla="*/ 10 w 83"/>
                <a:gd name="T9" fmla="*/ 1 h 22"/>
                <a:gd name="T10" fmla="*/ 72 w 83"/>
                <a:gd name="T11" fmla="*/ 0 h 22"/>
                <a:gd name="T12" fmla="*/ 83 w 83"/>
                <a:gd name="T13" fmla="*/ 10 h 22"/>
                <a:gd name="T14" fmla="*/ 75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75" y="20"/>
                  </a:moveTo>
                  <a:cubicBezTo>
                    <a:pt x="75" y="20"/>
                    <a:pt x="74" y="20"/>
                    <a:pt x="73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1" y="17"/>
                    <a:pt x="0" y="12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4"/>
                    <a:pt x="80" y="18"/>
                    <a:pt x="75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šḷiḋe"/>
            <p:cNvSpPr/>
            <p:nvPr/>
          </p:nvSpPr>
          <p:spPr bwMode="auto">
            <a:xfrm>
              <a:off x="7970044" y="4516438"/>
              <a:ext cx="1001712" cy="373063"/>
            </a:xfrm>
            <a:custGeom>
              <a:avLst/>
              <a:gdLst>
                <a:gd name="T0" fmla="*/ 75 w 83"/>
                <a:gd name="T1" fmla="*/ 21 h 31"/>
                <a:gd name="T2" fmla="*/ 73 w 83"/>
                <a:gd name="T3" fmla="*/ 21 h 31"/>
                <a:gd name="T4" fmla="*/ 12 w 83"/>
                <a:gd name="T5" fmla="*/ 30 h 31"/>
                <a:gd name="T6" fmla="*/ 1 w 83"/>
                <a:gd name="T7" fmla="*/ 21 h 31"/>
                <a:gd name="T8" fmla="*/ 9 w 83"/>
                <a:gd name="T9" fmla="*/ 10 h 31"/>
                <a:gd name="T10" fmla="*/ 71 w 83"/>
                <a:gd name="T11" fmla="*/ 1 h 31"/>
                <a:gd name="T12" fmla="*/ 82 w 83"/>
                <a:gd name="T13" fmla="*/ 10 h 31"/>
                <a:gd name="T14" fmla="*/ 75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75" y="21"/>
                  </a:moveTo>
                  <a:cubicBezTo>
                    <a:pt x="74" y="21"/>
                    <a:pt x="74" y="21"/>
                    <a:pt x="73" y="2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31"/>
                    <a:pt x="2" y="27"/>
                    <a:pt x="1" y="21"/>
                  </a:cubicBezTo>
                  <a:cubicBezTo>
                    <a:pt x="0" y="16"/>
                    <a:pt x="4" y="10"/>
                    <a:pt x="9" y="1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6" y="0"/>
                    <a:pt x="81" y="4"/>
                    <a:pt x="82" y="10"/>
                  </a:cubicBezTo>
                  <a:cubicBezTo>
                    <a:pt x="83" y="15"/>
                    <a:pt x="80" y="19"/>
                    <a:pt x="75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ṥļíďê"/>
            <p:cNvSpPr/>
            <p:nvPr/>
          </p:nvSpPr>
          <p:spPr bwMode="auto">
            <a:xfrm>
              <a:off x="8043069" y="4733925"/>
              <a:ext cx="963612" cy="422275"/>
            </a:xfrm>
            <a:custGeom>
              <a:avLst/>
              <a:gdLst>
                <a:gd name="T0" fmla="*/ 72 w 80"/>
                <a:gd name="T1" fmla="*/ 21 h 35"/>
                <a:gd name="T2" fmla="*/ 71 w 80"/>
                <a:gd name="T3" fmla="*/ 21 h 35"/>
                <a:gd name="T4" fmla="*/ 13 w 80"/>
                <a:gd name="T5" fmla="*/ 34 h 35"/>
                <a:gd name="T6" fmla="*/ 1 w 80"/>
                <a:gd name="T7" fmla="*/ 26 h 35"/>
                <a:gd name="T8" fmla="*/ 9 w 80"/>
                <a:gd name="T9" fmla="*/ 14 h 35"/>
                <a:gd name="T10" fmla="*/ 67 w 80"/>
                <a:gd name="T11" fmla="*/ 1 h 35"/>
                <a:gd name="T12" fmla="*/ 79 w 80"/>
                <a:gd name="T13" fmla="*/ 9 h 35"/>
                <a:gd name="T14" fmla="*/ 72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72" y="21"/>
                  </a:moveTo>
                  <a:cubicBezTo>
                    <a:pt x="72" y="21"/>
                    <a:pt x="72" y="21"/>
                    <a:pt x="71" y="2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8" y="35"/>
                    <a:pt x="2" y="31"/>
                    <a:pt x="1" y="26"/>
                  </a:cubicBezTo>
                  <a:cubicBezTo>
                    <a:pt x="0" y="20"/>
                    <a:pt x="3" y="15"/>
                    <a:pt x="9" y="14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3" y="0"/>
                    <a:pt x="78" y="4"/>
                    <a:pt x="79" y="9"/>
                  </a:cubicBezTo>
                  <a:cubicBezTo>
                    <a:pt x="80" y="15"/>
                    <a:pt x="77" y="20"/>
                    <a:pt x="72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1ïḑé"/>
            <p:cNvSpPr/>
            <p:nvPr/>
          </p:nvSpPr>
          <p:spPr bwMode="auto">
            <a:xfrm>
              <a:off x="8151019" y="4962525"/>
              <a:ext cx="892175" cy="434975"/>
            </a:xfrm>
            <a:custGeom>
              <a:avLst/>
              <a:gdLst>
                <a:gd name="T0" fmla="*/ 66 w 74"/>
                <a:gd name="T1" fmla="*/ 21 h 36"/>
                <a:gd name="T2" fmla="*/ 66 w 74"/>
                <a:gd name="T3" fmla="*/ 21 h 36"/>
                <a:gd name="T4" fmla="*/ 13 w 74"/>
                <a:gd name="T5" fmla="*/ 35 h 36"/>
                <a:gd name="T6" fmla="*/ 1 w 74"/>
                <a:gd name="T7" fmla="*/ 27 h 36"/>
                <a:gd name="T8" fmla="*/ 8 w 74"/>
                <a:gd name="T9" fmla="*/ 15 h 36"/>
                <a:gd name="T10" fmla="*/ 61 w 74"/>
                <a:gd name="T11" fmla="*/ 1 h 36"/>
                <a:gd name="T12" fmla="*/ 73 w 74"/>
                <a:gd name="T13" fmla="*/ 9 h 36"/>
                <a:gd name="T14" fmla="*/ 66 w 74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6">
                  <a:moveTo>
                    <a:pt x="66" y="21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6"/>
                    <a:pt x="2" y="33"/>
                    <a:pt x="1" y="27"/>
                  </a:cubicBezTo>
                  <a:cubicBezTo>
                    <a:pt x="0" y="22"/>
                    <a:pt x="3" y="16"/>
                    <a:pt x="8" y="15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6" y="0"/>
                    <a:pt x="72" y="3"/>
                    <a:pt x="73" y="9"/>
                  </a:cubicBezTo>
                  <a:cubicBezTo>
                    <a:pt x="74" y="14"/>
                    <a:pt x="71" y="20"/>
                    <a:pt x="66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$ḻíḓè"/>
            <p:cNvSpPr/>
            <p:nvPr/>
          </p:nvSpPr>
          <p:spPr bwMode="auto">
            <a:xfrm>
              <a:off x="3293269" y="4335463"/>
              <a:ext cx="1000125" cy="265113"/>
            </a:xfrm>
            <a:custGeom>
              <a:avLst/>
              <a:gdLst>
                <a:gd name="T0" fmla="*/ 8 w 83"/>
                <a:gd name="T1" fmla="*/ 20 h 22"/>
                <a:gd name="T2" fmla="*/ 11 w 83"/>
                <a:gd name="T3" fmla="*/ 20 h 22"/>
                <a:gd name="T4" fmla="*/ 72 w 83"/>
                <a:gd name="T5" fmla="*/ 22 h 22"/>
                <a:gd name="T6" fmla="*/ 83 w 83"/>
                <a:gd name="T7" fmla="*/ 12 h 22"/>
                <a:gd name="T8" fmla="*/ 73 w 83"/>
                <a:gd name="T9" fmla="*/ 1 h 22"/>
                <a:gd name="T10" fmla="*/ 11 w 83"/>
                <a:gd name="T11" fmla="*/ 0 h 22"/>
                <a:gd name="T12" fmla="*/ 1 w 83"/>
                <a:gd name="T13" fmla="*/ 10 h 22"/>
                <a:gd name="T14" fmla="*/ 8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8" y="20"/>
                  </a:moveTo>
                  <a:cubicBezTo>
                    <a:pt x="9" y="20"/>
                    <a:pt x="10" y="20"/>
                    <a:pt x="1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8" y="22"/>
                    <a:pt x="83" y="17"/>
                    <a:pt x="83" y="12"/>
                  </a:cubicBezTo>
                  <a:cubicBezTo>
                    <a:pt x="83" y="6"/>
                    <a:pt x="78" y="1"/>
                    <a:pt x="7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4"/>
                    <a:pt x="1" y="10"/>
                  </a:cubicBezTo>
                  <a:cubicBezTo>
                    <a:pt x="0" y="14"/>
                    <a:pt x="4" y="18"/>
                    <a:pt x="8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lîďe"/>
            <p:cNvSpPr/>
            <p:nvPr/>
          </p:nvSpPr>
          <p:spPr bwMode="auto">
            <a:xfrm>
              <a:off x="3220244" y="4516438"/>
              <a:ext cx="1001712" cy="373063"/>
            </a:xfrm>
            <a:custGeom>
              <a:avLst/>
              <a:gdLst>
                <a:gd name="T0" fmla="*/ 8 w 83"/>
                <a:gd name="T1" fmla="*/ 21 h 31"/>
                <a:gd name="T2" fmla="*/ 10 w 83"/>
                <a:gd name="T3" fmla="*/ 21 h 31"/>
                <a:gd name="T4" fmla="*/ 71 w 83"/>
                <a:gd name="T5" fmla="*/ 30 h 31"/>
                <a:gd name="T6" fmla="*/ 82 w 83"/>
                <a:gd name="T7" fmla="*/ 21 h 31"/>
                <a:gd name="T8" fmla="*/ 74 w 83"/>
                <a:gd name="T9" fmla="*/ 10 h 31"/>
                <a:gd name="T10" fmla="*/ 13 w 83"/>
                <a:gd name="T11" fmla="*/ 1 h 31"/>
                <a:gd name="T12" fmla="*/ 1 w 83"/>
                <a:gd name="T13" fmla="*/ 10 h 31"/>
                <a:gd name="T14" fmla="*/ 8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8" y="21"/>
                  </a:moveTo>
                  <a:cubicBezTo>
                    <a:pt x="9" y="21"/>
                    <a:pt x="9" y="21"/>
                    <a:pt x="10" y="2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1"/>
                    <a:pt x="82" y="27"/>
                    <a:pt x="82" y="21"/>
                  </a:cubicBezTo>
                  <a:cubicBezTo>
                    <a:pt x="83" y="16"/>
                    <a:pt x="79" y="10"/>
                    <a:pt x="74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ubicBezTo>
                    <a:pt x="0" y="15"/>
                    <a:pt x="3" y="19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ṣḷîḓe"/>
            <p:cNvSpPr/>
            <p:nvPr/>
          </p:nvSpPr>
          <p:spPr bwMode="auto">
            <a:xfrm>
              <a:off x="3183732" y="4733925"/>
              <a:ext cx="965200" cy="422275"/>
            </a:xfrm>
            <a:custGeom>
              <a:avLst/>
              <a:gdLst>
                <a:gd name="T0" fmla="*/ 8 w 80"/>
                <a:gd name="T1" fmla="*/ 21 h 35"/>
                <a:gd name="T2" fmla="*/ 9 w 80"/>
                <a:gd name="T3" fmla="*/ 21 h 35"/>
                <a:gd name="T4" fmla="*/ 67 w 80"/>
                <a:gd name="T5" fmla="*/ 34 h 35"/>
                <a:gd name="T6" fmla="*/ 79 w 80"/>
                <a:gd name="T7" fmla="*/ 26 h 35"/>
                <a:gd name="T8" fmla="*/ 71 w 80"/>
                <a:gd name="T9" fmla="*/ 14 h 35"/>
                <a:gd name="T10" fmla="*/ 13 w 80"/>
                <a:gd name="T11" fmla="*/ 1 h 35"/>
                <a:gd name="T12" fmla="*/ 1 w 80"/>
                <a:gd name="T13" fmla="*/ 9 h 35"/>
                <a:gd name="T14" fmla="*/ 8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3" y="35"/>
                    <a:pt x="78" y="31"/>
                    <a:pt x="79" y="26"/>
                  </a:cubicBezTo>
                  <a:cubicBezTo>
                    <a:pt x="80" y="20"/>
                    <a:pt x="77" y="15"/>
                    <a:pt x="71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9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ślïďé"/>
            <p:cNvSpPr/>
            <p:nvPr/>
          </p:nvSpPr>
          <p:spPr bwMode="auto">
            <a:xfrm>
              <a:off x="3148807" y="4962525"/>
              <a:ext cx="903287" cy="434975"/>
            </a:xfrm>
            <a:custGeom>
              <a:avLst/>
              <a:gdLst>
                <a:gd name="T0" fmla="*/ 8 w 75"/>
                <a:gd name="T1" fmla="*/ 21 h 36"/>
                <a:gd name="T2" fmla="*/ 9 w 75"/>
                <a:gd name="T3" fmla="*/ 21 h 36"/>
                <a:gd name="T4" fmla="*/ 61 w 75"/>
                <a:gd name="T5" fmla="*/ 35 h 36"/>
                <a:gd name="T6" fmla="*/ 73 w 75"/>
                <a:gd name="T7" fmla="*/ 27 h 36"/>
                <a:gd name="T8" fmla="*/ 66 w 75"/>
                <a:gd name="T9" fmla="*/ 15 h 36"/>
                <a:gd name="T10" fmla="*/ 14 w 75"/>
                <a:gd name="T11" fmla="*/ 1 h 36"/>
                <a:gd name="T12" fmla="*/ 1 w 75"/>
                <a:gd name="T13" fmla="*/ 9 h 36"/>
                <a:gd name="T14" fmla="*/ 8 w 75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6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6"/>
                    <a:pt x="72" y="33"/>
                    <a:pt x="73" y="27"/>
                  </a:cubicBezTo>
                  <a:cubicBezTo>
                    <a:pt x="75" y="22"/>
                    <a:pt x="71" y="16"/>
                    <a:pt x="66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ṩḷiḓé"/>
            <p:cNvSpPr/>
            <p:nvPr/>
          </p:nvSpPr>
          <p:spPr bwMode="auto">
            <a:xfrm>
              <a:off x="4763294" y="2620963"/>
              <a:ext cx="277812" cy="1436688"/>
            </a:xfrm>
            <a:custGeom>
              <a:avLst/>
              <a:gdLst>
                <a:gd name="T0" fmla="*/ 175 w 175"/>
                <a:gd name="T1" fmla="*/ 775 h 905"/>
                <a:gd name="T2" fmla="*/ 0 w 175"/>
                <a:gd name="T3" fmla="*/ 905 h 905"/>
                <a:gd name="T4" fmla="*/ 0 w 175"/>
                <a:gd name="T5" fmla="*/ 0 h 905"/>
                <a:gd name="T6" fmla="*/ 175 w 175"/>
                <a:gd name="T7" fmla="*/ 23 h 905"/>
                <a:gd name="T8" fmla="*/ 175 w 175"/>
                <a:gd name="T9" fmla="*/ 77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905">
                  <a:moveTo>
                    <a:pt x="175" y="775"/>
                  </a:moveTo>
                  <a:lnTo>
                    <a:pt x="0" y="905"/>
                  </a:lnTo>
                  <a:lnTo>
                    <a:pt x="0" y="0"/>
                  </a:lnTo>
                  <a:lnTo>
                    <a:pt x="175" y="23"/>
                  </a:lnTo>
                  <a:lnTo>
                    <a:pt x="175" y="7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91905" y="1581938"/>
            <a:ext cx="4956634" cy="3175148"/>
            <a:chOff x="5691905" y="1581938"/>
            <a:chExt cx="4956634" cy="3175148"/>
          </a:xfrm>
        </p:grpSpPr>
        <p:sp>
          <p:nvSpPr>
            <p:cNvPr id="32" name="思想气泡: 云 31"/>
            <p:cNvSpPr/>
            <p:nvPr/>
          </p:nvSpPr>
          <p:spPr>
            <a:xfrm>
              <a:off x="5691905" y="1581938"/>
              <a:ext cx="4956634" cy="3175148"/>
            </a:xfrm>
            <a:prstGeom prst="cloudCallout">
              <a:avLst>
                <a:gd name="adj1" fmla="val -53123"/>
                <a:gd name="adj2" fmla="val 5453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思想气泡: 云 30"/>
            <p:cNvSpPr/>
            <p:nvPr/>
          </p:nvSpPr>
          <p:spPr>
            <a:xfrm>
              <a:off x="5691905" y="1716027"/>
              <a:ext cx="4659325" cy="2984696"/>
            </a:xfrm>
            <a:prstGeom prst="cloudCallout">
              <a:avLst>
                <a:gd name="adj1" fmla="val -58574"/>
                <a:gd name="adj2" fmla="val 5241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72707" y="2301006"/>
            <a:ext cx="3924935" cy="1795145"/>
            <a:chOff x="3389687" y="1489526"/>
            <a:chExt cx="3924935" cy="1795145"/>
          </a:xfrm>
        </p:grpSpPr>
        <p:sp>
          <p:nvSpPr>
            <p:cNvPr id="34" name="文本框 33"/>
            <p:cNvSpPr txBox="1"/>
            <p:nvPr/>
          </p:nvSpPr>
          <p:spPr>
            <a:xfrm>
              <a:off x="3389687" y="2085791"/>
              <a:ext cx="392493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600" dirty="0">
                  <a:sym typeface="+mn-ea"/>
                </a:rPr>
                <a:t>个人相关工作量及心得体会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89687" y="1489526"/>
              <a:ext cx="3303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04 </a:t>
              </a: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&gt;&gt;</a:t>
              </a:r>
              <a:endParaRPr lang="zh-CN" alt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ba38c24-4e20-4cdb-8da4-39a4809695d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08007" y="1873802"/>
            <a:ext cx="3753643" cy="4237521"/>
            <a:chOff x="3847299" y="1137248"/>
            <a:chExt cx="4497395" cy="5077149"/>
          </a:xfrm>
        </p:grpSpPr>
        <p:grpSp>
          <p:nvGrpSpPr>
            <p:cNvPr id="3" name="ïṡḻïḓè"/>
            <p:cNvGrpSpPr/>
            <p:nvPr/>
          </p:nvGrpSpPr>
          <p:grpSpPr bwMode="auto">
            <a:xfrm>
              <a:off x="3847299" y="1137248"/>
              <a:ext cx="4301374" cy="5077149"/>
              <a:chOff x="1927" y="-5"/>
              <a:chExt cx="3665" cy="4326"/>
            </a:xfrm>
          </p:grpSpPr>
          <p:sp>
            <p:nvSpPr>
              <p:cNvPr id="17" name="íšlíḓe"/>
              <p:cNvSpPr/>
              <p:nvPr/>
            </p:nvSpPr>
            <p:spPr bwMode="auto">
              <a:xfrm>
                <a:off x="2600" y="3549"/>
                <a:ext cx="85" cy="66"/>
              </a:xfrm>
              <a:custGeom>
                <a:avLst/>
                <a:gdLst>
                  <a:gd name="T0" fmla="*/ 10 w 63"/>
                  <a:gd name="T1" fmla="*/ 49 h 49"/>
                  <a:gd name="T2" fmla="*/ 14 w 63"/>
                  <a:gd name="T3" fmla="*/ 1 h 49"/>
                  <a:gd name="T4" fmla="*/ 33 w 63"/>
                  <a:gd name="T5" fmla="*/ 14 h 49"/>
                  <a:gd name="T6" fmla="*/ 63 w 63"/>
                  <a:gd name="T7" fmla="*/ 39 h 49"/>
                  <a:gd name="T8" fmla="*/ 10 w 63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49">
                    <a:moveTo>
                      <a:pt x="10" y="49"/>
                    </a:moveTo>
                    <a:cubicBezTo>
                      <a:pt x="10" y="49"/>
                      <a:pt x="0" y="3"/>
                      <a:pt x="14" y="1"/>
                    </a:cubicBezTo>
                    <a:cubicBezTo>
                      <a:pt x="21" y="0"/>
                      <a:pt x="25" y="12"/>
                      <a:pt x="33" y="14"/>
                    </a:cubicBezTo>
                    <a:cubicBezTo>
                      <a:pt x="50" y="18"/>
                      <a:pt x="63" y="39"/>
                      <a:pt x="63" y="39"/>
                    </a:cubicBezTo>
                    <a:lnTo>
                      <a:pt x="10" y="49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ṥlíḑe"/>
              <p:cNvSpPr/>
              <p:nvPr/>
            </p:nvSpPr>
            <p:spPr bwMode="auto">
              <a:xfrm>
                <a:off x="3513" y="1806"/>
                <a:ext cx="190" cy="84"/>
              </a:xfrm>
              <a:prstGeom prst="ellipse">
                <a:avLst/>
              </a:pr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ïšľíḋe"/>
              <p:cNvSpPr/>
              <p:nvPr/>
            </p:nvSpPr>
            <p:spPr bwMode="auto">
              <a:xfrm>
                <a:off x="1927" y="4260"/>
                <a:ext cx="3665" cy="44"/>
              </a:xfrm>
              <a:custGeom>
                <a:avLst/>
                <a:gdLst>
                  <a:gd name="T0" fmla="*/ 2692 w 2708"/>
                  <a:gd name="T1" fmla="*/ 0 h 32"/>
                  <a:gd name="T2" fmla="*/ 15 w 2708"/>
                  <a:gd name="T3" fmla="*/ 0 h 32"/>
                  <a:gd name="T4" fmla="*/ 0 w 2708"/>
                  <a:gd name="T5" fmla="*/ 16 h 32"/>
                  <a:gd name="T6" fmla="*/ 15 w 2708"/>
                  <a:gd name="T7" fmla="*/ 32 h 32"/>
                  <a:gd name="T8" fmla="*/ 2692 w 2708"/>
                  <a:gd name="T9" fmla="*/ 32 h 32"/>
                  <a:gd name="T10" fmla="*/ 2708 w 2708"/>
                  <a:gd name="T11" fmla="*/ 16 h 32"/>
                  <a:gd name="T12" fmla="*/ 2692 w 2708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8" h="32">
                    <a:moveTo>
                      <a:pt x="269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5" y="32"/>
                    </a:cubicBezTo>
                    <a:cubicBezTo>
                      <a:pt x="2692" y="32"/>
                      <a:pt x="2692" y="32"/>
                      <a:pt x="2692" y="32"/>
                    </a:cubicBezTo>
                    <a:cubicBezTo>
                      <a:pt x="2701" y="32"/>
                      <a:pt x="2708" y="25"/>
                      <a:pt x="2708" y="16"/>
                    </a:cubicBezTo>
                    <a:cubicBezTo>
                      <a:pt x="2708" y="7"/>
                      <a:pt x="2701" y="0"/>
                      <a:pt x="2692" y="0"/>
                    </a:cubicBezTo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ṡľîḋe"/>
              <p:cNvSpPr/>
              <p:nvPr/>
            </p:nvSpPr>
            <p:spPr bwMode="auto">
              <a:xfrm>
                <a:off x="4620" y="3173"/>
                <a:ext cx="219" cy="178"/>
              </a:xfrm>
              <a:custGeom>
                <a:avLst/>
                <a:gdLst>
                  <a:gd name="T0" fmla="*/ 162 w 162"/>
                  <a:gd name="T1" fmla="*/ 18 h 132"/>
                  <a:gd name="T2" fmla="*/ 159 w 162"/>
                  <a:gd name="T3" fmla="*/ 15 h 132"/>
                  <a:gd name="T4" fmla="*/ 108 w 162"/>
                  <a:gd name="T5" fmla="*/ 13 h 132"/>
                  <a:gd name="T6" fmla="*/ 86 w 162"/>
                  <a:gd name="T7" fmla="*/ 34 h 132"/>
                  <a:gd name="T8" fmla="*/ 68 w 162"/>
                  <a:gd name="T9" fmla="*/ 33 h 132"/>
                  <a:gd name="T10" fmla="*/ 68 w 162"/>
                  <a:gd name="T11" fmla="*/ 33 h 132"/>
                  <a:gd name="T12" fmla="*/ 50 w 162"/>
                  <a:gd name="T13" fmla="*/ 32 h 132"/>
                  <a:gd name="T14" fmla="*/ 5 w 162"/>
                  <a:gd name="T15" fmla="*/ 75 h 132"/>
                  <a:gd name="T16" fmla="*/ 4 w 162"/>
                  <a:gd name="T17" fmla="*/ 92 h 132"/>
                  <a:gd name="T18" fmla="*/ 41 w 162"/>
                  <a:gd name="T19" fmla="*/ 132 h 132"/>
                  <a:gd name="T20" fmla="*/ 82 w 162"/>
                  <a:gd name="T21" fmla="*/ 93 h 132"/>
                  <a:gd name="T22" fmla="*/ 78 w 162"/>
                  <a:gd name="T23" fmla="*/ 88 h 132"/>
                  <a:gd name="T24" fmla="*/ 92 w 162"/>
                  <a:gd name="T25" fmla="*/ 83 h 132"/>
                  <a:gd name="T26" fmla="*/ 162 w 162"/>
                  <a:gd name="T27" fmla="*/ 1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32">
                    <a:moveTo>
                      <a:pt x="162" y="18"/>
                    </a:moveTo>
                    <a:cubicBezTo>
                      <a:pt x="159" y="15"/>
                      <a:pt x="159" y="15"/>
                      <a:pt x="159" y="15"/>
                    </a:cubicBezTo>
                    <a:cubicBezTo>
                      <a:pt x="145" y="0"/>
                      <a:pt x="123" y="0"/>
                      <a:pt x="108" y="13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1" y="38"/>
                      <a:pt x="73" y="38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3" y="28"/>
                      <a:pt x="55" y="28"/>
                      <a:pt x="50" y="32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0" y="79"/>
                      <a:pt x="0" y="87"/>
                      <a:pt x="4" y="92"/>
                    </a:cubicBezTo>
                    <a:cubicBezTo>
                      <a:pt x="41" y="132"/>
                      <a:pt x="41" y="132"/>
                      <a:pt x="41" y="132"/>
                    </a:cubicBezTo>
                    <a:cubicBezTo>
                      <a:pt x="82" y="93"/>
                      <a:pt x="82" y="93"/>
                      <a:pt x="82" y="93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92" y="83"/>
                      <a:pt x="92" y="83"/>
                      <a:pt x="92" y="83"/>
                    </a:cubicBezTo>
                    <a:lnTo>
                      <a:pt x="162" y="18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ŝļîďe"/>
              <p:cNvSpPr/>
              <p:nvPr/>
            </p:nvSpPr>
            <p:spPr bwMode="auto">
              <a:xfrm>
                <a:off x="4413" y="3011"/>
                <a:ext cx="310" cy="299"/>
              </a:xfrm>
              <a:custGeom>
                <a:avLst/>
                <a:gdLst>
                  <a:gd name="T0" fmla="*/ 229 w 229"/>
                  <a:gd name="T1" fmla="*/ 157 h 221"/>
                  <a:gd name="T2" fmla="*/ 87 w 229"/>
                  <a:gd name="T3" fmla="*/ 14 h 221"/>
                  <a:gd name="T4" fmla="*/ 53 w 229"/>
                  <a:gd name="T5" fmla="*/ 0 h 221"/>
                  <a:gd name="T6" fmla="*/ 0 w 229"/>
                  <a:gd name="T7" fmla="*/ 0 h 221"/>
                  <a:gd name="T8" fmla="*/ 0 w 229"/>
                  <a:gd name="T9" fmla="*/ 91 h 221"/>
                  <a:gd name="T10" fmla="*/ 26 w 229"/>
                  <a:gd name="T11" fmla="*/ 91 h 221"/>
                  <a:gd name="T12" fmla="*/ 42 w 229"/>
                  <a:gd name="T13" fmla="*/ 97 h 221"/>
                  <a:gd name="T14" fmla="*/ 165 w 229"/>
                  <a:gd name="T15" fmla="*/ 221 h 221"/>
                  <a:gd name="T16" fmla="*/ 229 w 229"/>
                  <a:gd name="T17" fmla="*/ 15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21">
                    <a:moveTo>
                      <a:pt x="229" y="157"/>
                    </a:moveTo>
                    <a:cubicBezTo>
                      <a:pt x="87" y="14"/>
                      <a:pt x="87" y="14"/>
                      <a:pt x="87" y="14"/>
                    </a:cubicBezTo>
                    <a:cubicBezTo>
                      <a:pt x="78" y="5"/>
                      <a:pt x="66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32" y="91"/>
                      <a:pt x="38" y="93"/>
                      <a:pt x="42" y="97"/>
                    </a:cubicBezTo>
                    <a:cubicBezTo>
                      <a:pt x="165" y="221"/>
                      <a:pt x="165" y="221"/>
                      <a:pt x="165" y="221"/>
                    </a:cubicBezTo>
                    <a:lnTo>
                      <a:pt x="229" y="157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šľîḑe"/>
              <p:cNvSpPr/>
              <p:nvPr/>
            </p:nvSpPr>
            <p:spPr bwMode="auto">
              <a:xfrm>
                <a:off x="2065" y="3742"/>
                <a:ext cx="552" cy="562"/>
              </a:xfrm>
              <a:custGeom>
                <a:avLst/>
                <a:gdLst>
                  <a:gd name="T0" fmla="*/ 363 w 408"/>
                  <a:gd name="T1" fmla="*/ 416 h 416"/>
                  <a:gd name="T2" fmla="*/ 46 w 408"/>
                  <a:gd name="T3" fmla="*/ 416 h 416"/>
                  <a:gd name="T4" fmla="*/ 0 w 408"/>
                  <a:gd name="T5" fmla="*/ 370 h 416"/>
                  <a:gd name="T6" fmla="*/ 0 w 408"/>
                  <a:gd name="T7" fmla="*/ 46 h 416"/>
                  <a:gd name="T8" fmla="*/ 46 w 408"/>
                  <a:gd name="T9" fmla="*/ 0 h 416"/>
                  <a:gd name="T10" fmla="*/ 363 w 408"/>
                  <a:gd name="T11" fmla="*/ 0 h 416"/>
                  <a:gd name="T12" fmla="*/ 408 w 408"/>
                  <a:gd name="T13" fmla="*/ 46 h 416"/>
                  <a:gd name="T14" fmla="*/ 408 w 408"/>
                  <a:gd name="T15" fmla="*/ 370 h 416"/>
                  <a:gd name="T16" fmla="*/ 363 w 408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416">
                    <a:moveTo>
                      <a:pt x="363" y="416"/>
                    </a:moveTo>
                    <a:cubicBezTo>
                      <a:pt x="46" y="416"/>
                      <a:pt x="46" y="416"/>
                      <a:pt x="46" y="416"/>
                    </a:cubicBezTo>
                    <a:cubicBezTo>
                      <a:pt x="21" y="416"/>
                      <a:pt x="0" y="395"/>
                      <a:pt x="0" y="37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8" y="20"/>
                      <a:pt x="408" y="46"/>
                    </a:cubicBezTo>
                    <a:cubicBezTo>
                      <a:pt x="408" y="370"/>
                      <a:pt x="408" y="370"/>
                      <a:pt x="408" y="370"/>
                    </a:cubicBezTo>
                    <a:cubicBezTo>
                      <a:pt x="408" y="395"/>
                      <a:pt x="388" y="416"/>
                      <a:pt x="363" y="416"/>
                    </a:cubicBezTo>
                    <a:close/>
                  </a:path>
                </a:pathLst>
              </a:custGeom>
              <a:solidFill>
                <a:srgbClr val="C60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iṧļîḑe"/>
              <p:cNvSpPr/>
              <p:nvPr/>
            </p:nvSpPr>
            <p:spPr bwMode="auto">
              <a:xfrm>
                <a:off x="2734" y="2898"/>
                <a:ext cx="553" cy="711"/>
              </a:xfrm>
              <a:custGeom>
                <a:avLst/>
                <a:gdLst>
                  <a:gd name="T0" fmla="*/ 363 w 409"/>
                  <a:gd name="T1" fmla="*/ 527 h 527"/>
                  <a:gd name="T2" fmla="*/ 46 w 409"/>
                  <a:gd name="T3" fmla="*/ 527 h 527"/>
                  <a:gd name="T4" fmla="*/ 0 w 409"/>
                  <a:gd name="T5" fmla="*/ 481 h 527"/>
                  <a:gd name="T6" fmla="*/ 0 w 409"/>
                  <a:gd name="T7" fmla="*/ 46 h 527"/>
                  <a:gd name="T8" fmla="*/ 46 w 409"/>
                  <a:gd name="T9" fmla="*/ 0 h 527"/>
                  <a:gd name="T10" fmla="*/ 363 w 409"/>
                  <a:gd name="T11" fmla="*/ 0 h 527"/>
                  <a:gd name="T12" fmla="*/ 409 w 409"/>
                  <a:gd name="T13" fmla="*/ 46 h 527"/>
                  <a:gd name="T14" fmla="*/ 409 w 409"/>
                  <a:gd name="T15" fmla="*/ 481 h 527"/>
                  <a:gd name="T16" fmla="*/ 363 w 409"/>
                  <a:gd name="T17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527">
                    <a:moveTo>
                      <a:pt x="363" y="527"/>
                    </a:moveTo>
                    <a:cubicBezTo>
                      <a:pt x="46" y="527"/>
                      <a:pt x="46" y="527"/>
                      <a:pt x="46" y="527"/>
                    </a:cubicBezTo>
                    <a:cubicBezTo>
                      <a:pt x="21" y="527"/>
                      <a:pt x="0" y="506"/>
                      <a:pt x="0" y="48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9" y="21"/>
                      <a:pt x="409" y="46"/>
                    </a:cubicBezTo>
                    <a:cubicBezTo>
                      <a:pt x="409" y="481"/>
                      <a:pt x="409" y="481"/>
                      <a:pt x="409" y="481"/>
                    </a:cubicBezTo>
                    <a:cubicBezTo>
                      <a:pt x="409" y="506"/>
                      <a:pt x="388" y="527"/>
                      <a:pt x="363" y="527"/>
                    </a:cubicBezTo>
                    <a:close/>
                  </a:path>
                </a:pathLst>
              </a:custGeom>
              <a:solidFill>
                <a:srgbClr val="E04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Sḷïdé"/>
              <p:cNvSpPr/>
              <p:nvPr/>
            </p:nvSpPr>
            <p:spPr bwMode="auto">
              <a:xfrm>
                <a:off x="3425" y="2684"/>
                <a:ext cx="554" cy="1620"/>
              </a:xfrm>
              <a:custGeom>
                <a:avLst/>
                <a:gdLst>
                  <a:gd name="T0" fmla="*/ 363 w 409"/>
                  <a:gd name="T1" fmla="*/ 1199 h 1199"/>
                  <a:gd name="T2" fmla="*/ 46 w 409"/>
                  <a:gd name="T3" fmla="*/ 1199 h 1199"/>
                  <a:gd name="T4" fmla="*/ 0 w 409"/>
                  <a:gd name="T5" fmla="*/ 1153 h 1199"/>
                  <a:gd name="T6" fmla="*/ 0 w 409"/>
                  <a:gd name="T7" fmla="*/ 46 h 1199"/>
                  <a:gd name="T8" fmla="*/ 46 w 409"/>
                  <a:gd name="T9" fmla="*/ 0 h 1199"/>
                  <a:gd name="T10" fmla="*/ 363 w 409"/>
                  <a:gd name="T11" fmla="*/ 0 h 1199"/>
                  <a:gd name="T12" fmla="*/ 409 w 409"/>
                  <a:gd name="T13" fmla="*/ 46 h 1199"/>
                  <a:gd name="T14" fmla="*/ 409 w 409"/>
                  <a:gd name="T15" fmla="*/ 1153 h 1199"/>
                  <a:gd name="T16" fmla="*/ 363 w 409"/>
                  <a:gd name="T17" fmla="*/ 1199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1199">
                    <a:moveTo>
                      <a:pt x="363" y="1199"/>
                    </a:moveTo>
                    <a:cubicBezTo>
                      <a:pt x="46" y="1199"/>
                      <a:pt x="46" y="1199"/>
                      <a:pt x="46" y="1199"/>
                    </a:cubicBezTo>
                    <a:cubicBezTo>
                      <a:pt x="21" y="1199"/>
                      <a:pt x="0" y="1178"/>
                      <a:pt x="0" y="115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9" y="21"/>
                      <a:pt x="409" y="46"/>
                    </a:cubicBezTo>
                    <a:cubicBezTo>
                      <a:pt x="409" y="1153"/>
                      <a:pt x="409" y="1153"/>
                      <a:pt x="409" y="1153"/>
                    </a:cubicBezTo>
                    <a:cubicBezTo>
                      <a:pt x="409" y="1178"/>
                      <a:pt x="388" y="1199"/>
                      <a:pt x="363" y="1199"/>
                    </a:cubicBez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íŝ1íḑê"/>
              <p:cNvSpPr/>
              <p:nvPr/>
            </p:nvSpPr>
            <p:spPr bwMode="auto">
              <a:xfrm>
                <a:off x="4180" y="3120"/>
                <a:ext cx="552" cy="1184"/>
              </a:xfrm>
              <a:custGeom>
                <a:avLst/>
                <a:gdLst>
                  <a:gd name="T0" fmla="*/ 363 w 408"/>
                  <a:gd name="T1" fmla="*/ 876 h 876"/>
                  <a:gd name="T2" fmla="*/ 46 w 408"/>
                  <a:gd name="T3" fmla="*/ 876 h 876"/>
                  <a:gd name="T4" fmla="*/ 0 w 408"/>
                  <a:gd name="T5" fmla="*/ 830 h 876"/>
                  <a:gd name="T6" fmla="*/ 0 w 408"/>
                  <a:gd name="T7" fmla="*/ 46 h 876"/>
                  <a:gd name="T8" fmla="*/ 46 w 408"/>
                  <a:gd name="T9" fmla="*/ 0 h 876"/>
                  <a:gd name="T10" fmla="*/ 363 w 408"/>
                  <a:gd name="T11" fmla="*/ 0 h 876"/>
                  <a:gd name="T12" fmla="*/ 408 w 408"/>
                  <a:gd name="T13" fmla="*/ 46 h 876"/>
                  <a:gd name="T14" fmla="*/ 408 w 408"/>
                  <a:gd name="T15" fmla="*/ 830 h 876"/>
                  <a:gd name="T16" fmla="*/ 363 w 408"/>
                  <a:gd name="T17" fmla="*/ 876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876">
                    <a:moveTo>
                      <a:pt x="363" y="876"/>
                    </a:moveTo>
                    <a:cubicBezTo>
                      <a:pt x="46" y="876"/>
                      <a:pt x="46" y="876"/>
                      <a:pt x="46" y="876"/>
                    </a:cubicBezTo>
                    <a:cubicBezTo>
                      <a:pt x="21" y="876"/>
                      <a:pt x="0" y="855"/>
                      <a:pt x="0" y="83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8" y="21"/>
                      <a:pt x="408" y="46"/>
                    </a:cubicBezTo>
                    <a:cubicBezTo>
                      <a:pt x="408" y="830"/>
                      <a:pt x="408" y="830"/>
                      <a:pt x="408" y="830"/>
                    </a:cubicBezTo>
                    <a:cubicBezTo>
                      <a:pt x="408" y="855"/>
                      <a:pt x="388" y="876"/>
                      <a:pt x="363" y="876"/>
                    </a:cubicBezTo>
                    <a:close/>
                  </a:path>
                </a:pathLst>
              </a:custGeom>
              <a:solidFill>
                <a:srgbClr val="DD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ŝļiḑe"/>
              <p:cNvSpPr/>
              <p:nvPr/>
            </p:nvSpPr>
            <p:spPr bwMode="auto">
              <a:xfrm>
                <a:off x="1976" y="3742"/>
                <a:ext cx="553" cy="562"/>
              </a:xfrm>
              <a:custGeom>
                <a:avLst/>
                <a:gdLst>
                  <a:gd name="T0" fmla="*/ 363 w 409"/>
                  <a:gd name="T1" fmla="*/ 416 h 416"/>
                  <a:gd name="T2" fmla="*/ 46 w 409"/>
                  <a:gd name="T3" fmla="*/ 416 h 416"/>
                  <a:gd name="T4" fmla="*/ 0 w 409"/>
                  <a:gd name="T5" fmla="*/ 370 h 416"/>
                  <a:gd name="T6" fmla="*/ 0 w 409"/>
                  <a:gd name="T7" fmla="*/ 46 h 416"/>
                  <a:gd name="T8" fmla="*/ 46 w 409"/>
                  <a:gd name="T9" fmla="*/ 0 h 416"/>
                  <a:gd name="T10" fmla="*/ 363 w 409"/>
                  <a:gd name="T11" fmla="*/ 0 h 416"/>
                  <a:gd name="T12" fmla="*/ 409 w 409"/>
                  <a:gd name="T13" fmla="*/ 46 h 416"/>
                  <a:gd name="T14" fmla="*/ 409 w 409"/>
                  <a:gd name="T15" fmla="*/ 370 h 416"/>
                  <a:gd name="T16" fmla="*/ 363 w 409"/>
                  <a:gd name="T17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416">
                    <a:moveTo>
                      <a:pt x="363" y="416"/>
                    </a:moveTo>
                    <a:cubicBezTo>
                      <a:pt x="46" y="416"/>
                      <a:pt x="46" y="416"/>
                      <a:pt x="46" y="416"/>
                    </a:cubicBezTo>
                    <a:cubicBezTo>
                      <a:pt x="21" y="416"/>
                      <a:pt x="0" y="395"/>
                      <a:pt x="0" y="37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0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9" y="20"/>
                      <a:pt x="409" y="46"/>
                    </a:cubicBezTo>
                    <a:cubicBezTo>
                      <a:pt x="409" y="370"/>
                      <a:pt x="409" y="370"/>
                      <a:pt x="409" y="370"/>
                    </a:cubicBezTo>
                    <a:cubicBezTo>
                      <a:pt x="409" y="395"/>
                      <a:pt x="388" y="416"/>
                      <a:pt x="363" y="416"/>
                    </a:cubicBezTo>
                    <a:close/>
                  </a:path>
                </a:pathLst>
              </a:custGeom>
              <a:solidFill>
                <a:srgbClr val="E01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íśļiḑé"/>
              <p:cNvSpPr/>
              <p:nvPr/>
            </p:nvSpPr>
            <p:spPr bwMode="auto">
              <a:xfrm>
                <a:off x="2644" y="2898"/>
                <a:ext cx="554" cy="711"/>
              </a:xfrm>
              <a:custGeom>
                <a:avLst/>
                <a:gdLst>
                  <a:gd name="T0" fmla="*/ 409 w 409"/>
                  <a:gd name="T1" fmla="*/ 46 h 527"/>
                  <a:gd name="T2" fmla="*/ 409 w 409"/>
                  <a:gd name="T3" fmla="*/ 481 h 527"/>
                  <a:gd name="T4" fmla="*/ 363 w 409"/>
                  <a:gd name="T5" fmla="*/ 527 h 527"/>
                  <a:gd name="T6" fmla="*/ 46 w 409"/>
                  <a:gd name="T7" fmla="*/ 527 h 527"/>
                  <a:gd name="T8" fmla="*/ 1 w 409"/>
                  <a:gd name="T9" fmla="*/ 483 h 527"/>
                  <a:gd name="T10" fmla="*/ 0 w 409"/>
                  <a:gd name="T11" fmla="*/ 481 h 527"/>
                  <a:gd name="T12" fmla="*/ 0 w 409"/>
                  <a:gd name="T13" fmla="*/ 46 h 527"/>
                  <a:gd name="T14" fmla="*/ 46 w 409"/>
                  <a:gd name="T15" fmla="*/ 0 h 527"/>
                  <a:gd name="T16" fmla="*/ 363 w 409"/>
                  <a:gd name="T17" fmla="*/ 0 h 527"/>
                  <a:gd name="T18" fmla="*/ 409 w 409"/>
                  <a:gd name="T19" fmla="*/ 46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" h="527">
                    <a:moveTo>
                      <a:pt x="409" y="46"/>
                    </a:moveTo>
                    <a:cubicBezTo>
                      <a:pt x="409" y="481"/>
                      <a:pt x="409" y="481"/>
                      <a:pt x="409" y="481"/>
                    </a:cubicBezTo>
                    <a:cubicBezTo>
                      <a:pt x="409" y="506"/>
                      <a:pt x="388" y="527"/>
                      <a:pt x="363" y="527"/>
                    </a:cubicBezTo>
                    <a:cubicBezTo>
                      <a:pt x="46" y="527"/>
                      <a:pt x="46" y="527"/>
                      <a:pt x="46" y="527"/>
                    </a:cubicBezTo>
                    <a:cubicBezTo>
                      <a:pt x="22" y="527"/>
                      <a:pt x="2" y="507"/>
                      <a:pt x="1" y="483"/>
                    </a:cubicBezTo>
                    <a:cubicBezTo>
                      <a:pt x="0" y="482"/>
                      <a:pt x="0" y="482"/>
                      <a:pt x="0" y="48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9" y="21"/>
                      <a:pt x="409" y="46"/>
                    </a:cubicBezTo>
                    <a:close/>
                  </a:path>
                </a:pathLst>
              </a:custGeom>
              <a:solidFill>
                <a:srgbClr val="FF5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ṩliḋè"/>
              <p:cNvSpPr/>
              <p:nvPr/>
            </p:nvSpPr>
            <p:spPr bwMode="auto">
              <a:xfrm>
                <a:off x="2646" y="3550"/>
                <a:ext cx="70" cy="59"/>
              </a:xfrm>
              <a:custGeom>
                <a:avLst/>
                <a:gdLst>
                  <a:gd name="T0" fmla="*/ 52 w 52"/>
                  <a:gd name="T1" fmla="*/ 34 h 44"/>
                  <a:gd name="T2" fmla="*/ 46 w 52"/>
                  <a:gd name="T3" fmla="*/ 44 h 44"/>
                  <a:gd name="T4" fmla="*/ 45 w 52"/>
                  <a:gd name="T5" fmla="*/ 44 h 44"/>
                  <a:gd name="T6" fmla="*/ 0 w 52"/>
                  <a:gd name="T7" fmla="*/ 0 h 44"/>
                  <a:gd name="T8" fmla="*/ 52 w 52"/>
                  <a:gd name="T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4">
                    <a:moveTo>
                      <a:pt x="52" y="3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21" y="44"/>
                      <a:pt x="1" y="24"/>
                      <a:pt x="0" y="0"/>
                    </a:cubicBezTo>
                    <a:lnTo>
                      <a:pt x="52" y="34"/>
                    </a:lnTo>
                    <a:close/>
                  </a:path>
                </a:pathLst>
              </a:custGeom>
              <a:solidFill>
                <a:srgbClr val="C141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íṥḷiḓè"/>
              <p:cNvSpPr/>
              <p:nvPr/>
            </p:nvSpPr>
            <p:spPr bwMode="auto">
              <a:xfrm>
                <a:off x="3006" y="3357"/>
                <a:ext cx="192" cy="252"/>
              </a:xfrm>
              <a:custGeom>
                <a:avLst/>
                <a:gdLst>
                  <a:gd name="T0" fmla="*/ 142 w 142"/>
                  <a:gd name="T1" fmla="*/ 21 h 187"/>
                  <a:gd name="T2" fmla="*/ 142 w 142"/>
                  <a:gd name="T3" fmla="*/ 141 h 187"/>
                  <a:gd name="T4" fmla="*/ 96 w 142"/>
                  <a:gd name="T5" fmla="*/ 187 h 187"/>
                  <a:gd name="T6" fmla="*/ 0 w 142"/>
                  <a:gd name="T7" fmla="*/ 187 h 187"/>
                  <a:gd name="T8" fmla="*/ 64 w 142"/>
                  <a:gd name="T9" fmla="*/ 5 h 187"/>
                  <a:gd name="T10" fmla="*/ 106 w 142"/>
                  <a:gd name="T11" fmla="*/ 7 h 187"/>
                  <a:gd name="T12" fmla="*/ 142 w 142"/>
                  <a:gd name="T13" fmla="*/ 2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187">
                    <a:moveTo>
                      <a:pt x="142" y="21"/>
                    </a:move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66"/>
                      <a:pt x="121" y="187"/>
                      <a:pt x="96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98" y="9"/>
                      <a:pt x="106" y="7"/>
                      <a:pt x="106" y="7"/>
                    </a:cubicBezTo>
                    <a:cubicBezTo>
                      <a:pt x="106" y="7"/>
                      <a:pt x="126" y="0"/>
                      <a:pt x="142" y="21"/>
                    </a:cubicBezTo>
                    <a:close/>
                  </a:path>
                </a:pathLst>
              </a:custGeom>
              <a:solidFill>
                <a:srgbClr val="C141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sļïḋe"/>
              <p:cNvSpPr/>
              <p:nvPr/>
            </p:nvSpPr>
            <p:spPr bwMode="auto">
              <a:xfrm>
                <a:off x="3337" y="2684"/>
                <a:ext cx="552" cy="1620"/>
              </a:xfrm>
              <a:custGeom>
                <a:avLst/>
                <a:gdLst>
                  <a:gd name="T0" fmla="*/ 362 w 408"/>
                  <a:gd name="T1" fmla="*/ 1199 h 1199"/>
                  <a:gd name="T2" fmla="*/ 45 w 408"/>
                  <a:gd name="T3" fmla="*/ 1199 h 1199"/>
                  <a:gd name="T4" fmla="*/ 0 w 408"/>
                  <a:gd name="T5" fmla="*/ 1153 h 1199"/>
                  <a:gd name="T6" fmla="*/ 0 w 408"/>
                  <a:gd name="T7" fmla="*/ 46 h 1199"/>
                  <a:gd name="T8" fmla="*/ 45 w 408"/>
                  <a:gd name="T9" fmla="*/ 0 h 1199"/>
                  <a:gd name="T10" fmla="*/ 362 w 408"/>
                  <a:gd name="T11" fmla="*/ 0 h 1199"/>
                  <a:gd name="T12" fmla="*/ 408 w 408"/>
                  <a:gd name="T13" fmla="*/ 46 h 1199"/>
                  <a:gd name="T14" fmla="*/ 408 w 408"/>
                  <a:gd name="T15" fmla="*/ 1153 h 1199"/>
                  <a:gd name="T16" fmla="*/ 362 w 408"/>
                  <a:gd name="T17" fmla="*/ 1199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1199">
                    <a:moveTo>
                      <a:pt x="362" y="1199"/>
                    </a:moveTo>
                    <a:cubicBezTo>
                      <a:pt x="45" y="1199"/>
                      <a:pt x="45" y="1199"/>
                      <a:pt x="45" y="1199"/>
                    </a:cubicBezTo>
                    <a:cubicBezTo>
                      <a:pt x="20" y="1199"/>
                      <a:pt x="0" y="1178"/>
                      <a:pt x="0" y="115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362" y="0"/>
                      <a:pt x="362" y="0"/>
                      <a:pt x="362" y="0"/>
                    </a:cubicBezTo>
                    <a:cubicBezTo>
                      <a:pt x="387" y="0"/>
                      <a:pt x="408" y="21"/>
                      <a:pt x="408" y="46"/>
                    </a:cubicBezTo>
                    <a:cubicBezTo>
                      <a:pt x="408" y="1153"/>
                      <a:pt x="408" y="1153"/>
                      <a:pt x="408" y="1153"/>
                    </a:cubicBezTo>
                    <a:cubicBezTo>
                      <a:pt x="408" y="1178"/>
                      <a:pt x="387" y="1199"/>
                      <a:pt x="362" y="1199"/>
                    </a:cubicBezTo>
                    <a:close/>
                  </a:path>
                </a:pathLst>
              </a:custGeom>
              <a:solidFill>
                <a:srgbClr val="FFD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ṩlîḋê"/>
              <p:cNvSpPr/>
              <p:nvPr/>
            </p:nvSpPr>
            <p:spPr bwMode="auto">
              <a:xfrm>
                <a:off x="4091" y="3120"/>
                <a:ext cx="552" cy="1184"/>
              </a:xfrm>
              <a:custGeom>
                <a:avLst/>
                <a:gdLst>
                  <a:gd name="T0" fmla="*/ 363 w 408"/>
                  <a:gd name="T1" fmla="*/ 876 h 876"/>
                  <a:gd name="T2" fmla="*/ 46 w 408"/>
                  <a:gd name="T3" fmla="*/ 876 h 876"/>
                  <a:gd name="T4" fmla="*/ 0 w 408"/>
                  <a:gd name="T5" fmla="*/ 830 h 876"/>
                  <a:gd name="T6" fmla="*/ 0 w 408"/>
                  <a:gd name="T7" fmla="*/ 46 h 876"/>
                  <a:gd name="T8" fmla="*/ 46 w 408"/>
                  <a:gd name="T9" fmla="*/ 0 h 876"/>
                  <a:gd name="T10" fmla="*/ 363 w 408"/>
                  <a:gd name="T11" fmla="*/ 0 h 876"/>
                  <a:gd name="T12" fmla="*/ 408 w 408"/>
                  <a:gd name="T13" fmla="*/ 46 h 876"/>
                  <a:gd name="T14" fmla="*/ 408 w 408"/>
                  <a:gd name="T15" fmla="*/ 830 h 876"/>
                  <a:gd name="T16" fmla="*/ 363 w 408"/>
                  <a:gd name="T17" fmla="*/ 876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876">
                    <a:moveTo>
                      <a:pt x="363" y="876"/>
                    </a:moveTo>
                    <a:cubicBezTo>
                      <a:pt x="46" y="876"/>
                      <a:pt x="46" y="876"/>
                      <a:pt x="46" y="876"/>
                    </a:cubicBezTo>
                    <a:cubicBezTo>
                      <a:pt x="21" y="876"/>
                      <a:pt x="0" y="855"/>
                      <a:pt x="0" y="83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88" y="0"/>
                      <a:pt x="408" y="21"/>
                      <a:pt x="408" y="46"/>
                    </a:cubicBezTo>
                    <a:cubicBezTo>
                      <a:pt x="408" y="830"/>
                      <a:pt x="408" y="830"/>
                      <a:pt x="408" y="830"/>
                    </a:cubicBezTo>
                    <a:cubicBezTo>
                      <a:pt x="408" y="855"/>
                      <a:pt x="388" y="876"/>
                      <a:pt x="363" y="876"/>
                    </a:cubicBez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lîdè"/>
              <p:cNvSpPr/>
              <p:nvPr/>
            </p:nvSpPr>
            <p:spPr bwMode="auto">
              <a:xfrm>
                <a:off x="2460" y="2618"/>
                <a:ext cx="42" cy="70"/>
              </a:xfrm>
              <a:custGeom>
                <a:avLst/>
                <a:gdLst>
                  <a:gd name="T0" fmla="*/ 31 w 31"/>
                  <a:gd name="T1" fmla="*/ 46 h 52"/>
                  <a:gd name="T2" fmla="*/ 21 w 31"/>
                  <a:gd name="T3" fmla="*/ 31 h 52"/>
                  <a:gd name="T4" fmla="*/ 10 w 31"/>
                  <a:gd name="T5" fmla="*/ 8 h 52"/>
                  <a:gd name="T6" fmla="*/ 11 w 31"/>
                  <a:gd name="T7" fmla="*/ 44 h 52"/>
                  <a:gd name="T8" fmla="*/ 10 w 31"/>
                  <a:gd name="T9" fmla="*/ 52 h 52"/>
                  <a:gd name="T10" fmla="*/ 31 w 31"/>
                  <a:gd name="T11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31" y="46"/>
                    </a:moveTo>
                    <a:cubicBezTo>
                      <a:pt x="21" y="31"/>
                      <a:pt x="21" y="31"/>
                      <a:pt x="21" y="31"/>
                    </a:cubicBezTo>
                    <a:cubicBezTo>
                      <a:pt x="19" y="28"/>
                      <a:pt x="21" y="0"/>
                      <a:pt x="10" y="8"/>
                    </a:cubicBezTo>
                    <a:cubicBezTo>
                      <a:pt x="0" y="15"/>
                      <a:pt x="1" y="31"/>
                      <a:pt x="11" y="44"/>
                    </a:cubicBezTo>
                    <a:cubicBezTo>
                      <a:pt x="13" y="47"/>
                      <a:pt x="12" y="50"/>
                      <a:pt x="10" y="52"/>
                    </a:cubicBez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ṧľidé"/>
              <p:cNvSpPr/>
              <p:nvPr/>
            </p:nvSpPr>
            <p:spPr bwMode="auto">
              <a:xfrm>
                <a:off x="2431" y="2667"/>
                <a:ext cx="97" cy="95"/>
              </a:xfrm>
              <a:custGeom>
                <a:avLst/>
                <a:gdLst>
                  <a:gd name="T0" fmla="*/ 32 w 72"/>
                  <a:gd name="T1" fmla="*/ 16 h 71"/>
                  <a:gd name="T2" fmla="*/ 32 w 72"/>
                  <a:gd name="T3" fmla="*/ 16 h 71"/>
                  <a:gd name="T4" fmla="*/ 24 w 72"/>
                  <a:gd name="T5" fmla="*/ 16 h 71"/>
                  <a:gd name="T6" fmla="*/ 5 w 72"/>
                  <a:gd name="T7" fmla="*/ 18 h 71"/>
                  <a:gd name="T8" fmla="*/ 22 w 72"/>
                  <a:gd name="T9" fmla="*/ 34 h 71"/>
                  <a:gd name="T10" fmla="*/ 46 w 72"/>
                  <a:gd name="T11" fmla="*/ 46 h 71"/>
                  <a:gd name="T12" fmla="*/ 52 w 72"/>
                  <a:gd name="T13" fmla="*/ 71 h 71"/>
                  <a:gd name="T14" fmla="*/ 69 w 72"/>
                  <a:gd name="T15" fmla="*/ 62 h 71"/>
                  <a:gd name="T16" fmla="*/ 62 w 72"/>
                  <a:gd name="T17" fmla="*/ 41 h 71"/>
                  <a:gd name="T18" fmla="*/ 62 w 72"/>
                  <a:gd name="T19" fmla="*/ 0 h 71"/>
                  <a:gd name="T20" fmla="*/ 53 w 72"/>
                  <a:gd name="T21" fmla="*/ 10 h 71"/>
                  <a:gd name="T22" fmla="*/ 32 w 72"/>
                  <a:gd name="T23" fmla="*/ 1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1">
                    <a:moveTo>
                      <a:pt x="32" y="16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18"/>
                      <a:pt x="27" y="18"/>
                      <a:pt x="24" y="16"/>
                    </a:cubicBezTo>
                    <a:cubicBezTo>
                      <a:pt x="18" y="11"/>
                      <a:pt x="9" y="10"/>
                      <a:pt x="5" y="18"/>
                    </a:cubicBezTo>
                    <a:cubicBezTo>
                      <a:pt x="0" y="28"/>
                      <a:pt x="19" y="25"/>
                      <a:pt x="22" y="34"/>
                    </a:cubicBezTo>
                    <a:cubicBezTo>
                      <a:pt x="26" y="46"/>
                      <a:pt x="41" y="47"/>
                      <a:pt x="46" y="46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9" y="37"/>
                      <a:pt x="72" y="1"/>
                      <a:pt x="62" y="0"/>
                    </a:cubicBezTo>
                    <a:cubicBezTo>
                      <a:pt x="58" y="0"/>
                      <a:pt x="59" y="6"/>
                      <a:pt x="53" y="10"/>
                    </a:cubicBezTo>
                    <a:lnTo>
                      <a:pt x="32" y="16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sļîde"/>
              <p:cNvSpPr/>
              <p:nvPr/>
            </p:nvSpPr>
            <p:spPr bwMode="auto">
              <a:xfrm>
                <a:off x="2460" y="2650"/>
                <a:ext cx="51" cy="64"/>
              </a:xfrm>
              <a:custGeom>
                <a:avLst/>
                <a:gdLst>
                  <a:gd name="T0" fmla="*/ 34 w 37"/>
                  <a:gd name="T1" fmla="*/ 9 h 47"/>
                  <a:gd name="T2" fmla="*/ 0 w 37"/>
                  <a:gd name="T3" fmla="*/ 28 h 47"/>
                  <a:gd name="T4" fmla="*/ 18 w 37"/>
                  <a:gd name="T5" fmla="*/ 36 h 47"/>
                  <a:gd name="T6" fmla="*/ 17 w 37"/>
                  <a:gd name="T7" fmla="*/ 25 h 47"/>
                  <a:gd name="T8" fmla="*/ 34 w 37"/>
                  <a:gd name="T9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7">
                    <a:moveTo>
                      <a:pt x="34" y="9"/>
                    </a:moveTo>
                    <a:cubicBezTo>
                      <a:pt x="29" y="0"/>
                      <a:pt x="0" y="11"/>
                      <a:pt x="0" y="28"/>
                    </a:cubicBezTo>
                    <a:cubicBezTo>
                      <a:pt x="1" y="45"/>
                      <a:pt x="15" y="47"/>
                      <a:pt x="18" y="36"/>
                    </a:cubicBezTo>
                    <a:cubicBezTo>
                      <a:pt x="21" y="26"/>
                      <a:pt x="17" y="25"/>
                      <a:pt x="17" y="25"/>
                    </a:cubicBezTo>
                    <a:cubicBezTo>
                      <a:pt x="17" y="25"/>
                      <a:pt x="37" y="16"/>
                      <a:pt x="34" y="9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$1íďè"/>
              <p:cNvSpPr/>
              <p:nvPr/>
            </p:nvSpPr>
            <p:spPr bwMode="auto">
              <a:xfrm>
                <a:off x="2475" y="2661"/>
                <a:ext cx="50" cy="47"/>
              </a:xfrm>
              <a:custGeom>
                <a:avLst/>
                <a:gdLst>
                  <a:gd name="T0" fmla="*/ 32 w 37"/>
                  <a:gd name="T1" fmla="*/ 6 h 35"/>
                  <a:gd name="T2" fmla="*/ 8 w 37"/>
                  <a:gd name="T3" fmla="*/ 11 h 35"/>
                  <a:gd name="T4" fmla="*/ 13 w 37"/>
                  <a:gd name="T5" fmla="*/ 32 h 35"/>
                  <a:gd name="T6" fmla="*/ 21 w 37"/>
                  <a:gd name="T7" fmla="*/ 17 h 35"/>
                  <a:gd name="T8" fmla="*/ 32 w 37"/>
                  <a:gd name="T9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32" y="6"/>
                    </a:moveTo>
                    <a:cubicBezTo>
                      <a:pt x="29" y="2"/>
                      <a:pt x="15" y="0"/>
                      <a:pt x="8" y="11"/>
                    </a:cubicBezTo>
                    <a:cubicBezTo>
                      <a:pt x="0" y="22"/>
                      <a:pt x="4" y="35"/>
                      <a:pt x="13" y="32"/>
                    </a:cubicBezTo>
                    <a:cubicBezTo>
                      <a:pt x="22" y="29"/>
                      <a:pt x="21" y="17"/>
                      <a:pt x="21" y="17"/>
                    </a:cubicBezTo>
                    <a:cubicBezTo>
                      <a:pt x="21" y="17"/>
                      <a:pt x="37" y="13"/>
                      <a:pt x="32" y="6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îṩ1îḋe"/>
              <p:cNvSpPr/>
              <p:nvPr/>
            </p:nvSpPr>
            <p:spPr bwMode="auto">
              <a:xfrm>
                <a:off x="2478" y="2712"/>
                <a:ext cx="64" cy="50"/>
              </a:xfrm>
              <a:custGeom>
                <a:avLst/>
                <a:gdLst>
                  <a:gd name="T0" fmla="*/ 11 w 64"/>
                  <a:gd name="T1" fmla="*/ 50 h 50"/>
                  <a:gd name="T2" fmla="*/ 64 w 64"/>
                  <a:gd name="T3" fmla="*/ 26 h 50"/>
                  <a:gd name="T4" fmla="*/ 53 w 64"/>
                  <a:gd name="T5" fmla="*/ 0 h 50"/>
                  <a:gd name="T6" fmla="*/ 0 w 64"/>
                  <a:gd name="T7" fmla="*/ 23 h 50"/>
                  <a:gd name="T8" fmla="*/ 11 w 64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0">
                    <a:moveTo>
                      <a:pt x="11" y="50"/>
                    </a:moveTo>
                    <a:lnTo>
                      <a:pt x="64" y="26"/>
                    </a:lnTo>
                    <a:lnTo>
                      <a:pt x="53" y="0"/>
                    </a:lnTo>
                    <a:lnTo>
                      <a:pt x="0" y="23"/>
                    </a:lnTo>
                    <a:lnTo>
                      <a:pt x="11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Slíḍe"/>
              <p:cNvSpPr/>
              <p:nvPr/>
            </p:nvSpPr>
            <p:spPr bwMode="auto">
              <a:xfrm>
                <a:off x="2478" y="2712"/>
                <a:ext cx="64" cy="50"/>
              </a:xfrm>
              <a:custGeom>
                <a:avLst/>
                <a:gdLst>
                  <a:gd name="T0" fmla="*/ 11 w 64"/>
                  <a:gd name="T1" fmla="*/ 50 h 50"/>
                  <a:gd name="T2" fmla="*/ 64 w 64"/>
                  <a:gd name="T3" fmla="*/ 26 h 50"/>
                  <a:gd name="T4" fmla="*/ 53 w 64"/>
                  <a:gd name="T5" fmla="*/ 0 h 50"/>
                  <a:gd name="T6" fmla="*/ 0 w 64"/>
                  <a:gd name="T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50">
                    <a:moveTo>
                      <a:pt x="11" y="50"/>
                    </a:moveTo>
                    <a:lnTo>
                      <a:pt x="64" y="26"/>
                    </a:lnTo>
                    <a:lnTo>
                      <a:pt x="53" y="0"/>
                    </a:lnTo>
                    <a:lnTo>
                      <a:pt x="0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išľíḑê"/>
              <p:cNvSpPr/>
              <p:nvPr/>
            </p:nvSpPr>
            <p:spPr bwMode="auto">
              <a:xfrm>
                <a:off x="2255" y="2719"/>
                <a:ext cx="318" cy="289"/>
              </a:xfrm>
              <a:custGeom>
                <a:avLst/>
                <a:gdLst>
                  <a:gd name="T0" fmla="*/ 0 w 235"/>
                  <a:gd name="T1" fmla="*/ 212 h 214"/>
                  <a:gd name="T2" fmla="*/ 37 w 235"/>
                  <a:gd name="T3" fmla="*/ 214 h 214"/>
                  <a:gd name="T4" fmla="*/ 110 w 235"/>
                  <a:gd name="T5" fmla="*/ 208 h 214"/>
                  <a:gd name="T6" fmla="*/ 150 w 235"/>
                  <a:gd name="T7" fmla="*/ 198 h 214"/>
                  <a:gd name="T8" fmla="*/ 190 w 235"/>
                  <a:gd name="T9" fmla="*/ 181 h 214"/>
                  <a:gd name="T10" fmla="*/ 212 w 235"/>
                  <a:gd name="T11" fmla="*/ 163 h 214"/>
                  <a:gd name="T12" fmla="*/ 230 w 235"/>
                  <a:gd name="T13" fmla="*/ 128 h 214"/>
                  <a:gd name="T14" fmla="*/ 235 w 235"/>
                  <a:gd name="T15" fmla="*/ 93 h 214"/>
                  <a:gd name="T16" fmla="*/ 231 w 235"/>
                  <a:gd name="T17" fmla="*/ 58 h 214"/>
                  <a:gd name="T18" fmla="*/ 220 w 235"/>
                  <a:gd name="T19" fmla="*/ 17 h 214"/>
                  <a:gd name="T20" fmla="*/ 213 w 235"/>
                  <a:gd name="T21" fmla="*/ 0 h 214"/>
                  <a:gd name="T22" fmla="*/ 165 w 235"/>
                  <a:gd name="T23" fmla="*/ 22 h 214"/>
                  <a:gd name="T24" fmla="*/ 179 w 235"/>
                  <a:gd name="T25" fmla="*/ 16 h 214"/>
                  <a:gd name="T26" fmla="*/ 165 w 235"/>
                  <a:gd name="T27" fmla="*/ 22 h 214"/>
                  <a:gd name="T28" fmla="*/ 165 w 235"/>
                  <a:gd name="T29" fmla="*/ 22 h 214"/>
                  <a:gd name="T30" fmla="*/ 179 w 235"/>
                  <a:gd name="T31" fmla="*/ 16 h 214"/>
                  <a:gd name="T32" fmla="*/ 165 w 235"/>
                  <a:gd name="T33" fmla="*/ 22 h 214"/>
                  <a:gd name="T34" fmla="*/ 165 w 235"/>
                  <a:gd name="T35" fmla="*/ 23 h 214"/>
                  <a:gd name="T36" fmla="*/ 174 w 235"/>
                  <a:gd name="T37" fmla="*/ 48 h 214"/>
                  <a:gd name="T38" fmla="*/ 182 w 235"/>
                  <a:gd name="T39" fmla="*/ 93 h 214"/>
                  <a:gd name="T40" fmla="*/ 177 w 235"/>
                  <a:gd name="T41" fmla="*/ 119 h 214"/>
                  <a:gd name="T42" fmla="*/ 171 w 235"/>
                  <a:gd name="T43" fmla="*/ 128 h 214"/>
                  <a:gd name="T44" fmla="*/ 162 w 235"/>
                  <a:gd name="T45" fmla="*/ 135 h 214"/>
                  <a:gd name="T46" fmla="*/ 134 w 235"/>
                  <a:gd name="T47" fmla="*/ 148 h 214"/>
                  <a:gd name="T48" fmla="*/ 84 w 235"/>
                  <a:gd name="T49" fmla="*/ 158 h 214"/>
                  <a:gd name="T50" fmla="*/ 37 w 235"/>
                  <a:gd name="T51" fmla="*/ 161 h 214"/>
                  <a:gd name="T52" fmla="*/ 14 w 235"/>
                  <a:gd name="T53" fmla="*/ 160 h 214"/>
                  <a:gd name="T54" fmla="*/ 8 w 235"/>
                  <a:gd name="T55" fmla="*/ 160 h 214"/>
                  <a:gd name="T56" fmla="*/ 6 w 235"/>
                  <a:gd name="T57" fmla="*/ 160 h 214"/>
                  <a:gd name="T58" fmla="*/ 6 w 235"/>
                  <a:gd name="T59" fmla="*/ 160 h 214"/>
                  <a:gd name="T60" fmla="*/ 6 w 235"/>
                  <a:gd name="T61" fmla="*/ 159 h 214"/>
                  <a:gd name="T62" fmla="*/ 5 w 235"/>
                  <a:gd name="T63" fmla="*/ 168 h 214"/>
                  <a:gd name="T64" fmla="*/ 6 w 235"/>
                  <a:gd name="T65" fmla="*/ 159 h 214"/>
                  <a:gd name="T66" fmla="*/ 6 w 235"/>
                  <a:gd name="T67" fmla="*/ 159 h 214"/>
                  <a:gd name="T68" fmla="*/ 5 w 235"/>
                  <a:gd name="T69" fmla="*/ 168 h 214"/>
                  <a:gd name="T70" fmla="*/ 6 w 235"/>
                  <a:gd name="T71" fmla="*/ 159 h 214"/>
                  <a:gd name="T72" fmla="*/ 0 w 235"/>
                  <a:gd name="T73" fmla="*/ 21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5" h="214">
                    <a:moveTo>
                      <a:pt x="0" y="212"/>
                    </a:moveTo>
                    <a:cubicBezTo>
                      <a:pt x="1" y="213"/>
                      <a:pt x="16" y="214"/>
                      <a:pt x="37" y="214"/>
                    </a:cubicBezTo>
                    <a:cubicBezTo>
                      <a:pt x="57" y="214"/>
                      <a:pt x="83" y="213"/>
                      <a:pt x="110" y="208"/>
                    </a:cubicBezTo>
                    <a:cubicBezTo>
                      <a:pt x="123" y="206"/>
                      <a:pt x="137" y="203"/>
                      <a:pt x="150" y="198"/>
                    </a:cubicBezTo>
                    <a:cubicBezTo>
                      <a:pt x="164" y="194"/>
                      <a:pt x="177" y="188"/>
                      <a:pt x="190" y="181"/>
                    </a:cubicBezTo>
                    <a:cubicBezTo>
                      <a:pt x="198" y="176"/>
                      <a:pt x="206" y="170"/>
                      <a:pt x="212" y="163"/>
                    </a:cubicBezTo>
                    <a:cubicBezTo>
                      <a:pt x="221" y="152"/>
                      <a:pt x="227" y="140"/>
                      <a:pt x="230" y="128"/>
                    </a:cubicBezTo>
                    <a:cubicBezTo>
                      <a:pt x="234" y="116"/>
                      <a:pt x="235" y="104"/>
                      <a:pt x="235" y="93"/>
                    </a:cubicBezTo>
                    <a:cubicBezTo>
                      <a:pt x="235" y="81"/>
                      <a:pt x="233" y="69"/>
                      <a:pt x="231" y="58"/>
                    </a:cubicBezTo>
                    <a:cubicBezTo>
                      <a:pt x="228" y="42"/>
                      <a:pt x="224" y="28"/>
                      <a:pt x="220" y="17"/>
                    </a:cubicBezTo>
                    <a:cubicBezTo>
                      <a:pt x="216" y="7"/>
                      <a:pt x="213" y="0"/>
                      <a:pt x="213" y="0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79" y="16"/>
                      <a:pt x="179" y="16"/>
                      <a:pt x="179" y="16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79" y="16"/>
                      <a:pt x="179" y="16"/>
                      <a:pt x="179" y="16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6" y="25"/>
                      <a:pt x="170" y="35"/>
                      <a:pt x="174" y="48"/>
                    </a:cubicBezTo>
                    <a:cubicBezTo>
                      <a:pt x="178" y="61"/>
                      <a:pt x="182" y="78"/>
                      <a:pt x="182" y="93"/>
                    </a:cubicBezTo>
                    <a:cubicBezTo>
                      <a:pt x="182" y="103"/>
                      <a:pt x="180" y="112"/>
                      <a:pt x="177" y="119"/>
                    </a:cubicBezTo>
                    <a:cubicBezTo>
                      <a:pt x="175" y="122"/>
                      <a:pt x="174" y="125"/>
                      <a:pt x="171" y="128"/>
                    </a:cubicBezTo>
                    <a:cubicBezTo>
                      <a:pt x="169" y="131"/>
                      <a:pt x="166" y="133"/>
                      <a:pt x="162" y="135"/>
                    </a:cubicBezTo>
                    <a:cubicBezTo>
                      <a:pt x="154" y="140"/>
                      <a:pt x="145" y="144"/>
                      <a:pt x="134" y="148"/>
                    </a:cubicBezTo>
                    <a:cubicBezTo>
                      <a:pt x="118" y="153"/>
                      <a:pt x="101" y="156"/>
                      <a:pt x="84" y="158"/>
                    </a:cubicBezTo>
                    <a:cubicBezTo>
                      <a:pt x="67" y="160"/>
                      <a:pt x="51" y="161"/>
                      <a:pt x="37" y="161"/>
                    </a:cubicBezTo>
                    <a:cubicBezTo>
                      <a:pt x="28" y="161"/>
                      <a:pt x="19" y="160"/>
                      <a:pt x="14" y="160"/>
                    </a:cubicBezTo>
                    <a:cubicBezTo>
                      <a:pt x="11" y="160"/>
                      <a:pt x="9" y="160"/>
                      <a:pt x="8" y="160"/>
                    </a:cubicBezTo>
                    <a:cubicBezTo>
                      <a:pt x="7" y="160"/>
                      <a:pt x="6" y="160"/>
                      <a:pt x="6" y="160"/>
                    </a:cubicBez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59"/>
                      <a:pt x="6" y="159"/>
                      <a:pt x="6" y="159"/>
                    </a:cubicBezTo>
                    <a:cubicBezTo>
                      <a:pt x="5" y="168"/>
                      <a:pt x="5" y="168"/>
                      <a:pt x="5" y="168"/>
                    </a:cubicBezTo>
                    <a:cubicBezTo>
                      <a:pt x="6" y="159"/>
                      <a:pt x="6" y="159"/>
                      <a:pt x="6" y="159"/>
                    </a:cubicBezTo>
                    <a:cubicBezTo>
                      <a:pt x="6" y="159"/>
                      <a:pt x="6" y="159"/>
                      <a:pt x="6" y="159"/>
                    </a:cubicBezTo>
                    <a:cubicBezTo>
                      <a:pt x="5" y="168"/>
                      <a:pt x="5" y="168"/>
                      <a:pt x="5" y="168"/>
                    </a:cubicBezTo>
                    <a:cubicBezTo>
                      <a:pt x="6" y="159"/>
                      <a:pt x="6" y="159"/>
                      <a:pt x="6" y="159"/>
                    </a:cubicBezTo>
                    <a:cubicBezTo>
                      <a:pt x="0" y="212"/>
                      <a:pt x="0" y="212"/>
                      <a:pt x="0" y="212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1ïḑe"/>
              <p:cNvSpPr/>
              <p:nvPr/>
            </p:nvSpPr>
            <p:spPr bwMode="auto">
              <a:xfrm>
                <a:off x="2160" y="2942"/>
                <a:ext cx="199" cy="88"/>
              </a:xfrm>
              <a:prstGeom prst="ellipse">
                <a:avLst/>
              </a:pr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îśľiḍe"/>
              <p:cNvSpPr/>
              <p:nvPr/>
            </p:nvSpPr>
            <p:spPr bwMode="auto">
              <a:xfrm>
                <a:off x="2065" y="3676"/>
                <a:ext cx="169" cy="67"/>
              </a:xfrm>
              <a:custGeom>
                <a:avLst/>
                <a:gdLst>
                  <a:gd name="T0" fmla="*/ 0 w 125"/>
                  <a:gd name="T1" fmla="*/ 50 h 50"/>
                  <a:gd name="T2" fmla="*/ 0 w 125"/>
                  <a:gd name="T3" fmla="*/ 47 h 50"/>
                  <a:gd name="T4" fmla="*/ 27 w 125"/>
                  <a:gd name="T5" fmla="*/ 20 h 50"/>
                  <a:gd name="T6" fmla="*/ 50 w 125"/>
                  <a:gd name="T7" fmla="*/ 20 h 50"/>
                  <a:gd name="T8" fmla="*/ 59 w 125"/>
                  <a:gd name="T9" fmla="*/ 10 h 50"/>
                  <a:gd name="T10" fmla="*/ 59 w 125"/>
                  <a:gd name="T11" fmla="*/ 10 h 50"/>
                  <a:gd name="T12" fmla="*/ 69 w 125"/>
                  <a:gd name="T13" fmla="*/ 0 h 50"/>
                  <a:gd name="T14" fmla="*/ 116 w 125"/>
                  <a:gd name="T15" fmla="*/ 0 h 50"/>
                  <a:gd name="T16" fmla="*/ 125 w 125"/>
                  <a:gd name="T17" fmla="*/ 10 h 50"/>
                  <a:gd name="T18" fmla="*/ 125 w 125"/>
                  <a:gd name="T19" fmla="*/ 50 h 50"/>
                  <a:gd name="T20" fmla="*/ 83 w 125"/>
                  <a:gd name="T21" fmla="*/ 50 h 50"/>
                  <a:gd name="T22" fmla="*/ 83 w 125"/>
                  <a:gd name="T23" fmla="*/ 45 h 50"/>
                  <a:gd name="T24" fmla="*/ 72 w 125"/>
                  <a:gd name="T25" fmla="*/ 50 h 50"/>
                  <a:gd name="T26" fmla="*/ 0 w 125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50">
                    <a:moveTo>
                      <a:pt x="0" y="5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32"/>
                      <a:pt x="12" y="20"/>
                      <a:pt x="27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9" y="15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64" y="0"/>
                      <a:pt x="69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1" y="0"/>
                      <a:pt x="125" y="5"/>
                      <a:pt x="125" y="10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72" y="50"/>
                      <a:pt x="72" y="50"/>
                      <a:pt x="72" y="50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ṡ1ïďé"/>
              <p:cNvSpPr/>
              <p:nvPr/>
            </p:nvSpPr>
            <p:spPr bwMode="auto">
              <a:xfrm>
                <a:off x="2286" y="3676"/>
                <a:ext cx="169" cy="67"/>
              </a:xfrm>
              <a:custGeom>
                <a:avLst/>
                <a:gdLst>
                  <a:gd name="T0" fmla="*/ 125 w 125"/>
                  <a:gd name="T1" fmla="*/ 50 h 50"/>
                  <a:gd name="T2" fmla="*/ 125 w 125"/>
                  <a:gd name="T3" fmla="*/ 46 h 50"/>
                  <a:gd name="T4" fmla="*/ 98 w 125"/>
                  <a:gd name="T5" fmla="*/ 19 h 50"/>
                  <a:gd name="T6" fmla="*/ 75 w 125"/>
                  <a:gd name="T7" fmla="*/ 19 h 50"/>
                  <a:gd name="T8" fmla="*/ 66 w 125"/>
                  <a:gd name="T9" fmla="*/ 9 h 50"/>
                  <a:gd name="T10" fmla="*/ 66 w 125"/>
                  <a:gd name="T11" fmla="*/ 9 h 50"/>
                  <a:gd name="T12" fmla="*/ 56 w 125"/>
                  <a:gd name="T13" fmla="*/ 0 h 50"/>
                  <a:gd name="T14" fmla="*/ 10 w 125"/>
                  <a:gd name="T15" fmla="*/ 0 h 50"/>
                  <a:gd name="T16" fmla="*/ 0 w 125"/>
                  <a:gd name="T17" fmla="*/ 9 h 50"/>
                  <a:gd name="T18" fmla="*/ 0 w 125"/>
                  <a:gd name="T19" fmla="*/ 50 h 50"/>
                  <a:gd name="T20" fmla="*/ 43 w 125"/>
                  <a:gd name="T21" fmla="*/ 50 h 50"/>
                  <a:gd name="T22" fmla="*/ 43 w 125"/>
                  <a:gd name="T23" fmla="*/ 45 h 50"/>
                  <a:gd name="T24" fmla="*/ 53 w 125"/>
                  <a:gd name="T25" fmla="*/ 50 h 50"/>
                  <a:gd name="T26" fmla="*/ 125 w 125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50">
                    <a:moveTo>
                      <a:pt x="125" y="50"/>
                    </a:moveTo>
                    <a:cubicBezTo>
                      <a:pt x="125" y="46"/>
                      <a:pt x="125" y="46"/>
                      <a:pt x="125" y="46"/>
                    </a:cubicBezTo>
                    <a:cubicBezTo>
                      <a:pt x="125" y="31"/>
                      <a:pt x="113" y="19"/>
                      <a:pt x="98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0" y="19"/>
                      <a:pt x="66" y="15"/>
                      <a:pt x="66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4"/>
                      <a:pt x="62" y="0"/>
                      <a:pt x="5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53" y="50"/>
                      <a:pt x="53" y="50"/>
                      <a:pt x="53" y="50"/>
                    </a:cubicBezTo>
                    <a:lnTo>
                      <a:pt x="125" y="50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íSļíḓe"/>
              <p:cNvSpPr/>
              <p:nvPr/>
            </p:nvSpPr>
            <p:spPr bwMode="auto">
              <a:xfrm>
                <a:off x="2144" y="3173"/>
                <a:ext cx="233" cy="511"/>
              </a:xfrm>
              <a:custGeom>
                <a:avLst/>
                <a:gdLst>
                  <a:gd name="T0" fmla="*/ 95 w 233"/>
                  <a:gd name="T1" fmla="*/ 511 h 511"/>
                  <a:gd name="T2" fmla="*/ 95 w 233"/>
                  <a:gd name="T3" fmla="*/ 88 h 511"/>
                  <a:gd name="T4" fmla="*/ 136 w 233"/>
                  <a:gd name="T5" fmla="*/ 88 h 511"/>
                  <a:gd name="T6" fmla="*/ 138 w 233"/>
                  <a:gd name="T7" fmla="*/ 511 h 511"/>
                  <a:gd name="T8" fmla="*/ 233 w 233"/>
                  <a:gd name="T9" fmla="*/ 509 h 511"/>
                  <a:gd name="T10" fmla="*/ 215 w 233"/>
                  <a:gd name="T11" fmla="*/ 0 h 511"/>
                  <a:gd name="T12" fmla="*/ 16 w 233"/>
                  <a:gd name="T13" fmla="*/ 0 h 511"/>
                  <a:gd name="T14" fmla="*/ 0 w 233"/>
                  <a:gd name="T15" fmla="*/ 509 h 511"/>
                  <a:gd name="T16" fmla="*/ 95 w 233"/>
                  <a:gd name="T17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3" h="511">
                    <a:moveTo>
                      <a:pt x="95" y="511"/>
                    </a:moveTo>
                    <a:lnTo>
                      <a:pt x="95" y="88"/>
                    </a:lnTo>
                    <a:lnTo>
                      <a:pt x="136" y="88"/>
                    </a:lnTo>
                    <a:lnTo>
                      <a:pt x="138" y="511"/>
                    </a:lnTo>
                    <a:lnTo>
                      <a:pt x="233" y="509"/>
                    </a:lnTo>
                    <a:lnTo>
                      <a:pt x="215" y="0"/>
                    </a:lnTo>
                    <a:lnTo>
                      <a:pt x="16" y="0"/>
                    </a:lnTo>
                    <a:lnTo>
                      <a:pt x="0" y="509"/>
                    </a:lnTo>
                    <a:lnTo>
                      <a:pt x="95" y="511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íSḷíḑe"/>
              <p:cNvSpPr/>
              <p:nvPr/>
            </p:nvSpPr>
            <p:spPr bwMode="auto">
              <a:xfrm>
                <a:off x="2153" y="3185"/>
                <a:ext cx="213" cy="187"/>
              </a:xfrm>
              <a:custGeom>
                <a:avLst/>
                <a:gdLst>
                  <a:gd name="T0" fmla="*/ 7 w 213"/>
                  <a:gd name="T1" fmla="*/ 0 h 187"/>
                  <a:gd name="T2" fmla="*/ 206 w 213"/>
                  <a:gd name="T3" fmla="*/ 0 h 187"/>
                  <a:gd name="T4" fmla="*/ 213 w 213"/>
                  <a:gd name="T5" fmla="*/ 187 h 187"/>
                  <a:gd name="T6" fmla="*/ 127 w 213"/>
                  <a:gd name="T7" fmla="*/ 187 h 187"/>
                  <a:gd name="T8" fmla="*/ 127 w 213"/>
                  <a:gd name="T9" fmla="*/ 87 h 187"/>
                  <a:gd name="T10" fmla="*/ 86 w 213"/>
                  <a:gd name="T11" fmla="*/ 87 h 187"/>
                  <a:gd name="T12" fmla="*/ 86 w 213"/>
                  <a:gd name="T13" fmla="*/ 187 h 187"/>
                  <a:gd name="T14" fmla="*/ 0 w 213"/>
                  <a:gd name="T15" fmla="*/ 187 h 187"/>
                  <a:gd name="T16" fmla="*/ 7 w 213"/>
                  <a:gd name="T17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187">
                    <a:moveTo>
                      <a:pt x="7" y="0"/>
                    </a:moveTo>
                    <a:lnTo>
                      <a:pt x="206" y="0"/>
                    </a:lnTo>
                    <a:lnTo>
                      <a:pt x="213" y="187"/>
                    </a:lnTo>
                    <a:lnTo>
                      <a:pt x="127" y="187"/>
                    </a:lnTo>
                    <a:lnTo>
                      <a:pt x="127" y="87"/>
                    </a:lnTo>
                    <a:lnTo>
                      <a:pt x="86" y="87"/>
                    </a:lnTo>
                    <a:lnTo>
                      <a:pt x="86" y="187"/>
                    </a:lnTo>
                    <a:lnTo>
                      <a:pt x="0" y="1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šļiḑê"/>
              <p:cNvSpPr/>
              <p:nvPr/>
            </p:nvSpPr>
            <p:spPr bwMode="auto">
              <a:xfrm>
                <a:off x="2124" y="2938"/>
                <a:ext cx="271" cy="407"/>
              </a:xfrm>
              <a:custGeom>
                <a:avLst/>
                <a:gdLst>
                  <a:gd name="T0" fmla="*/ 100 w 201"/>
                  <a:gd name="T1" fmla="*/ 0 h 301"/>
                  <a:gd name="T2" fmla="*/ 12 w 201"/>
                  <a:gd name="T3" fmla="*/ 62 h 301"/>
                  <a:gd name="T4" fmla="*/ 12 w 201"/>
                  <a:gd name="T5" fmla="*/ 301 h 301"/>
                  <a:gd name="T6" fmla="*/ 188 w 201"/>
                  <a:gd name="T7" fmla="*/ 301 h 301"/>
                  <a:gd name="T8" fmla="*/ 188 w 201"/>
                  <a:gd name="T9" fmla="*/ 62 h 301"/>
                  <a:gd name="T10" fmla="*/ 100 w 201"/>
                  <a:gd name="T11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" h="301">
                    <a:moveTo>
                      <a:pt x="100" y="0"/>
                    </a:moveTo>
                    <a:cubicBezTo>
                      <a:pt x="0" y="0"/>
                      <a:pt x="12" y="62"/>
                      <a:pt x="12" y="62"/>
                    </a:cubicBezTo>
                    <a:cubicBezTo>
                      <a:pt x="12" y="301"/>
                      <a:pt x="12" y="301"/>
                      <a:pt x="12" y="301"/>
                    </a:cubicBezTo>
                    <a:cubicBezTo>
                      <a:pt x="188" y="301"/>
                      <a:pt x="188" y="301"/>
                      <a:pt x="188" y="301"/>
                    </a:cubicBezTo>
                    <a:cubicBezTo>
                      <a:pt x="188" y="62"/>
                      <a:pt x="188" y="62"/>
                      <a:pt x="188" y="62"/>
                    </a:cubicBezTo>
                    <a:cubicBezTo>
                      <a:pt x="188" y="62"/>
                      <a:pt x="201" y="0"/>
                      <a:pt x="100" y="0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íṣḻïďê"/>
              <p:cNvSpPr/>
              <p:nvPr/>
            </p:nvSpPr>
            <p:spPr bwMode="auto">
              <a:xfrm>
                <a:off x="2106" y="3185"/>
                <a:ext cx="91" cy="111"/>
              </a:xfrm>
              <a:custGeom>
                <a:avLst/>
                <a:gdLst>
                  <a:gd name="T0" fmla="*/ 31 w 67"/>
                  <a:gd name="T1" fmla="*/ 40 h 82"/>
                  <a:gd name="T2" fmla="*/ 49 w 67"/>
                  <a:gd name="T3" fmla="*/ 45 h 82"/>
                  <a:gd name="T4" fmla="*/ 49 w 67"/>
                  <a:gd name="T5" fmla="*/ 30 h 82"/>
                  <a:gd name="T6" fmla="*/ 35 w 67"/>
                  <a:gd name="T7" fmla="*/ 26 h 82"/>
                  <a:gd name="T8" fmla="*/ 50 w 67"/>
                  <a:gd name="T9" fmla="*/ 11 h 82"/>
                  <a:gd name="T10" fmla="*/ 24 w 67"/>
                  <a:gd name="T11" fmla="*/ 16 h 82"/>
                  <a:gd name="T12" fmla="*/ 11 w 67"/>
                  <a:gd name="T13" fmla="*/ 40 h 82"/>
                  <a:gd name="T14" fmla="*/ 9 w 67"/>
                  <a:gd name="T15" fmla="*/ 45 h 82"/>
                  <a:gd name="T16" fmla="*/ 42 w 67"/>
                  <a:gd name="T17" fmla="*/ 76 h 82"/>
                  <a:gd name="T18" fmla="*/ 24 w 67"/>
                  <a:gd name="T19" fmla="*/ 57 h 82"/>
                  <a:gd name="T20" fmla="*/ 53 w 67"/>
                  <a:gd name="T21" fmla="*/ 61 h 82"/>
                  <a:gd name="T22" fmla="*/ 31 w 67"/>
                  <a:gd name="T2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82">
                    <a:moveTo>
                      <a:pt x="31" y="40"/>
                    </a:moveTo>
                    <a:cubicBezTo>
                      <a:pt x="31" y="40"/>
                      <a:pt x="39" y="41"/>
                      <a:pt x="49" y="45"/>
                    </a:cubicBezTo>
                    <a:cubicBezTo>
                      <a:pt x="59" y="48"/>
                      <a:pt x="67" y="36"/>
                      <a:pt x="49" y="30"/>
                    </a:cubicBezTo>
                    <a:cubicBezTo>
                      <a:pt x="44" y="28"/>
                      <a:pt x="39" y="27"/>
                      <a:pt x="35" y="26"/>
                    </a:cubicBezTo>
                    <a:cubicBezTo>
                      <a:pt x="42" y="22"/>
                      <a:pt x="51" y="16"/>
                      <a:pt x="50" y="11"/>
                    </a:cubicBezTo>
                    <a:cubicBezTo>
                      <a:pt x="46" y="0"/>
                      <a:pt x="33" y="7"/>
                      <a:pt x="24" y="16"/>
                    </a:cubicBezTo>
                    <a:cubicBezTo>
                      <a:pt x="18" y="23"/>
                      <a:pt x="14" y="34"/>
                      <a:pt x="11" y="40"/>
                    </a:cubicBezTo>
                    <a:cubicBezTo>
                      <a:pt x="11" y="41"/>
                      <a:pt x="10" y="43"/>
                      <a:pt x="9" y="45"/>
                    </a:cubicBezTo>
                    <a:cubicBezTo>
                      <a:pt x="0" y="68"/>
                      <a:pt x="34" y="82"/>
                      <a:pt x="42" y="76"/>
                    </a:cubicBezTo>
                    <a:cubicBezTo>
                      <a:pt x="55" y="67"/>
                      <a:pt x="24" y="57"/>
                      <a:pt x="24" y="57"/>
                    </a:cubicBezTo>
                    <a:cubicBezTo>
                      <a:pt x="24" y="57"/>
                      <a:pt x="47" y="70"/>
                      <a:pt x="53" y="61"/>
                    </a:cubicBezTo>
                    <a:cubicBezTo>
                      <a:pt x="58" y="53"/>
                      <a:pt x="39" y="43"/>
                      <a:pt x="31" y="40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ï$ļiḍe"/>
              <p:cNvSpPr/>
              <p:nvPr/>
            </p:nvSpPr>
            <p:spPr bwMode="auto">
              <a:xfrm>
                <a:off x="2090" y="3188"/>
                <a:ext cx="52" cy="65"/>
              </a:xfrm>
              <a:custGeom>
                <a:avLst/>
                <a:gdLst>
                  <a:gd name="T0" fmla="*/ 28 w 52"/>
                  <a:gd name="T1" fmla="*/ 0 h 65"/>
                  <a:gd name="T2" fmla="*/ 0 w 52"/>
                  <a:gd name="T3" fmla="*/ 50 h 65"/>
                  <a:gd name="T4" fmla="*/ 24 w 52"/>
                  <a:gd name="T5" fmla="*/ 65 h 65"/>
                  <a:gd name="T6" fmla="*/ 52 w 52"/>
                  <a:gd name="T7" fmla="*/ 15 h 65"/>
                  <a:gd name="T8" fmla="*/ 28 w 52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5">
                    <a:moveTo>
                      <a:pt x="28" y="0"/>
                    </a:moveTo>
                    <a:lnTo>
                      <a:pt x="0" y="50"/>
                    </a:lnTo>
                    <a:lnTo>
                      <a:pt x="24" y="65"/>
                    </a:lnTo>
                    <a:lnTo>
                      <a:pt x="52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ï$ḻîdé"/>
              <p:cNvSpPr/>
              <p:nvPr/>
            </p:nvSpPr>
            <p:spPr bwMode="auto">
              <a:xfrm>
                <a:off x="2090" y="3188"/>
                <a:ext cx="52" cy="65"/>
              </a:xfrm>
              <a:custGeom>
                <a:avLst/>
                <a:gdLst>
                  <a:gd name="T0" fmla="*/ 28 w 52"/>
                  <a:gd name="T1" fmla="*/ 0 h 65"/>
                  <a:gd name="T2" fmla="*/ 0 w 52"/>
                  <a:gd name="T3" fmla="*/ 50 h 65"/>
                  <a:gd name="T4" fmla="*/ 24 w 52"/>
                  <a:gd name="T5" fmla="*/ 65 h 65"/>
                  <a:gd name="T6" fmla="*/ 52 w 52"/>
                  <a:gd name="T7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65">
                    <a:moveTo>
                      <a:pt x="28" y="0"/>
                    </a:moveTo>
                    <a:lnTo>
                      <a:pt x="0" y="50"/>
                    </a:lnTo>
                    <a:lnTo>
                      <a:pt x="24" y="65"/>
                    </a:lnTo>
                    <a:lnTo>
                      <a:pt x="52" y="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ṡliḑé"/>
              <p:cNvSpPr/>
              <p:nvPr/>
            </p:nvSpPr>
            <p:spPr bwMode="auto">
              <a:xfrm>
                <a:off x="1975" y="2927"/>
                <a:ext cx="304" cy="326"/>
              </a:xfrm>
              <a:custGeom>
                <a:avLst/>
                <a:gdLst>
                  <a:gd name="T0" fmla="*/ 93 w 225"/>
                  <a:gd name="T1" fmla="*/ 241 h 241"/>
                  <a:gd name="T2" fmla="*/ 10 w 225"/>
                  <a:gd name="T3" fmla="*/ 113 h 241"/>
                  <a:gd name="T4" fmla="*/ 225 w 225"/>
                  <a:gd name="T5" fmla="*/ 10 h 241"/>
                  <a:gd name="T6" fmla="*/ 219 w 225"/>
                  <a:gd name="T7" fmla="*/ 63 h 241"/>
                  <a:gd name="T8" fmla="*/ 115 w 225"/>
                  <a:gd name="T9" fmla="*/ 75 h 241"/>
                  <a:gd name="T10" fmla="*/ 63 w 225"/>
                  <a:gd name="T11" fmla="*/ 119 h 241"/>
                  <a:gd name="T12" fmla="*/ 118 w 225"/>
                  <a:gd name="T13" fmla="*/ 194 h 241"/>
                  <a:gd name="T14" fmla="*/ 93 w 225"/>
                  <a:gd name="T1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241">
                    <a:moveTo>
                      <a:pt x="93" y="241"/>
                    </a:moveTo>
                    <a:cubicBezTo>
                      <a:pt x="89" y="239"/>
                      <a:pt x="0" y="192"/>
                      <a:pt x="10" y="113"/>
                    </a:cubicBezTo>
                    <a:cubicBezTo>
                      <a:pt x="20" y="31"/>
                      <a:pt x="144" y="0"/>
                      <a:pt x="225" y="10"/>
                    </a:cubicBezTo>
                    <a:cubicBezTo>
                      <a:pt x="219" y="63"/>
                      <a:pt x="219" y="63"/>
                      <a:pt x="219" y="63"/>
                    </a:cubicBezTo>
                    <a:cubicBezTo>
                      <a:pt x="186" y="59"/>
                      <a:pt x="146" y="64"/>
                      <a:pt x="115" y="75"/>
                    </a:cubicBezTo>
                    <a:cubicBezTo>
                      <a:pt x="100" y="80"/>
                      <a:pt x="66" y="95"/>
                      <a:pt x="63" y="119"/>
                    </a:cubicBezTo>
                    <a:cubicBezTo>
                      <a:pt x="57" y="161"/>
                      <a:pt x="117" y="194"/>
                      <a:pt x="118" y="194"/>
                    </a:cubicBezTo>
                    <a:lnTo>
                      <a:pt x="93" y="241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í$ḷiḍé"/>
              <p:cNvSpPr/>
              <p:nvPr/>
            </p:nvSpPr>
            <p:spPr bwMode="auto">
              <a:xfrm>
                <a:off x="2199" y="2952"/>
                <a:ext cx="121" cy="175"/>
              </a:xfrm>
              <a:custGeom>
                <a:avLst/>
                <a:gdLst>
                  <a:gd name="T0" fmla="*/ 0 w 121"/>
                  <a:gd name="T1" fmla="*/ 0 h 175"/>
                  <a:gd name="T2" fmla="*/ 60 w 121"/>
                  <a:gd name="T3" fmla="*/ 175 h 175"/>
                  <a:gd name="T4" fmla="*/ 121 w 121"/>
                  <a:gd name="T5" fmla="*/ 0 h 175"/>
                  <a:gd name="T6" fmla="*/ 0 w 121"/>
                  <a:gd name="T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75">
                    <a:moveTo>
                      <a:pt x="0" y="0"/>
                    </a:moveTo>
                    <a:lnTo>
                      <a:pt x="60" y="175"/>
                    </a:lnTo>
                    <a:lnTo>
                      <a:pt x="1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ṧḻíḑè"/>
              <p:cNvSpPr/>
              <p:nvPr/>
            </p:nvSpPr>
            <p:spPr bwMode="auto">
              <a:xfrm>
                <a:off x="2198" y="2952"/>
                <a:ext cx="122" cy="67"/>
              </a:xfrm>
              <a:custGeom>
                <a:avLst/>
                <a:gdLst>
                  <a:gd name="T0" fmla="*/ 90 w 90"/>
                  <a:gd name="T1" fmla="*/ 14 h 50"/>
                  <a:gd name="T2" fmla="*/ 90 w 90"/>
                  <a:gd name="T3" fmla="*/ 14 h 50"/>
                  <a:gd name="T4" fmla="*/ 1 w 90"/>
                  <a:gd name="T5" fmla="*/ 14 h 50"/>
                  <a:gd name="T6" fmla="*/ 0 w 90"/>
                  <a:gd name="T7" fmla="*/ 14 h 50"/>
                  <a:gd name="T8" fmla="*/ 13 w 90"/>
                  <a:gd name="T9" fmla="*/ 50 h 50"/>
                  <a:gd name="T10" fmla="*/ 45 w 90"/>
                  <a:gd name="T11" fmla="*/ 26 h 50"/>
                  <a:gd name="T12" fmla="*/ 78 w 90"/>
                  <a:gd name="T13" fmla="*/ 50 h 50"/>
                  <a:gd name="T14" fmla="*/ 90 w 90"/>
                  <a:gd name="T15" fmla="*/ 1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50">
                    <a:moveTo>
                      <a:pt x="90" y="1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62" y="0"/>
                      <a:pt x="29" y="0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78" y="50"/>
                      <a:pt x="78" y="50"/>
                      <a:pt x="78" y="50"/>
                    </a:cubicBezTo>
                    <a:lnTo>
                      <a:pt x="90" y="14"/>
                    </a:lnTo>
                    <a:close/>
                  </a:path>
                </a:pathLst>
              </a:custGeom>
              <a:solidFill>
                <a:srgbClr val="AFA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ïś1îḑé"/>
              <p:cNvSpPr/>
              <p:nvPr/>
            </p:nvSpPr>
            <p:spPr bwMode="auto">
              <a:xfrm>
                <a:off x="2247" y="2952"/>
                <a:ext cx="25" cy="175"/>
              </a:xfrm>
              <a:custGeom>
                <a:avLst/>
                <a:gdLst>
                  <a:gd name="T0" fmla="*/ 25 w 25"/>
                  <a:gd name="T1" fmla="*/ 140 h 175"/>
                  <a:gd name="T2" fmla="*/ 12 w 25"/>
                  <a:gd name="T3" fmla="*/ 175 h 175"/>
                  <a:gd name="T4" fmla="*/ 0 w 25"/>
                  <a:gd name="T5" fmla="*/ 140 h 175"/>
                  <a:gd name="T6" fmla="*/ 13 w 25"/>
                  <a:gd name="T7" fmla="*/ 0 h 175"/>
                  <a:gd name="T8" fmla="*/ 25 w 25"/>
                  <a:gd name="T9" fmla="*/ 1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5">
                    <a:moveTo>
                      <a:pt x="25" y="140"/>
                    </a:moveTo>
                    <a:lnTo>
                      <a:pt x="12" y="175"/>
                    </a:lnTo>
                    <a:lnTo>
                      <a:pt x="0" y="140"/>
                    </a:lnTo>
                    <a:lnTo>
                      <a:pt x="13" y="0"/>
                    </a:lnTo>
                    <a:lnTo>
                      <a:pt x="25" y="140"/>
                    </a:ln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í$ļîḍè"/>
              <p:cNvSpPr/>
              <p:nvPr/>
            </p:nvSpPr>
            <p:spPr bwMode="auto">
              <a:xfrm>
                <a:off x="2236" y="2950"/>
                <a:ext cx="46" cy="52"/>
              </a:xfrm>
              <a:custGeom>
                <a:avLst/>
                <a:gdLst>
                  <a:gd name="T0" fmla="*/ 17 w 34"/>
                  <a:gd name="T1" fmla="*/ 38 h 38"/>
                  <a:gd name="T2" fmla="*/ 17 w 34"/>
                  <a:gd name="T3" fmla="*/ 38 h 38"/>
                  <a:gd name="T4" fmla="*/ 27 w 34"/>
                  <a:gd name="T5" fmla="*/ 31 h 38"/>
                  <a:gd name="T6" fmla="*/ 32 w 34"/>
                  <a:gd name="T7" fmla="*/ 13 h 38"/>
                  <a:gd name="T8" fmla="*/ 23 w 34"/>
                  <a:gd name="T9" fmla="*/ 0 h 38"/>
                  <a:gd name="T10" fmla="*/ 12 w 34"/>
                  <a:gd name="T11" fmla="*/ 0 h 38"/>
                  <a:gd name="T12" fmla="*/ 2 w 34"/>
                  <a:gd name="T13" fmla="*/ 13 h 38"/>
                  <a:gd name="T14" fmla="*/ 7 w 34"/>
                  <a:gd name="T15" fmla="*/ 31 h 38"/>
                  <a:gd name="T16" fmla="*/ 17 w 34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8">
                    <a:moveTo>
                      <a:pt x="17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22" y="38"/>
                      <a:pt x="26" y="35"/>
                      <a:pt x="27" y="3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4" y="7"/>
                      <a:pt x="29" y="0"/>
                      <a:pt x="2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2" y="13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5"/>
                      <a:pt x="13" y="38"/>
                      <a:pt x="17" y="38"/>
                    </a:cubicBez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şḷiḓe"/>
              <p:cNvSpPr/>
              <p:nvPr/>
            </p:nvSpPr>
            <p:spPr bwMode="auto">
              <a:xfrm>
                <a:off x="2199" y="2933"/>
                <a:ext cx="121" cy="66"/>
              </a:xfrm>
              <a:custGeom>
                <a:avLst/>
                <a:gdLst>
                  <a:gd name="T0" fmla="*/ 89 w 89"/>
                  <a:gd name="T1" fmla="*/ 14 h 49"/>
                  <a:gd name="T2" fmla="*/ 89 w 89"/>
                  <a:gd name="T3" fmla="*/ 13 h 49"/>
                  <a:gd name="T4" fmla="*/ 0 w 89"/>
                  <a:gd name="T5" fmla="*/ 13 h 49"/>
                  <a:gd name="T6" fmla="*/ 0 w 89"/>
                  <a:gd name="T7" fmla="*/ 14 h 49"/>
                  <a:gd name="T8" fmla="*/ 12 w 89"/>
                  <a:gd name="T9" fmla="*/ 49 h 49"/>
                  <a:gd name="T10" fmla="*/ 45 w 89"/>
                  <a:gd name="T11" fmla="*/ 28 h 49"/>
                  <a:gd name="T12" fmla="*/ 77 w 89"/>
                  <a:gd name="T13" fmla="*/ 49 h 49"/>
                  <a:gd name="T14" fmla="*/ 89 w 89"/>
                  <a:gd name="T15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49">
                    <a:moveTo>
                      <a:pt x="89" y="14"/>
                    </a:moveTo>
                    <a:cubicBezTo>
                      <a:pt x="89" y="13"/>
                      <a:pt x="89" y="13"/>
                      <a:pt x="89" y="13"/>
                    </a:cubicBezTo>
                    <a:cubicBezTo>
                      <a:pt x="61" y="0"/>
                      <a:pt x="28" y="0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77" y="49"/>
                      <a:pt x="77" y="49"/>
                      <a:pt x="77" y="49"/>
                    </a:cubicBezTo>
                    <a:lnTo>
                      <a:pt x="8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$1íḑé"/>
              <p:cNvSpPr/>
              <p:nvPr/>
            </p:nvSpPr>
            <p:spPr bwMode="auto">
              <a:xfrm>
                <a:off x="2259" y="2939"/>
                <a:ext cx="105" cy="188"/>
              </a:xfrm>
              <a:custGeom>
                <a:avLst/>
                <a:gdLst>
                  <a:gd name="T0" fmla="*/ 0 w 105"/>
                  <a:gd name="T1" fmla="*/ 188 h 188"/>
                  <a:gd name="T2" fmla="*/ 61 w 105"/>
                  <a:gd name="T3" fmla="*/ 0 h 188"/>
                  <a:gd name="T4" fmla="*/ 105 w 105"/>
                  <a:gd name="T5" fmla="*/ 21 h 188"/>
                  <a:gd name="T6" fmla="*/ 78 w 105"/>
                  <a:gd name="T7" fmla="*/ 56 h 188"/>
                  <a:gd name="T8" fmla="*/ 61 w 105"/>
                  <a:gd name="T9" fmla="*/ 63 h 188"/>
                  <a:gd name="T10" fmla="*/ 69 w 105"/>
                  <a:gd name="T11" fmla="*/ 85 h 188"/>
                  <a:gd name="T12" fmla="*/ 0 w 105"/>
                  <a:gd name="T1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88">
                    <a:moveTo>
                      <a:pt x="0" y="188"/>
                    </a:moveTo>
                    <a:lnTo>
                      <a:pt x="61" y="0"/>
                    </a:lnTo>
                    <a:lnTo>
                      <a:pt x="105" y="21"/>
                    </a:lnTo>
                    <a:lnTo>
                      <a:pt x="78" y="56"/>
                    </a:lnTo>
                    <a:lnTo>
                      <a:pt x="61" y="63"/>
                    </a:lnTo>
                    <a:lnTo>
                      <a:pt x="69" y="8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iṣḷiḓé"/>
              <p:cNvSpPr/>
              <p:nvPr/>
            </p:nvSpPr>
            <p:spPr bwMode="auto">
              <a:xfrm>
                <a:off x="2155" y="2939"/>
                <a:ext cx="104" cy="188"/>
              </a:xfrm>
              <a:custGeom>
                <a:avLst/>
                <a:gdLst>
                  <a:gd name="T0" fmla="*/ 104 w 104"/>
                  <a:gd name="T1" fmla="*/ 188 h 188"/>
                  <a:gd name="T2" fmla="*/ 43 w 104"/>
                  <a:gd name="T3" fmla="*/ 0 h 188"/>
                  <a:gd name="T4" fmla="*/ 0 w 104"/>
                  <a:gd name="T5" fmla="*/ 18 h 188"/>
                  <a:gd name="T6" fmla="*/ 25 w 104"/>
                  <a:gd name="T7" fmla="*/ 56 h 188"/>
                  <a:gd name="T8" fmla="*/ 43 w 104"/>
                  <a:gd name="T9" fmla="*/ 63 h 188"/>
                  <a:gd name="T10" fmla="*/ 36 w 104"/>
                  <a:gd name="T11" fmla="*/ 85 h 188"/>
                  <a:gd name="T12" fmla="*/ 104 w 104"/>
                  <a:gd name="T1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88">
                    <a:moveTo>
                      <a:pt x="104" y="188"/>
                    </a:moveTo>
                    <a:lnTo>
                      <a:pt x="43" y="0"/>
                    </a:lnTo>
                    <a:lnTo>
                      <a:pt x="0" y="18"/>
                    </a:lnTo>
                    <a:lnTo>
                      <a:pt x="25" y="56"/>
                    </a:lnTo>
                    <a:lnTo>
                      <a:pt x="43" y="63"/>
                    </a:lnTo>
                    <a:lnTo>
                      <a:pt x="36" y="85"/>
                    </a:lnTo>
                    <a:lnTo>
                      <a:pt x="104" y="188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íṣļîďé"/>
              <p:cNvSpPr/>
              <p:nvPr/>
            </p:nvSpPr>
            <p:spPr bwMode="auto">
              <a:xfrm>
                <a:off x="2256" y="3131"/>
                <a:ext cx="7" cy="212"/>
              </a:xfrm>
              <a:custGeom>
                <a:avLst/>
                <a:gdLst>
                  <a:gd name="T0" fmla="*/ 0 w 5"/>
                  <a:gd name="T1" fmla="*/ 4 h 157"/>
                  <a:gd name="T2" fmla="*/ 0 w 5"/>
                  <a:gd name="T3" fmla="*/ 153 h 157"/>
                  <a:gd name="T4" fmla="*/ 5 w 5"/>
                  <a:gd name="T5" fmla="*/ 153 h 157"/>
                  <a:gd name="T6" fmla="*/ 5 w 5"/>
                  <a:gd name="T7" fmla="*/ 4 h 157"/>
                  <a:gd name="T8" fmla="*/ 0 w 5"/>
                  <a:gd name="T9" fmla="*/ 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7">
                    <a:moveTo>
                      <a:pt x="0" y="4"/>
                    </a:moveTo>
                    <a:cubicBezTo>
                      <a:pt x="0" y="54"/>
                      <a:pt x="0" y="103"/>
                      <a:pt x="0" y="153"/>
                    </a:cubicBezTo>
                    <a:cubicBezTo>
                      <a:pt x="0" y="157"/>
                      <a:pt x="5" y="157"/>
                      <a:pt x="5" y="153"/>
                    </a:cubicBezTo>
                    <a:cubicBezTo>
                      <a:pt x="5" y="103"/>
                      <a:pt x="5" y="54"/>
                      <a:pt x="5" y="4"/>
                    </a:cubicBezTo>
                    <a:cubicBezTo>
                      <a:pt x="5" y="0"/>
                      <a:pt x="0" y="0"/>
                      <a:pt x="0" y="4"/>
                    </a:cubicBez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ṣḷîḓè"/>
              <p:cNvSpPr/>
              <p:nvPr/>
            </p:nvSpPr>
            <p:spPr bwMode="auto">
              <a:xfrm>
                <a:off x="2019" y="2542"/>
                <a:ext cx="406" cy="303"/>
              </a:xfrm>
              <a:custGeom>
                <a:avLst/>
                <a:gdLst>
                  <a:gd name="T0" fmla="*/ 74 w 300"/>
                  <a:gd name="T1" fmla="*/ 224 h 224"/>
                  <a:gd name="T2" fmla="*/ 74 w 300"/>
                  <a:gd name="T3" fmla="*/ 67 h 224"/>
                  <a:gd name="T4" fmla="*/ 204 w 300"/>
                  <a:gd name="T5" fmla="*/ 23 h 224"/>
                  <a:gd name="T6" fmla="*/ 239 w 300"/>
                  <a:gd name="T7" fmla="*/ 18 h 224"/>
                  <a:gd name="T8" fmla="*/ 248 w 300"/>
                  <a:gd name="T9" fmla="*/ 39 h 224"/>
                  <a:gd name="T10" fmla="*/ 265 w 300"/>
                  <a:gd name="T11" fmla="*/ 16 h 224"/>
                  <a:gd name="T12" fmla="*/ 268 w 300"/>
                  <a:gd name="T13" fmla="*/ 119 h 224"/>
                  <a:gd name="T14" fmla="*/ 74 w 300"/>
                  <a:gd name="T1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0" h="224">
                    <a:moveTo>
                      <a:pt x="74" y="224"/>
                    </a:moveTo>
                    <a:cubicBezTo>
                      <a:pt x="74" y="224"/>
                      <a:pt x="0" y="100"/>
                      <a:pt x="74" y="67"/>
                    </a:cubicBezTo>
                    <a:cubicBezTo>
                      <a:pt x="91" y="0"/>
                      <a:pt x="182" y="17"/>
                      <a:pt x="204" y="23"/>
                    </a:cubicBezTo>
                    <a:cubicBezTo>
                      <a:pt x="226" y="29"/>
                      <a:pt x="239" y="18"/>
                      <a:pt x="239" y="18"/>
                    </a:cubicBezTo>
                    <a:cubicBezTo>
                      <a:pt x="247" y="25"/>
                      <a:pt x="248" y="39"/>
                      <a:pt x="248" y="39"/>
                    </a:cubicBezTo>
                    <a:cubicBezTo>
                      <a:pt x="265" y="16"/>
                      <a:pt x="265" y="16"/>
                      <a:pt x="265" y="16"/>
                    </a:cubicBezTo>
                    <a:cubicBezTo>
                      <a:pt x="288" y="30"/>
                      <a:pt x="300" y="67"/>
                      <a:pt x="268" y="119"/>
                    </a:cubicBezTo>
                    <a:lnTo>
                      <a:pt x="74" y="224"/>
                    </a:ln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šḷíḓè"/>
              <p:cNvSpPr/>
              <p:nvPr/>
            </p:nvSpPr>
            <p:spPr bwMode="auto">
              <a:xfrm>
                <a:off x="2226" y="2862"/>
                <a:ext cx="65" cy="107"/>
              </a:xfrm>
              <a:custGeom>
                <a:avLst/>
                <a:gdLst>
                  <a:gd name="T0" fmla="*/ 48 w 48"/>
                  <a:gd name="T1" fmla="*/ 58 h 79"/>
                  <a:gd name="T2" fmla="*/ 27 w 48"/>
                  <a:gd name="T3" fmla="*/ 79 h 79"/>
                  <a:gd name="T4" fmla="*/ 22 w 48"/>
                  <a:gd name="T5" fmla="*/ 79 h 79"/>
                  <a:gd name="T6" fmla="*/ 0 w 48"/>
                  <a:gd name="T7" fmla="*/ 58 h 79"/>
                  <a:gd name="T8" fmla="*/ 0 w 48"/>
                  <a:gd name="T9" fmla="*/ 22 h 79"/>
                  <a:gd name="T10" fmla="*/ 22 w 48"/>
                  <a:gd name="T11" fmla="*/ 0 h 79"/>
                  <a:gd name="T12" fmla="*/ 27 w 48"/>
                  <a:gd name="T13" fmla="*/ 0 h 79"/>
                  <a:gd name="T14" fmla="*/ 48 w 48"/>
                  <a:gd name="T15" fmla="*/ 22 h 79"/>
                  <a:gd name="T16" fmla="*/ 48 w 48"/>
                  <a:gd name="T1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79">
                    <a:moveTo>
                      <a:pt x="48" y="58"/>
                    </a:moveTo>
                    <a:cubicBezTo>
                      <a:pt x="48" y="69"/>
                      <a:pt x="39" y="79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10" y="79"/>
                      <a:pt x="0" y="69"/>
                      <a:pt x="0" y="5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9" y="0"/>
                      <a:pt x="48" y="10"/>
                      <a:pt x="48" y="22"/>
                    </a:cubicBezTo>
                    <a:lnTo>
                      <a:pt x="48" y="58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ïśḻîḓè"/>
              <p:cNvSpPr/>
              <p:nvPr/>
            </p:nvSpPr>
            <p:spPr bwMode="auto">
              <a:xfrm>
                <a:off x="2069" y="2622"/>
                <a:ext cx="326" cy="313"/>
              </a:xfrm>
              <a:custGeom>
                <a:avLst/>
                <a:gdLst>
                  <a:gd name="T0" fmla="*/ 155 w 241"/>
                  <a:gd name="T1" fmla="*/ 3 h 232"/>
                  <a:gd name="T2" fmla="*/ 95 w 241"/>
                  <a:gd name="T3" fmla="*/ 8 h 232"/>
                  <a:gd name="T4" fmla="*/ 30 w 241"/>
                  <a:gd name="T5" fmla="*/ 87 h 232"/>
                  <a:gd name="T6" fmla="*/ 32 w 241"/>
                  <a:gd name="T7" fmla="*/ 105 h 232"/>
                  <a:gd name="T8" fmla="*/ 31 w 241"/>
                  <a:gd name="T9" fmla="*/ 105 h 232"/>
                  <a:gd name="T10" fmla="*/ 28 w 241"/>
                  <a:gd name="T11" fmla="*/ 105 h 232"/>
                  <a:gd name="T12" fmla="*/ 27 w 241"/>
                  <a:gd name="T13" fmla="*/ 105 h 232"/>
                  <a:gd name="T14" fmla="*/ 1 w 241"/>
                  <a:gd name="T15" fmla="*/ 137 h 232"/>
                  <a:gd name="T16" fmla="*/ 1 w 241"/>
                  <a:gd name="T17" fmla="*/ 137 h 232"/>
                  <a:gd name="T18" fmla="*/ 32 w 241"/>
                  <a:gd name="T19" fmla="*/ 164 h 232"/>
                  <a:gd name="T20" fmla="*/ 32 w 241"/>
                  <a:gd name="T21" fmla="*/ 164 h 232"/>
                  <a:gd name="T22" fmla="*/ 36 w 241"/>
                  <a:gd name="T23" fmla="*/ 164 h 232"/>
                  <a:gd name="T24" fmla="*/ 37 w 241"/>
                  <a:gd name="T25" fmla="*/ 164 h 232"/>
                  <a:gd name="T26" fmla="*/ 113 w 241"/>
                  <a:gd name="T27" fmla="*/ 229 h 232"/>
                  <a:gd name="T28" fmla="*/ 173 w 241"/>
                  <a:gd name="T29" fmla="*/ 224 h 232"/>
                  <a:gd name="T30" fmla="*/ 238 w 241"/>
                  <a:gd name="T31" fmla="*/ 144 h 232"/>
                  <a:gd name="T32" fmla="*/ 232 w 241"/>
                  <a:gd name="T33" fmla="*/ 71 h 232"/>
                  <a:gd name="T34" fmla="*/ 155 w 241"/>
                  <a:gd name="T35" fmla="*/ 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232">
                    <a:moveTo>
                      <a:pt x="155" y="3"/>
                    </a:moveTo>
                    <a:cubicBezTo>
                      <a:pt x="95" y="8"/>
                      <a:pt x="95" y="8"/>
                      <a:pt x="95" y="8"/>
                    </a:cubicBezTo>
                    <a:cubicBezTo>
                      <a:pt x="56" y="11"/>
                      <a:pt x="27" y="46"/>
                      <a:pt x="30" y="87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0" y="105"/>
                      <a:pt x="29" y="105"/>
                      <a:pt x="28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12" y="107"/>
                      <a:pt x="0" y="121"/>
                      <a:pt x="1" y="137"/>
                    </a:cubicBezTo>
                    <a:cubicBezTo>
                      <a:pt x="1" y="137"/>
                      <a:pt x="1" y="137"/>
                      <a:pt x="1" y="137"/>
                    </a:cubicBezTo>
                    <a:cubicBezTo>
                      <a:pt x="3" y="154"/>
                      <a:pt x="16" y="166"/>
                      <a:pt x="32" y="164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34" y="164"/>
                      <a:pt x="35" y="164"/>
                      <a:pt x="36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41" y="203"/>
                      <a:pt x="75" y="232"/>
                      <a:pt x="113" y="229"/>
                    </a:cubicBezTo>
                    <a:cubicBezTo>
                      <a:pt x="173" y="224"/>
                      <a:pt x="173" y="224"/>
                      <a:pt x="173" y="224"/>
                    </a:cubicBezTo>
                    <a:cubicBezTo>
                      <a:pt x="212" y="221"/>
                      <a:pt x="241" y="185"/>
                      <a:pt x="238" y="144"/>
                    </a:cubicBezTo>
                    <a:cubicBezTo>
                      <a:pt x="232" y="71"/>
                      <a:pt x="232" y="71"/>
                      <a:pt x="232" y="71"/>
                    </a:cubicBezTo>
                    <a:cubicBezTo>
                      <a:pt x="229" y="30"/>
                      <a:pt x="194" y="0"/>
                      <a:pt x="155" y="3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ṩḷíḑê"/>
              <p:cNvSpPr/>
              <p:nvPr/>
            </p:nvSpPr>
            <p:spPr bwMode="auto">
              <a:xfrm>
                <a:off x="2105" y="2590"/>
                <a:ext cx="212" cy="228"/>
              </a:xfrm>
              <a:custGeom>
                <a:avLst/>
                <a:gdLst>
                  <a:gd name="T0" fmla="*/ 31 w 157"/>
                  <a:gd name="T1" fmla="*/ 151 h 169"/>
                  <a:gd name="T2" fmla="*/ 46 w 157"/>
                  <a:gd name="T3" fmla="*/ 46 h 169"/>
                  <a:gd name="T4" fmla="*/ 96 w 157"/>
                  <a:gd name="T5" fmla="*/ 30 h 169"/>
                  <a:gd name="T6" fmla="*/ 141 w 157"/>
                  <a:gd name="T7" fmla="*/ 27 h 169"/>
                  <a:gd name="T8" fmla="*/ 138 w 157"/>
                  <a:gd name="T9" fmla="*/ 1 h 169"/>
                  <a:gd name="T10" fmla="*/ 90 w 157"/>
                  <a:gd name="T11" fmla="*/ 5 h 169"/>
                  <a:gd name="T12" fmla="*/ 28 w 157"/>
                  <a:gd name="T13" fmla="*/ 29 h 169"/>
                  <a:gd name="T14" fmla="*/ 2 w 157"/>
                  <a:gd name="T15" fmla="*/ 102 h 169"/>
                  <a:gd name="T16" fmla="*/ 6 w 157"/>
                  <a:gd name="T17" fmla="*/ 153 h 169"/>
                  <a:gd name="T18" fmla="*/ 31 w 157"/>
                  <a:gd name="T1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69">
                    <a:moveTo>
                      <a:pt x="31" y="151"/>
                    </a:moveTo>
                    <a:cubicBezTo>
                      <a:pt x="28" y="116"/>
                      <a:pt x="17" y="73"/>
                      <a:pt x="46" y="46"/>
                    </a:cubicBezTo>
                    <a:cubicBezTo>
                      <a:pt x="61" y="33"/>
                      <a:pt x="78" y="32"/>
                      <a:pt x="96" y="30"/>
                    </a:cubicBezTo>
                    <a:cubicBezTo>
                      <a:pt x="111" y="29"/>
                      <a:pt x="126" y="28"/>
                      <a:pt x="141" y="27"/>
                    </a:cubicBezTo>
                    <a:cubicBezTo>
                      <a:pt x="157" y="26"/>
                      <a:pt x="155" y="0"/>
                      <a:pt x="138" y="1"/>
                    </a:cubicBezTo>
                    <a:cubicBezTo>
                      <a:pt x="122" y="2"/>
                      <a:pt x="106" y="3"/>
                      <a:pt x="90" y="5"/>
                    </a:cubicBezTo>
                    <a:cubicBezTo>
                      <a:pt x="66" y="7"/>
                      <a:pt x="45" y="12"/>
                      <a:pt x="28" y="29"/>
                    </a:cubicBezTo>
                    <a:cubicBezTo>
                      <a:pt x="8" y="48"/>
                      <a:pt x="0" y="75"/>
                      <a:pt x="2" y="102"/>
                    </a:cubicBezTo>
                    <a:cubicBezTo>
                      <a:pt x="3" y="119"/>
                      <a:pt x="5" y="136"/>
                      <a:pt x="6" y="153"/>
                    </a:cubicBezTo>
                    <a:cubicBezTo>
                      <a:pt x="7" y="169"/>
                      <a:pt x="32" y="167"/>
                      <a:pt x="31" y="15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ïśľiḋê"/>
              <p:cNvSpPr/>
              <p:nvPr/>
            </p:nvSpPr>
            <p:spPr bwMode="auto">
              <a:xfrm>
                <a:off x="2220" y="2766"/>
                <a:ext cx="19" cy="26"/>
              </a:xfrm>
              <a:custGeom>
                <a:avLst/>
                <a:gdLst>
                  <a:gd name="T0" fmla="*/ 14 w 14"/>
                  <a:gd name="T1" fmla="*/ 9 h 19"/>
                  <a:gd name="T2" fmla="*/ 8 w 14"/>
                  <a:gd name="T3" fmla="*/ 19 h 19"/>
                  <a:gd name="T4" fmla="*/ 0 w 14"/>
                  <a:gd name="T5" fmla="*/ 10 h 19"/>
                  <a:gd name="T6" fmla="*/ 6 w 14"/>
                  <a:gd name="T7" fmla="*/ 1 h 19"/>
                  <a:gd name="T8" fmla="*/ 14 w 14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4" y="9"/>
                    </a:moveTo>
                    <a:cubicBezTo>
                      <a:pt x="14" y="14"/>
                      <a:pt x="12" y="19"/>
                      <a:pt x="8" y="19"/>
                    </a:cubicBezTo>
                    <a:cubicBezTo>
                      <a:pt x="4" y="19"/>
                      <a:pt x="1" y="16"/>
                      <a:pt x="0" y="10"/>
                    </a:cubicBez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3" y="4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îŝ1iḓe"/>
              <p:cNvSpPr/>
              <p:nvPr/>
            </p:nvSpPr>
            <p:spPr bwMode="auto">
              <a:xfrm>
                <a:off x="2322" y="2758"/>
                <a:ext cx="19" cy="26"/>
              </a:xfrm>
              <a:custGeom>
                <a:avLst/>
                <a:gdLst>
                  <a:gd name="T0" fmla="*/ 14 w 14"/>
                  <a:gd name="T1" fmla="*/ 9 h 19"/>
                  <a:gd name="T2" fmla="*/ 8 w 14"/>
                  <a:gd name="T3" fmla="*/ 19 h 19"/>
                  <a:gd name="T4" fmla="*/ 0 w 14"/>
                  <a:gd name="T5" fmla="*/ 10 h 19"/>
                  <a:gd name="T6" fmla="*/ 6 w 14"/>
                  <a:gd name="T7" fmla="*/ 0 h 19"/>
                  <a:gd name="T8" fmla="*/ 14 w 14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4" y="9"/>
                    </a:moveTo>
                    <a:cubicBezTo>
                      <a:pt x="14" y="14"/>
                      <a:pt x="11" y="19"/>
                      <a:pt x="8" y="19"/>
                    </a:cubicBezTo>
                    <a:cubicBezTo>
                      <a:pt x="4" y="19"/>
                      <a:pt x="1" y="15"/>
                      <a:pt x="0" y="10"/>
                    </a:cubicBezTo>
                    <a:cubicBezTo>
                      <a:pt x="0" y="5"/>
                      <a:pt x="2" y="1"/>
                      <a:pt x="6" y="0"/>
                    </a:cubicBezTo>
                    <a:cubicBezTo>
                      <a:pt x="10" y="0"/>
                      <a:pt x="13" y="4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íšľïḍé"/>
              <p:cNvSpPr/>
              <p:nvPr/>
            </p:nvSpPr>
            <p:spPr bwMode="auto">
              <a:xfrm>
                <a:off x="2302" y="2710"/>
                <a:ext cx="52" cy="25"/>
              </a:xfrm>
              <a:custGeom>
                <a:avLst/>
                <a:gdLst>
                  <a:gd name="T0" fmla="*/ 35 w 38"/>
                  <a:gd name="T1" fmla="*/ 11 h 19"/>
                  <a:gd name="T2" fmla="*/ 2 w 38"/>
                  <a:gd name="T3" fmla="*/ 14 h 19"/>
                  <a:gd name="T4" fmla="*/ 7 w 38"/>
                  <a:gd name="T5" fmla="*/ 16 h 19"/>
                  <a:gd name="T6" fmla="*/ 32 w 38"/>
                  <a:gd name="T7" fmla="*/ 15 h 19"/>
                  <a:gd name="T8" fmla="*/ 35 w 38"/>
                  <a:gd name="T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9">
                    <a:moveTo>
                      <a:pt x="35" y="11"/>
                    </a:moveTo>
                    <a:cubicBezTo>
                      <a:pt x="26" y="0"/>
                      <a:pt x="10" y="1"/>
                      <a:pt x="2" y="14"/>
                    </a:cubicBezTo>
                    <a:cubicBezTo>
                      <a:pt x="0" y="17"/>
                      <a:pt x="5" y="19"/>
                      <a:pt x="7" y="16"/>
                    </a:cubicBezTo>
                    <a:cubicBezTo>
                      <a:pt x="13" y="6"/>
                      <a:pt x="24" y="7"/>
                      <a:pt x="32" y="15"/>
                    </a:cubicBezTo>
                    <a:cubicBezTo>
                      <a:pt x="34" y="18"/>
                      <a:pt x="38" y="14"/>
                      <a:pt x="35" y="1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ïṣḷíḋé"/>
              <p:cNvSpPr/>
              <p:nvPr/>
            </p:nvSpPr>
            <p:spPr bwMode="auto">
              <a:xfrm>
                <a:off x="2201" y="2718"/>
                <a:ext cx="50" cy="27"/>
              </a:xfrm>
              <a:custGeom>
                <a:avLst/>
                <a:gdLst>
                  <a:gd name="T0" fmla="*/ 6 w 37"/>
                  <a:gd name="T1" fmla="*/ 17 h 20"/>
                  <a:gd name="T2" fmla="*/ 31 w 37"/>
                  <a:gd name="T3" fmla="*/ 15 h 20"/>
                  <a:gd name="T4" fmla="*/ 35 w 37"/>
                  <a:gd name="T5" fmla="*/ 11 h 20"/>
                  <a:gd name="T6" fmla="*/ 2 w 37"/>
                  <a:gd name="T7" fmla="*/ 14 h 20"/>
                  <a:gd name="T8" fmla="*/ 6 w 37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">
                    <a:moveTo>
                      <a:pt x="6" y="17"/>
                    </a:moveTo>
                    <a:cubicBezTo>
                      <a:pt x="12" y="7"/>
                      <a:pt x="23" y="6"/>
                      <a:pt x="31" y="15"/>
                    </a:cubicBezTo>
                    <a:cubicBezTo>
                      <a:pt x="33" y="17"/>
                      <a:pt x="37" y="13"/>
                      <a:pt x="35" y="11"/>
                    </a:cubicBezTo>
                    <a:cubicBezTo>
                      <a:pt x="25" y="0"/>
                      <a:pt x="9" y="2"/>
                      <a:pt x="2" y="14"/>
                    </a:cubicBezTo>
                    <a:cubicBezTo>
                      <a:pt x="0" y="17"/>
                      <a:pt x="4" y="20"/>
                      <a:pt x="6" y="17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ṥḻiḋè"/>
              <p:cNvSpPr/>
              <p:nvPr/>
            </p:nvSpPr>
            <p:spPr bwMode="auto">
              <a:xfrm>
                <a:off x="2105" y="2580"/>
                <a:ext cx="274" cy="181"/>
              </a:xfrm>
              <a:custGeom>
                <a:avLst/>
                <a:gdLst>
                  <a:gd name="T0" fmla="*/ 199 w 203"/>
                  <a:gd name="T1" fmla="*/ 13 h 134"/>
                  <a:gd name="T2" fmla="*/ 125 w 203"/>
                  <a:gd name="T3" fmla="*/ 58 h 134"/>
                  <a:gd name="T4" fmla="*/ 24 w 203"/>
                  <a:gd name="T5" fmla="*/ 134 h 134"/>
                  <a:gd name="T6" fmla="*/ 67 w 203"/>
                  <a:gd name="T7" fmla="*/ 15 h 134"/>
                  <a:gd name="T8" fmla="*/ 199 w 203"/>
                  <a:gd name="T9" fmla="*/ 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34">
                    <a:moveTo>
                      <a:pt x="199" y="13"/>
                    </a:moveTo>
                    <a:cubicBezTo>
                      <a:pt x="199" y="13"/>
                      <a:pt x="203" y="52"/>
                      <a:pt x="125" y="58"/>
                    </a:cubicBezTo>
                    <a:cubicBezTo>
                      <a:pt x="47" y="64"/>
                      <a:pt x="18" y="63"/>
                      <a:pt x="24" y="134"/>
                    </a:cubicBezTo>
                    <a:cubicBezTo>
                      <a:pt x="24" y="134"/>
                      <a:pt x="0" y="30"/>
                      <a:pt x="67" y="15"/>
                    </a:cubicBezTo>
                    <a:cubicBezTo>
                      <a:pt x="135" y="0"/>
                      <a:pt x="162" y="31"/>
                      <a:pt x="199" y="13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iş1ïďè"/>
              <p:cNvSpPr/>
              <p:nvPr/>
            </p:nvSpPr>
            <p:spPr bwMode="auto">
              <a:xfrm>
                <a:off x="2279" y="2837"/>
                <a:ext cx="38" cy="38"/>
              </a:xfrm>
              <a:prstGeom prst="ellipse">
                <a:avLst/>
              </a:prstGeom>
              <a:solidFill>
                <a:srgbClr val="3F0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şļiḓe"/>
              <p:cNvSpPr/>
              <p:nvPr/>
            </p:nvSpPr>
            <p:spPr bwMode="auto">
              <a:xfrm>
                <a:off x="2404" y="2200"/>
                <a:ext cx="186" cy="242"/>
              </a:xfrm>
              <a:custGeom>
                <a:avLst/>
                <a:gdLst>
                  <a:gd name="T0" fmla="*/ 138 w 138"/>
                  <a:gd name="T1" fmla="*/ 71 h 179"/>
                  <a:gd name="T2" fmla="*/ 65 w 138"/>
                  <a:gd name="T3" fmla="*/ 2 h 179"/>
                  <a:gd name="T4" fmla="*/ 1 w 138"/>
                  <a:gd name="T5" fmla="*/ 66 h 179"/>
                  <a:gd name="T6" fmla="*/ 23 w 138"/>
                  <a:gd name="T7" fmla="*/ 121 h 179"/>
                  <a:gd name="T8" fmla="*/ 33 w 138"/>
                  <a:gd name="T9" fmla="*/ 139 h 179"/>
                  <a:gd name="T10" fmla="*/ 33 w 138"/>
                  <a:gd name="T11" fmla="*/ 141 h 179"/>
                  <a:gd name="T12" fmla="*/ 69 w 138"/>
                  <a:gd name="T13" fmla="*/ 179 h 179"/>
                  <a:gd name="T14" fmla="*/ 106 w 138"/>
                  <a:gd name="T15" fmla="*/ 141 h 179"/>
                  <a:gd name="T16" fmla="*/ 106 w 138"/>
                  <a:gd name="T17" fmla="*/ 139 h 179"/>
                  <a:gd name="T18" fmla="*/ 115 w 138"/>
                  <a:gd name="T19" fmla="*/ 122 h 179"/>
                  <a:gd name="T20" fmla="*/ 138 w 138"/>
                  <a:gd name="T21" fmla="*/ 7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" h="179">
                    <a:moveTo>
                      <a:pt x="138" y="71"/>
                    </a:moveTo>
                    <a:cubicBezTo>
                      <a:pt x="138" y="31"/>
                      <a:pt x="105" y="0"/>
                      <a:pt x="65" y="2"/>
                    </a:cubicBezTo>
                    <a:cubicBezTo>
                      <a:pt x="31" y="5"/>
                      <a:pt x="3" y="32"/>
                      <a:pt x="1" y="66"/>
                    </a:cubicBezTo>
                    <a:cubicBezTo>
                      <a:pt x="0" y="88"/>
                      <a:pt x="9" y="108"/>
                      <a:pt x="23" y="121"/>
                    </a:cubicBezTo>
                    <a:cubicBezTo>
                      <a:pt x="29" y="126"/>
                      <a:pt x="32" y="132"/>
                      <a:pt x="33" y="139"/>
                    </a:cubicBezTo>
                    <a:cubicBezTo>
                      <a:pt x="33" y="141"/>
                      <a:pt x="33" y="141"/>
                      <a:pt x="33" y="141"/>
                    </a:cubicBezTo>
                    <a:cubicBezTo>
                      <a:pt x="33" y="149"/>
                      <a:pt x="37" y="179"/>
                      <a:pt x="69" y="179"/>
                    </a:cubicBezTo>
                    <a:cubicBezTo>
                      <a:pt x="102" y="179"/>
                      <a:pt x="106" y="149"/>
                      <a:pt x="106" y="141"/>
                    </a:cubicBezTo>
                    <a:cubicBezTo>
                      <a:pt x="106" y="139"/>
                      <a:pt x="106" y="139"/>
                      <a:pt x="106" y="139"/>
                    </a:cubicBezTo>
                    <a:cubicBezTo>
                      <a:pt x="106" y="132"/>
                      <a:pt x="110" y="126"/>
                      <a:pt x="115" y="122"/>
                    </a:cubicBezTo>
                    <a:cubicBezTo>
                      <a:pt x="129" y="109"/>
                      <a:pt x="138" y="91"/>
                      <a:pt x="138" y="71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íŝļïḍê"/>
              <p:cNvSpPr/>
              <p:nvPr/>
            </p:nvSpPr>
            <p:spPr bwMode="auto">
              <a:xfrm>
                <a:off x="2464" y="2317"/>
                <a:ext cx="65" cy="96"/>
              </a:xfrm>
              <a:custGeom>
                <a:avLst/>
                <a:gdLst>
                  <a:gd name="T0" fmla="*/ 2 w 48"/>
                  <a:gd name="T1" fmla="*/ 8 h 71"/>
                  <a:gd name="T2" fmla="*/ 0 w 48"/>
                  <a:gd name="T3" fmla="*/ 8 h 71"/>
                  <a:gd name="T4" fmla="*/ 15 w 48"/>
                  <a:gd name="T5" fmla="*/ 71 h 71"/>
                  <a:gd name="T6" fmla="*/ 34 w 48"/>
                  <a:gd name="T7" fmla="*/ 71 h 71"/>
                  <a:gd name="T8" fmla="*/ 48 w 48"/>
                  <a:gd name="T9" fmla="*/ 8 h 71"/>
                  <a:gd name="T10" fmla="*/ 46 w 48"/>
                  <a:gd name="T11" fmla="*/ 8 h 71"/>
                  <a:gd name="T12" fmla="*/ 48 w 48"/>
                  <a:gd name="T13" fmla="*/ 8 h 71"/>
                  <a:gd name="T14" fmla="*/ 48 w 48"/>
                  <a:gd name="T15" fmla="*/ 7 h 71"/>
                  <a:gd name="T16" fmla="*/ 47 w 48"/>
                  <a:gd name="T17" fmla="*/ 5 h 71"/>
                  <a:gd name="T18" fmla="*/ 43 w 48"/>
                  <a:gd name="T19" fmla="*/ 2 h 71"/>
                  <a:gd name="T20" fmla="*/ 24 w 48"/>
                  <a:gd name="T21" fmla="*/ 0 h 71"/>
                  <a:gd name="T22" fmla="*/ 9 w 48"/>
                  <a:gd name="T23" fmla="*/ 1 h 71"/>
                  <a:gd name="T24" fmla="*/ 3 w 48"/>
                  <a:gd name="T25" fmla="*/ 3 h 71"/>
                  <a:gd name="T26" fmla="*/ 1 w 48"/>
                  <a:gd name="T27" fmla="*/ 5 h 71"/>
                  <a:gd name="T28" fmla="*/ 0 w 48"/>
                  <a:gd name="T29" fmla="*/ 7 h 71"/>
                  <a:gd name="T30" fmla="*/ 0 w 48"/>
                  <a:gd name="T31" fmla="*/ 8 h 71"/>
                  <a:gd name="T32" fmla="*/ 2 w 48"/>
                  <a:gd name="T33" fmla="*/ 8 h 71"/>
                  <a:gd name="T34" fmla="*/ 0 w 48"/>
                  <a:gd name="T35" fmla="*/ 8 h 71"/>
                  <a:gd name="T36" fmla="*/ 2 w 48"/>
                  <a:gd name="T37" fmla="*/ 8 h 71"/>
                  <a:gd name="T38" fmla="*/ 4 w 48"/>
                  <a:gd name="T39" fmla="*/ 7 h 71"/>
                  <a:gd name="T40" fmla="*/ 4 w 48"/>
                  <a:gd name="T41" fmla="*/ 7 h 71"/>
                  <a:gd name="T42" fmla="*/ 4 w 48"/>
                  <a:gd name="T43" fmla="*/ 7 h 71"/>
                  <a:gd name="T44" fmla="*/ 4 w 48"/>
                  <a:gd name="T45" fmla="*/ 7 h 71"/>
                  <a:gd name="T46" fmla="*/ 4 w 48"/>
                  <a:gd name="T47" fmla="*/ 7 h 71"/>
                  <a:gd name="T48" fmla="*/ 4 w 48"/>
                  <a:gd name="T49" fmla="*/ 7 h 71"/>
                  <a:gd name="T50" fmla="*/ 4 w 48"/>
                  <a:gd name="T51" fmla="*/ 7 h 71"/>
                  <a:gd name="T52" fmla="*/ 4 w 48"/>
                  <a:gd name="T53" fmla="*/ 7 h 71"/>
                  <a:gd name="T54" fmla="*/ 4 w 48"/>
                  <a:gd name="T55" fmla="*/ 7 h 71"/>
                  <a:gd name="T56" fmla="*/ 4 w 48"/>
                  <a:gd name="T57" fmla="*/ 7 h 71"/>
                  <a:gd name="T58" fmla="*/ 4 w 48"/>
                  <a:gd name="T59" fmla="*/ 7 h 71"/>
                  <a:gd name="T60" fmla="*/ 4 w 48"/>
                  <a:gd name="T61" fmla="*/ 7 h 71"/>
                  <a:gd name="T62" fmla="*/ 6 w 48"/>
                  <a:gd name="T63" fmla="*/ 6 h 71"/>
                  <a:gd name="T64" fmla="*/ 24 w 48"/>
                  <a:gd name="T65" fmla="*/ 4 h 71"/>
                  <a:gd name="T66" fmla="*/ 39 w 48"/>
                  <a:gd name="T67" fmla="*/ 5 h 71"/>
                  <a:gd name="T68" fmla="*/ 43 w 48"/>
                  <a:gd name="T69" fmla="*/ 7 h 71"/>
                  <a:gd name="T70" fmla="*/ 44 w 48"/>
                  <a:gd name="T71" fmla="*/ 7 h 71"/>
                  <a:gd name="T72" fmla="*/ 44 w 48"/>
                  <a:gd name="T73" fmla="*/ 7 h 71"/>
                  <a:gd name="T74" fmla="*/ 44 w 48"/>
                  <a:gd name="T75" fmla="*/ 7 h 71"/>
                  <a:gd name="T76" fmla="*/ 44 w 48"/>
                  <a:gd name="T77" fmla="*/ 7 h 71"/>
                  <a:gd name="T78" fmla="*/ 44 w 48"/>
                  <a:gd name="T79" fmla="*/ 7 h 71"/>
                  <a:gd name="T80" fmla="*/ 44 w 48"/>
                  <a:gd name="T81" fmla="*/ 7 h 71"/>
                  <a:gd name="T82" fmla="*/ 44 w 48"/>
                  <a:gd name="T83" fmla="*/ 7 h 71"/>
                  <a:gd name="T84" fmla="*/ 44 w 48"/>
                  <a:gd name="T85" fmla="*/ 7 h 71"/>
                  <a:gd name="T86" fmla="*/ 44 w 48"/>
                  <a:gd name="T87" fmla="*/ 7 h 71"/>
                  <a:gd name="T88" fmla="*/ 44 w 48"/>
                  <a:gd name="T89" fmla="*/ 7 h 71"/>
                  <a:gd name="T90" fmla="*/ 44 w 48"/>
                  <a:gd name="T91" fmla="*/ 7 h 71"/>
                  <a:gd name="T92" fmla="*/ 44 w 48"/>
                  <a:gd name="T93" fmla="*/ 7 h 71"/>
                  <a:gd name="T94" fmla="*/ 44 w 48"/>
                  <a:gd name="T95" fmla="*/ 7 h 71"/>
                  <a:gd name="T96" fmla="*/ 30 w 48"/>
                  <a:gd name="T97" fmla="*/ 67 h 71"/>
                  <a:gd name="T98" fmla="*/ 18 w 48"/>
                  <a:gd name="T99" fmla="*/ 67 h 71"/>
                  <a:gd name="T100" fmla="*/ 4 w 48"/>
                  <a:gd name="T101" fmla="*/ 7 h 71"/>
                  <a:gd name="T102" fmla="*/ 4 w 48"/>
                  <a:gd name="T103" fmla="*/ 7 h 71"/>
                  <a:gd name="T104" fmla="*/ 2 w 48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71">
                    <a:moveTo>
                      <a:pt x="2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6"/>
                      <a:pt x="48" y="6"/>
                      <a:pt x="47" y="5"/>
                    </a:cubicBezTo>
                    <a:cubicBezTo>
                      <a:pt x="46" y="4"/>
                      <a:pt x="45" y="3"/>
                      <a:pt x="43" y="2"/>
                    </a:cubicBezTo>
                    <a:cubicBezTo>
                      <a:pt x="39" y="1"/>
                      <a:pt x="32" y="0"/>
                      <a:pt x="24" y="0"/>
                    </a:cubicBezTo>
                    <a:cubicBezTo>
                      <a:pt x="19" y="0"/>
                      <a:pt x="13" y="0"/>
                      <a:pt x="9" y="1"/>
                    </a:cubicBezTo>
                    <a:cubicBezTo>
                      <a:pt x="7" y="2"/>
                      <a:pt x="5" y="2"/>
                      <a:pt x="3" y="3"/>
                    </a:cubicBezTo>
                    <a:cubicBezTo>
                      <a:pt x="2" y="4"/>
                      <a:pt x="2" y="4"/>
                      <a:pt x="1" y="5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10" y="5"/>
                      <a:pt x="17" y="4"/>
                      <a:pt x="24" y="4"/>
                    </a:cubicBezTo>
                    <a:cubicBezTo>
                      <a:pt x="30" y="4"/>
                      <a:pt x="35" y="4"/>
                      <a:pt x="39" y="5"/>
                    </a:cubicBezTo>
                    <a:cubicBezTo>
                      <a:pt x="41" y="6"/>
                      <a:pt x="42" y="6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ïṩ1ïḑê"/>
              <p:cNvSpPr/>
              <p:nvPr/>
            </p:nvSpPr>
            <p:spPr bwMode="auto">
              <a:xfrm>
                <a:off x="2444" y="2407"/>
                <a:ext cx="107" cy="73"/>
              </a:xfrm>
              <a:custGeom>
                <a:avLst/>
                <a:gdLst>
                  <a:gd name="T0" fmla="*/ 40 w 79"/>
                  <a:gd name="T1" fmla="*/ 54 h 54"/>
                  <a:gd name="T2" fmla="*/ 39 w 79"/>
                  <a:gd name="T3" fmla="*/ 54 h 54"/>
                  <a:gd name="T4" fmla="*/ 0 w 79"/>
                  <a:gd name="T5" fmla="*/ 15 h 54"/>
                  <a:gd name="T6" fmla="*/ 0 w 79"/>
                  <a:gd name="T7" fmla="*/ 0 h 54"/>
                  <a:gd name="T8" fmla="*/ 79 w 79"/>
                  <a:gd name="T9" fmla="*/ 0 h 54"/>
                  <a:gd name="T10" fmla="*/ 79 w 79"/>
                  <a:gd name="T11" fmla="*/ 15 h 54"/>
                  <a:gd name="T12" fmla="*/ 40 w 79"/>
                  <a:gd name="T1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54">
                    <a:moveTo>
                      <a:pt x="40" y="54"/>
                    </a:moveTo>
                    <a:cubicBezTo>
                      <a:pt x="39" y="54"/>
                      <a:pt x="39" y="54"/>
                      <a:pt x="39" y="54"/>
                    </a:cubicBezTo>
                    <a:cubicBezTo>
                      <a:pt x="17" y="54"/>
                      <a:pt x="0" y="36"/>
                      <a:pt x="0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36"/>
                      <a:pt x="61" y="54"/>
                      <a:pt x="40" y="54"/>
                    </a:cubicBezTo>
                    <a:close/>
                  </a:path>
                </a:pathLst>
              </a:custGeom>
              <a:solidFill>
                <a:srgbClr val="9E9C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iṩḻïḍé"/>
              <p:cNvSpPr/>
              <p:nvPr/>
            </p:nvSpPr>
            <p:spPr bwMode="auto">
              <a:xfrm>
                <a:off x="2439" y="2403"/>
                <a:ext cx="118" cy="8"/>
              </a:xfrm>
              <a:custGeom>
                <a:avLst/>
                <a:gdLst>
                  <a:gd name="T0" fmla="*/ 4 w 87"/>
                  <a:gd name="T1" fmla="*/ 6 h 6"/>
                  <a:gd name="T2" fmla="*/ 83 w 87"/>
                  <a:gd name="T3" fmla="*/ 6 h 6"/>
                  <a:gd name="T4" fmla="*/ 83 w 87"/>
                  <a:gd name="T5" fmla="*/ 0 h 6"/>
                  <a:gd name="T6" fmla="*/ 4 w 87"/>
                  <a:gd name="T7" fmla="*/ 0 h 6"/>
                  <a:gd name="T8" fmla="*/ 4 w 8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">
                    <a:moveTo>
                      <a:pt x="4" y="6"/>
                    </a:moveTo>
                    <a:cubicBezTo>
                      <a:pt x="30" y="6"/>
                      <a:pt x="56" y="6"/>
                      <a:pt x="83" y="6"/>
                    </a:cubicBezTo>
                    <a:cubicBezTo>
                      <a:pt x="87" y="6"/>
                      <a:pt x="87" y="0"/>
                      <a:pt x="83" y="0"/>
                    </a:cubicBezTo>
                    <a:cubicBezTo>
                      <a:pt x="56" y="0"/>
                      <a:pt x="30" y="0"/>
                      <a:pt x="4" y="0"/>
                    </a:cubicBezTo>
                    <a:cubicBezTo>
                      <a:pt x="0" y="0"/>
                      <a:pt x="0" y="6"/>
                      <a:pt x="4" y="6"/>
                    </a:cubicBezTo>
                    <a:close/>
                  </a:path>
                </a:pathLst>
              </a:custGeom>
              <a:solidFill>
                <a:srgbClr val="F2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ṥľîdê"/>
              <p:cNvSpPr/>
              <p:nvPr/>
            </p:nvSpPr>
            <p:spPr bwMode="auto">
              <a:xfrm>
                <a:off x="2439" y="2421"/>
                <a:ext cx="118" cy="8"/>
              </a:xfrm>
              <a:custGeom>
                <a:avLst/>
                <a:gdLst>
                  <a:gd name="T0" fmla="*/ 4 w 87"/>
                  <a:gd name="T1" fmla="*/ 6 h 6"/>
                  <a:gd name="T2" fmla="*/ 83 w 87"/>
                  <a:gd name="T3" fmla="*/ 6 h 6"/>
                  <a:gd name="T4" fmla="*/ 83 w 87"/>
                  <a:gd name="T5" fmla="*/ 0 h 6"/>
                  <a:gd name="T6" fmla="*/ 4 w 87"/>
                  <a:gd name="T7" fmla="*/ 0 h 6"/>
                  <a:gd name="T8" fmla="*/ 4 w 8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6">
                    <a:moveTo>
                      <a:pt x="4" y="6"/>
                    </a:moveTo>
                    <a:cubicBezTo>
                      <a:pt x="30" y="6"/>
                      <a:pt x="56" y="6"/>
                      <a:pt x="83" y="6"/>
                    </a:cubicBezTo>
                    <a:cubicBezTo>
                      <a:pt x="87" y="6"/>
                      <a:pt x="87" y="0"/>
                      <a:pt x="83" y="0"/>
                    </a:cubicBezTo>
                    <a:cubicBezTo>
                      <a:pt x="56" y="0"/>
                      <a:pt x="30" y="0"/>
                      <a:pt x="4" y="0"/>
                    </a:cubicBezTo>
                    <a:cubicBezTo>
                      <a:pt x="0" y="0"/>
                      <a:pt x="0" y="6"/>
                      <a:pt x="4" y="6"/>
                    </a:cubicBezTo>
                    <a:close/>
                  </a:path>
                </a:pathLst>
              </a:custGeom>
              <a:solidFill>
                <a:srgbClr val="F2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iṣ1iďè"/>
              <p:cNvSpPr/>
              <p:nvPr/>
            </p:nvSpPr>
            <p:spPr bwMode="auto">
              <a:xfrm>
                <a:off x="2375" y="2168"/>
                <a:ext cx="42" cy="42"/>
              </a:xfrm>
              <a:custGeom>
                <a:avLst/>
                <a:gdLst>
                  <a:gd name="T0" fmla="*/ 27 w 31"/>
                  <a:gd name="T1" fmla="*/ 13 h 31"/>
                  <a:gd name="T2" fmla="*/ 18 w 31"/>
                  <a:gd name="T3" fmla="*/ 4 h 31"/>
                  <a:gd name="T4" fmla="*/ 4 w 31"/>
                  <a:gd name="T5" fmla="*/ 4 h 31"/>
                  <a:gd name="T6" fmla="*/ 4 w 31"/>
                  <a:gd name="T7" fmla="*/ 18 h 31"/>
                  <a:gd name="T8" fmla="*/ 12 w 31"/>
                  <a:gd name="T9" fmla="*/ 27 h 31"/>
                  <a:gd name="T10" fmla="*/ 27 w 31"/>
                  <a:gd name="T11" fmla="*/ 27 h 31"/>
                  <a:gd name="T12" fmla="*/ 27 w 31"/>
                  <a:gd name="T13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1">
                    <a:moveTo>
                      <a:pt x="27" y="13"/>
                    </a:moveTo>
                    <a:cubicBezTo>
                      <a:pt x="24" y="10"/>
                      <a:pt x="21" y="7"/>
                      <a:pt x="18" y="4"/>
                    </a:cubicBezTo>
                    <a:cubicBezTo>
                      <a:pt x="14" y="1"/>
                      <a:pt x="8" y="0"/>
                      <a:pt x="4" y="4"/>
                    </a:cubicBezTo>
                    <a:cubicBezTo>
                      <a:pt x="0" y="8"/>
                      <a:pt x="0" y="15"/>
                      <a:pt x="4" y="18"/>
                    </a:cubicBezTo>
                    <a:cubicBezTo>
                      <a:pt x="7" y="21"/>
                      <a:pt x="10" y="24"/>
                      <a:pt x="12" y="27"/>
                    </a:cubicBezTo>
                    <a:cubicBezTo>
                      <a:pt x="16" y="31"/>
                      <a:pt x="23" y="31"/>
                      <a:pt x="27" y="27"/>
                    </a:cubicBezTo>
                    <a:cubicBezTo>
                      <a:pt x="30" y="23"/>
                      <a:pt x="31" y="17"/>
                      <a:pt x="27" y="13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išḻîďé"/>
              <p:cNvSpPr/>
              <p:nvPr/>
            </p:nvSpPr>
            <p:spPr bwMode="auto">
              <a:xfrm>
                <a:off x="2291" y="2209"/>
                <a:ext cx="96" cy="62"/>
              </a:xfrm>
              <a:custGeom>
                <a:avLst/>
                <a:gdLst>
                  <a:gd name="T0" fmla="*/ 59 w 71"/>
                  <a:gd name="T1" fmla="*/ 22 h 46"/>
                  <a:gd name="T2" fmla="*/ 17 w 71"/>
                  <a:gd name="T3" fmla="*/ 5 h 46"/>
                  <a:gd name="T4" fmla="*/ 12 w 71"/>
                  <a:gd name="T5" fmla="*/ 24 h 46"/>
                  <a:gd name="T6" fmla="*/ 53 w 71"/>
                  <a:gd name="T7" fmla="*/ 41 h 46"/>
                  <a:gd name="T8" fmla="*/ 59 w 71"/>
                  <a:gd name="T9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46">
                    <a:moveTo>
                      <a:pt x="59" y="22"/>
                    </a:moveTo>
                    <a:cubicBezTo>
                      <a:pt x="45" y="16"/>
                      <a:pt x="31" y="11"/>
                      <a:pt x="17" y="5"/>
                    </a:cubicBezTo>
                    <a:cubicBezTo>
                      <a:pt x="6" y="0"/>
                      <a:pt x="0" y="20"/>
                      <a:pt x="12" y="24"/>
                    </a:cubicBezTo>
                    <a:cubicBezTo>
                      <a:pt x="26" y="30"/>
                      <a:pt x="40" y="35"/>
                      <a:pt x="53" y="41"/>
                    </a:cubicBezTo>
                    <a:cubicBezTo>
                      <a:pt x="65" y="46"/>
                      <a:pt x="71" y="26"/>
                      <a:pt x="59" y="22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šlïḋê"/>
              <p:cNvSpPr/>
              <p:nvPr/>
            </p:nvSpPr>
            <p:spPr bwMode="auto">
              <a:xfrm>
                <a:off x="2578" y="2163"/>
                <a:ext cx="48" cy="47"/>
              </a:xfrm>
              <a:custGeom>
                <a:avLst/>
                <a:gdLst>
                  <a:gd name="T0" fmla="*/ 18 w 35"/>
                  <a:gd name="T1" fmla="*/ 31 h 35"/>
                  <a:gd name="T2" fmla="*/ 31 w 35"/>
                  <a:gd name="T3" fmla="*/ 18 h 35"/>
                  <a:gd name="T4" fmla="*/ 31 w 35"/>
                  <a:gd name="T5" fmla="*/ 4 h 35"/>
                  <a:gd name="T6" fmla="*/ 16 w 35"/>
                  <a:gd name="T7" fmla="*/ 4 h 35"/>
                  <a:gd name="T8" fmla="*/ 4 w 35"/>
                  <a:gd name="T9" fmla="*/ 17 h 35"/>
                  <a:gd name="T10" fmla="*/ 4 w 35"/>
                  <a:gd name="T11" fmla="*/ 31 h 35"/>
                  <a:gd name="T12" fmla="*/ 18 w 35"/>
                  <a:gd name="T13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5">
                    <a:moveTo>
                      <a:pt x="18" y="31"/>
                    </a:moveTo>
                    <a:cubicBezTo>
                      <a:pt x="22" y="27"/>
                      <a:pt x="26" y="23"/>
                      <a:pt x="31" y="18"/>
                    </a:cubicBezTo>
                    <a:cubicBezTo>
                      <a:pt x="34" y="15"/>
                      <a:pt x="35" y="8"/>
                      <a:pt x="31" y="4"/>
                    </a:cubicBezTo>
                    <a:cubicBezTo>
                      <a:pt x="27" y="1"/>
                      <a:pt x="20" y="0"/>
                      <a:pt x="16" y="4"/>
                    </a:cubicBezTo>
                    <a:cubicBezTo>
                      <a:pt x="12" y="9"/>
                      <a:pt x="8" y="13"/>
                      <a:pt x="4" y="17"/>
                    </a:cubicBezTo>
                    <a:cubicBezTo>
                      <a:pt x="0" y="21"/>
                      <a:pt x="0" y="27"/>
                      <a:pt x="4" y="31"/>
                    </a:cubicBezTo>
                    <a:cubicBezTo>
                      <a:pt x="8" y="35"/>
                      <a:pt x="14" y="35"/>
                      <a:pt x="18" y="31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Sľiḑè"/>
              <p:cNvSpPr/>
              <p:nvPr/>
            </p:nvSpPr>
            <p:spPr bwMode="auto">
              <a:xfrm>
                <a:off x="2608" y="2214"/>
                <a:ext cx="97" cy="55"/>
              </a:xfrm>
              <a:custGeom>
                <a:avLst/>
                <a:gdLst>
                  <a:gd name="T0" fmla="*/ 17 w 72"/>
                  <a:gd name="T1" fmla="*/ 37 h 41"/>
                  <a:gd name="T2" fmla="*/ 59 w 72"/>
                  <a:gd name="T3" fmla="*/ 23 h 41"/>
                  <a:gd name="T4" fmla="*/ 54 w 72"/>
                  <a:gd name="T5" fmla="*/ 4 h 41"/>
                  <a:gd name="T6" fmla="*/ 12 w 72"/>
                  <a:gd name="T7" fmla="*/ 18 h 41"/>
                  <a:gd name="T8" fmla="*/ 17 w 72"/>
                  <a:gd name="T9" fmla="*/ 3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1">
                    <a:moveTo>
                      <a:pt x="17" y="37"/>
                    </a:moveTo>
                    <a:cubicBezTo>
                      <a:pt x="31" y="32"/>
                      <a:pt x="45" y="28"/>
                      <a:pt x="59" y="23"/>
                    </a:cubicBezTo>
                    <a:cubicBezTo>
                      <a:pt x="72" y="19"/>
                      <a:pt x="66" y="0"/>
                      <a:pt x="54" y="4"/>
                    </a:cubicBezTo>
                    <a:cubicBezTo>
                      <a:pt x="40" y="8"/>
                      <a:pt x="26" y="13"/>
                      <a:pt x="12" y="18"/>
                    </a:cubicBezTo>
                    <a:cubicBezTo>
                      <a:pt x="0" y="22"/>
                      <a:pt x="5" y="41"/>
                      <a:pt x="17" y="37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Sļïḋe"/>
              <p:cNvSpPr/>
              <p:nvPr/>
            </p:nvSpPr>
            <p:spPr bwMode="auto">
              <a:xfrm>
                <a:off x="2577" y="2375"/>
                <a:ext cx="21" cy="21"/>
              </a:xfrm>
              <a:custGeom>
                <a:avLst/>
                <a:gdLst>
                  <a:gd name="T0" fmla="*/ 2 w 16"/>
                  <a:gd name="T1" fmla="*/ 5 h 16"/>
                  <a:gd name="T2" fmla="*/ 11 w 16"/>
                  <a:gd name="T3" fmla="*/ 14 h 16"/>
                  <a:gd name="T4" fmla="*/ 14 w 16"/>
                  <a:gd name="T5" fmla="*/ 11 h 16"/>
                  <a:gd name="T6" fmla="*/ 5 w 16"/>
                  <a:gd name="T7" fmla="*/ 2 h 16"/>
                  <a:gd name="T8" fmla="*/ 2 w 16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2" y="5"/>
                    </a:moveTo>
                    <a:cubicBezTo>
                      <a:pt x="5" y="8"/>
                      <a:pt x="8" y="11"/>
                      <a:pt x="11" y="14"/>
                    </a:cubicBezTo>
                    <a:cubicBezTo>
                      <a:pt x="13" y="16"/>
                      <a:pt x="16" y="13"/>
                      <a:pt x="14" y="11"/>
                    </a:cubicBezTo>
                    <a:cubicBezTo>
                      <a:pt x="11" y="8"/>
                      <a:pt x="8" y="5"/>
                      <a:pt x="5" y="2"/>
                    </a:cubicBezTo>
                    <a:cubicBezTo>
                      <a:pt x="3" y="0"/>
                      <a:pt x="0" y="3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îšļîḑê"/>
              <p:cNvSpPr/>
              <p:nvPr/>
            </p:nvSpPr>
            <p:spPr bwMode="auto">
              <a:xfrm>
                <a:off x="2608" y="2323"/>
                <a:ext cx="73" cy="49"/>
              </a:xfrm>
              <a:custGeom>
                <a:avLst/>
                <a:gdLst>
                  <a:gd name="T0" fmla="*/ 12 w 54"/>
                  <a:gd name="T1" fmla="*/ 23 h 36"/>
                  <a:gd name="T2" fmla="*/ 37 w 54"/>
                  <a:gd name="T3" fmla="*/ 31 h 36"/>
                  <a:gd name="T4" fmla="*/ 42 w 54"/>
                  <a:gd name="T5" fmla="*/ 12 h 36"/>
                  <a:gd name="T6" fmla="*/ 18 w 54"/>
                  <a:gd name="T7" fmla="*/ 4 h 36"/>
                  <a:gd name="T8" fmla="*/ 12 w 54"/>
                  <a:gd name="T9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6">
                    <a:moveTo>
                      <a:pt x="12" y="23"/>
                    </a:moveTo>
                    <a:cubicBezTo>
                      <a:pt x="21" y="26"/>
                      <a:pt x="29" y="29"/>
                      <a:pt x="37" y="31"/>
                    </a:cubicBezTo>
                    <a:cubicBezTo>
                      <a:pt x="49" y="36"/>
                      <a:pt x="54" y="16"/>
                      <a:pt x="42" y="12"/>
                    </a:cubicBezTo>
                    <a:cubicBezTo>
                      <a:pt x="34" y="9"/>
                      <a:pt x="26" y="7"/>
                      <a:pt x="18" y="4"/>
                    </a:cubicBezTo>
                    <a:cubicBezTo>
                      <a:pt x="6" y="0"/>
                      <a:pt x="0" y="19"/>
                      <a:pt x="12" y="23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ïşļîďé"/>
              <p:cNvSpPr/>
              <p:nvPr/>
            </p:nvSpPr>
            <p:spPr bwMode="auto">
              <a:xfrm>
                <a:off x="2371" y="2383"/>
                <a:ext cx="46" cy="47"/>
              </a:xfrm>
              <a:custGeom>
                <a:avLst/>
                <a:gdLst>
                  <a:gd name="T0" fmla="*/ 16 w 34"/>
                  <a:gd name="T1" fmla="*/ 4 h 35"/>
                  <a:gd name="T2" fmla="*/ 4 w 34"/>
                  <a:gd name="T3" fmla="*/ 17 h 35"/>
                  <a:gd name="T4" fmla="*/ 4 w 34"/>
                  <a:gd name="T5" fmla="*/ 31 h 35"/>
                  <a:gd name="T6" fmla="*/ 18 w 34"/>
                  <a:gd name="T7" fmla="*/ 31 h 35"/>
                  <a:gd name="T8" fmla="*/ 30 w 34"/>
                  <a:gd name="T9" fmla="*/ 18 h 35"/>
                  <a:gd name="T10" fmla="*/ 30 w 34"/>
                  <a:gd name="T11" fmla="*/ 4 h 35"/>
                  <a:gd name="T12" fmla="*/ 16 w 34"/>
                  <a:gd name="T13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5">
                    <a:moveTo>
                      <a:pt x="16" y="4"/>
                    </a:moveTo>
                    <a:cubicBezTo>
                      <a:pt x="12" y="8"/>
                      <a:pt x="8" y="12"/>
                      <a:pt x="4" y="17"/>
                    </a:cubicBezTo>
                    <a:cubicBezTo>
                      <a:pt x="0" y="20"/>
                      <a:pt x="0" y="27"/>
                      <a:pt x="4" y="31"/>
                    </a:cubicBezTo>
                    <a:cubicBezTo>
                      <a:pt x="8" y="34"/>
                      <a:pt x="14" y="35"/>
                      <a:pt x="18" y="31"/>
                    </a:cubicBezTo>
                    <a:cubicBezTo>
                      <a:pt x="22" y="27"/>
                      <a:pt x="26" y="22"/>
                      <a:pt x="30" y="18"/>
                    </a:cubicBezTo>
                    <a:cubicBezTo>
                      <a:pt x="34" y="14"/>
                      <a:pt x="34" y="8"/>
                      <a:pt x="30" y="4"/>
                    </a:cubicBezTo>
                    <a:cubicBezTo>
                      <a:pt x="26" y="0"/>
                      <a:pt x="20" y="0"/>
                      <a:pt x="16" y="4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ṩļíďé"/>
              <p:cNvSpPr/>
              <p:nvPr/>
            </p:nvSpPr>
            <p:spPr bwMode="auto">
              <a:xfrm>
                <a:off x="2306" y="2323"/>
                <a:ext cx="81" cy="52"/>
              </a:xfrm>
              <a:custGeom>
                <a:avLst/>
                <a:gdLst>
                  <a:gd name="T0" fmla="*/ 43 w 60"/>
                  <a:gd name="T1" fmla="*/ 4 h 38"/>
                  <a:gd name="T2" fmla="*/ 12 w 60"/>
                  <a:gd name="T3" fmla="*/ 14 h 38"/>
                  <a:gd name="T4" fmla="*/ 17 w 60"/>
                  <a:gd name="T5" fmla="*/ 34 h 38"/>
                  <a:gd name="T6" fmla="*/ 48 w 60"/>
                  <a:gd name="T7" fmla="*/ 23 h 38"/>
                  <a:gd name="T8" fmla="*/ 43 w 60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8">
                    <a:moveTo>
                      <a:pt x="43" y="4"/>
                    </a:moveTo>
                    <a:cubicBezTo>
                      <a:pt x="32" y="7"/>
                      <a:pt x="22" y="11"/>
                      <a:pt x="12" y="14"/>
                    </a:cubicBezTo>
                    <a:cubicBezTo>
                      <a:pt x="0" y="18"/>
                      <a:pt x="5" y="38"/>
                      <a:pt x="17" y="34"/>
                    </a:cubicBezTo>
                    <a:cubicBezTo>
                      <a:pt x="27" y="30"/>
                      <a:pt x="38" y="27"/>
                      <a:pt x="48" y="23"/>
                    </a:cubicBezTo>
                    <a:cubicBezTo>
                      <a:pt x="60" y="19"/>
                      <a:pt x="55" y="0"/>
                      <a:pt x="43" y="4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šľîḋe"/>
              <p:cNvSpPr/>
              <p:nvPr/>
            </p:nvSpPr>
            <p:spPr bwMode="auto">
              <a:xfrm>
                <a:off x="2483" y="2090"/>
                <a:ext cx="28" cy="94"/>
              </a:xfrm>
              <a:custGeom>
                <a:avLst/>
                <a:gdLst>
                  <a:gd name="T0" fmla="*/ 20 w 20"/>
                  <a:gd name="T1" fmla="*/ 57 h 70"/>
                  <a:gd name="T2" fmla="*/ 20 w 20"/>
                  <a:gd name="T3" fmla="*/ 13 h 70"/>
                  <a:gd name="T4" fmla="*/ 0 w 20"/>
                  <a:gd name="T5" fmla="*/ 13 h 70"/>
                  <a:gd name="T6" fmla="*/ 0 w 20"/>
                  <a:gd name="T7" fmla="*/ 57 h 70"/>
                  <a:gd name="T8" fmla="*/ 20 w 20"/>
                  <a:gd name="T9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0">
                    <a:moveTo>
                      <a:pt x="20" y="57"/>
                    </a:moveTo>
                    <a:cubicBezTo>
                      <a:pt x="20" y="42"/>
                      <a:pt x="20" y="27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27"/>
                      <a:pt x="0" y="42"/>
                      <a:pt x="0" y="57"/>
                    </a:cubicBezTo>
                    <a:cubicBezTo>
                      <a:pt x="0" y="70"/>
                      <a:pt x="20" y="70"/>
                      <a:pt x="20" y="57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ís1îḑê"/>
              <p:cNvSpPr/>
              <p:nvPr/>
            </p:nvSpPr>
            <p:spPr bwMode="auto">
              <a:xfrm>
                <a:off x="2999" y="4147"/>
                <a:ext cx="99" cy="88"/>
              </a:xfrm>
              <a:custGeom>
                <a:avLst/>
                <a:gdLst>
                  <a:gd name="T0" fmla="*/ 6 w 73"/>
                  <a:gd name="T1" fmla="*/ 51 h 65"/>
                  <a:gd name="T2" fmla="*/ 51 w 73"/>
                  <a:gd name="T3" fmla="*/ 0 h 65"/>
                  <a:gd name="T4" fmla="*/ 73 w 73"/>
                  <a:gd name="T5" fmla="*/ 22 h 65"/>
                  <a:gd name="T6" fmla="*/ 40 w 73"/>
                  <a:gd name="T7" fmla="*/ 65 h 65"/>
                  <a:gd name="T8" fmla="*/ 6 w 73"/>
                  <a:gd name="T9" fmla="*/ 5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5">
                    <a:moveTo>
                      <a:pt x="6" y="51"/>
                    </a:moveTo>
                    <a:cubicBezTo>
                      <a:pt x="6" y="51"/>
                      <a:pt x="0" y="22"/>
                      <a:pt x="51" y="0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0" y="65"/>
                      <a:pt x="40" y="65"/>
                      <a:pt x="40" y="65"/>
                    </a:cubicBezTo>
                    <a:lnTo>
                      <a:pt x="6" y="51"/>
                    </a:lnTo>
                    <a:close/>
                  </a:path>
                </a:pathLst>
              </a:custGeom>
              <a:solidFill>
                <a:srgbClr val="C4B8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ïśļîďe"/>
              <p:cNvSpPr/>
              <p:nvPr/>
            </p:nvSpPr>
            <p:spPr bwMode="auto">
              <a:xfrm>
                <a:off x="2692" y="4163"/>
                <a:ext cx="97" cy="83"/>
              </a:xfrm>
              <a:custGeom>
                <a:avLst/>
                <a:gdLst>
                  <a:gd name="T0" fmla="*/ 0 w 72"/>
                  <a:gd name="T1" fmla="*/ 41 h 61"/>
                  <a:gd name="T2" fmla="*/ 55 w 72"/>
                  <a:gd name="T3" fmla="*/ 0 h 61"/>
                  <a:gd name="T4" fmla="*/ 72 w 72"/>
                  <a:gd name="T5" fmla="*/ 26 h 61"/>
                  <a:gd name="T6" fmla="*/ 30 w 72"/>
                  <a:gd name="T7" fmla="*/ 61 h 61"/>
                  <a:gd name="T8" fmla="*/ 0 w 72"/>
                  <a:gd name="T9" fmla="*/ 4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1">
                    <a:moveTo>
                      <a:pt x="0" y="41"/>
                    </a:moveTo>
                    <a:cubicBezTo>
                      <a:pt x="0" y="41"/>
                      <a:pt x="0" y="11"/>
                      <a:pt x="55" y="0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30" y="61"/>
                      <a:pt x="30" y="61"/>
                      <a:pt x="30" y="61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4B8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ï$lídè"/>
              <p:cNvSpPr/>
              <p:nvPr/>
            </p:nvSpPr>
            <p:spPr bwMode="auto">
              <a:xfrm>
                <a:off x="2647" y="4179"/>
                <a:ext cx="198" cy="142"/>
              </a:xfrm>
              <a:custGeom>
                <a:avLst/>
                <a:gdLst>
                  <a:gd name="T0" fmla="*/ 43 w 146"/>
                  <a:gd name="T1" fmla="*/ 72 h 105"/>
                  <a:gd name="T2" fmla="*/ 40 w 146"/>
                  <a:gd name="T3" fmla="*/ 78 h 105"/>
                  <a:gd name="T4" fmla="*/ 0 w 146"/>
                  <a:gd name="T5" fmla="*/ 56 h 105"/>
                  <a:gd name="T6" fmla="*/ 26 w 146"/>
                  <a:gd name="T7" fmla="*/ 9 h 105"/>
                  <a:gd name="T8" fmla="*/ 43 w 146"/>
                  <a:gd name="T9" fmla="*/ 4 h 105"/>
                  <a:gd name="T10" fmla="*/ 88 w 146"/>
                  <a:gd name="T11" fmla="*/ 29 h 105"/>
                  <a:gd name="T12" fmla="*/ 93 w 146"/>
                  <a:gd name="T13" fmla="*/ 46 h 105"/>
                  <a:gd name="T14" fmla="*/ 92 w 146"/>
                  <a:gd name="T15" fmla="*/ 46 h 105"/>
                  <a:gd name="T16" fmla="*/ 97 w 146"/>
                  <a:gd name="T17" fmla="*/ 63 h 105"/>
                  <a:gd name="T18" fmla="*/ 111 w 146"/>
                  <a:gd name="T19" fmla="*/ 64 h 105"/>
                  <a:gd name="T20" fmla="*/ 146 w 146"/>
                  <a:gd name="T21" fmla="*/ 100 h 105"/>
                  <a:gd name="T22" fmla="*/ 146 w 146"/>
                  <a:gd name="T23" fmla="*/ 105 h 105"/>
                  <a:gd name="T24" fmla="*/ 113 w 146"/>
                  <a:gd name="T25" fmla="*/ 105 h 105"/>
                  <a:gd name="T26" fmla="*/ 43 w 146"/>
                  <a:gd name="T27" fmla="*/ 7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6" h="105">
                    <a:moveTo>
                      <a:pt x="43" y="72"/>
                    </a:moveTo>
                    <a:cubicBezTo>
                      <a:pt x="40" y="78"/>
                      <a:pt x="40" y="78"/>
                      <a:pt x="40" y="7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3"/>
                      <a:pt x="37" y="0"/>
                      <a:pt x="43" y="4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94" y="32"/>
                      <a:pt x="96" y="40"/>
                      <a:pt x="93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89" y="52"/>
                      <a:pt x="91" y="60"/>
                      <a:pt x="97" y="6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30" y="64"/>
                      <a:pt x="146" y="80"/>
                      <a:pt x="146" y="100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86" y="105"/>
                      <a:pt x="61" y="93"/>
                      <a:pt x="43" y="72"/>
                    </a:cubicBez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iŝlîde"/>
              <p:cNvSpPr/>
              <p:nvPr/>
            </p:nvSpPr>
            <p:spPr bwMode="auto">
              <a:xfrm>
                <a:off x="2995" y="4198"/>
                <a:ext cx="225" cy="91"/>
              </a:xfrm>
              <a:custGeom>
                <a:avLst/>
                <a:gdLst>
                  <a:gd name="T0" fmla="*/ 166 w 166"/>
                  <a:gd name="T1" fmla="*/ 67 h 67"/>
                  <a:gd name="T2" fmla="*/ 166 w 166"/>
                  <a:gd name="T3" fmla="*/ 62 h 67"/>
                  <a:gd name="T4" fmla="*/ 130 w 166"/>
                  <a:gd name="T5" fmla="*/ 26 h 67"/>
                  <a:gd name="T6" fmla="*/ 100 w 166"/>
                  <a:gd name="T7" fmla="*/ 26 h 67"/>
                  <a:gd name="T8" fmla="*/ 87 w 166"/>
                  <a:gd name="T9" fmla="*/ 13 h 67"/>
                  <a:gd name="T10" fmla="*/ 87 w 166"/>
                  <a:gd name="T11" fmla="*/ 13 h 67"/>
                  <a:gd name="T12" fmla="*/ 75 w 166"/>
                  <a:gd name="T13" fmla="*/ 0 h 67"/>
                  <a:gd name="T14" fmla="*/ 13 w 166"/>
                  <a:gd name="T15" fmla="*/ 0 h 67"/>
                  <a:gd name="T16" fmla="*/ 0 w 166"/>
                  <a:gd name="T17" fmla="*/ 13 h 67"/>
                  <a:gd name="T18" fmla="*/ 0 w 166"/>
                  <a:gd name="T19" fmla="*/ 67 h 67"/>
                  <a:gd name="T20" fmla="*/ 56 w 166"/>
                  <a:gd name="T21" fmla="*/ 67 h 67"/>
                  <a:gd name="T22" fmla="*/ 56 w 166"/>
                  <a:gd name="T23" fmla="*/ 60 h 67"/>
                  <a:gd name="T24" fmla="*/ 71 w 166"/>
                  <a:gd name="T25" fmla="*/ 67 h 67"/>
                  <a:gd name="T26" fmla="*/ 166 w 166"/>
                  <a:gd name="T2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6" h="67">
                    <a:moveTo>
                      <a:pt x="166" y="67"/>
                    </a:moveTo>
                    <a:cubicBezTo>
                      <a:pt x="166" y="62"/>
                      <a:pt x="166" y="62"/>
                      <a:pt x="166" y="62"/>
                    </a:cubicBezTo>
                    <a:cubicBezTo>
                      <a:pt x="166" y="42"/>
                      <a:pt x="150" y="26"/>
                      <a:pt x="130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3" y="26"/>
                      <a:pt x="87" y="20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6"/>
                      <a:pt x="82" y="0"/>
                      <a:pt x="7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71" y="67"/>
                      <a:pt x="71" y="67"/>
                      <a:pt x="71" y="67"/>
                    </a:cubicBezTo>
                    <a:lnTo>
                      <a:pt x="166" y="67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ïSliḍè"/>
              <p:cNvSpPr/>
              <p:nvPr/>
            </p:nvSpPr>
            <p:spPr bwMode="auto">
              <a:xfrm>
                <a:off x="2616" y="3561"/>
                <a:ext cx="304" cy="220"/>
              </a:xfrm>
              <a:custGeom>
                <a:avLst/>
                <a:gdLst>
                  <a:gd name="T0" fmla="*/ 165 w 225"/>
                  <a:gd name="T1" fmla="*/ 60 h 163"/>
                  <a:gd name="T2" fmla="*/ 164 w 225"/>
                  <a:gd name="T3" fmla="*/ 61 h 163"/>
                  <a:gd name="T4" fmla="*/ 141 w 225"/>
                  <a:gd name="T5" fmla="*/ 70 h 163"/>
                  <a:gd name="T6" fmla="*/ 117 w 225"/>
                  <a:gd name="T7" fmla="*/ 78 h 163"/>
                  <a:gd name="T8" fmla="*/ 126 w 225"/>
                  <a:gd name="T9" fmla="*/ 84 h 163"/>
                  <a:gd name="T10" fmla="*/ 121 w 225"/>
                  <a:gd name="T11" fmla="*/ 85 h 163"/>
                  <a:gd name="T12" fmla="*/ 127 w 225"/>
                  <a:gd name="T13" fmla="*/ 88 h 163"/>
                  <a:gd name="T14" fmla="*/ 120 w 225"/>
                  <a:gd name="T15" fmla="*/ 81 h 163"/>
                  <a:gd name="T16" fmla="*/ 106 w 225"/>
                  <a:gd name="T17" fmla="*/ 64 h 163"/>
                  <a:gd name="T18" fmla="*/ 88 w 225"/>
                  <a:gd name="T19" fmla="*/ 39 h 163"/>
                  <a:gd name="T20" fmla="*/ 27 w 225"/>
                  <a:gd name="T21" fmla="*/ 79 h 163"/>
                  <a:gd name="T22" fmla="*/ 106 w 225"/>
                  <a:gd name="T23" fmla="*/ 157 h 163"/>
                  <a:gd name="T24" fmla="*/ 160 w 225"/>
                  <a:gd name="T25" fmla="*/ 141 h 163"/>
                  <a:gd name="T26" fmla="*/ 205 w 225"/>
                  <a:gd name="T27" fmla="*/ 121 h 163"/>
                  <a:gd name="T28" fmla="*/ 215 w 225"/>
                  <a:gd name="T29" fmla="*/ 71 h 163"/>
                  <a:gd name="T30" fmla="*/ 165 w 225"/>
                  <a:gd name="T31" fmla="*/ 6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5" h="163">
                    <a:moveTo>
                      <a:pt x="165" y="60"/>
                    </a:moveTo>
                    <a:cubicBezTo>
                      <a:pt x="181" y="52"/>
                      <a:pt x="167" y="59"/>
                      <a:pt x="164" y="61"/>
                    </a:cubicBezTo>
                    <a:cubicBezTo>
                      <a:pt x="156" y="64"/>
                      <a:pt x="148" y="67"/>
                      <a:pt x="141" y="70"/>
                    </a:cubicBezTo>
                    <a:cubicBezTo>
                      <a:pt x="133" y="73"/>
                      <a:pt x="125" y="76"/>
                      <a:pt x="117" y="78"/>
                    </a:cubicBezTo>
                    <a:cubicBezTo>
                      <a:pt x="117" y="78"/>
                      <a:pt x="119" y="85"/>
                      <a:pt x="126" y="84"/>
                    </a:cubicBezTo>
                    <a:cubicBezTo>
                      <a:pt x="123" y="84"/>
                      <a:pt x="111" y="84"/>
                      <a:pt x="121" y="85"/>
                    </a:cubicBezTo>
                    <a:cubicBezTo>
                      <a:pt x="123" y="85"/>
                      <a:pt x="134" y="93"/>
                      <a:pt x="127" y="88"/>
                    </a:cubicBezTo>
                    <a:cubicBezTo>
                      <a:pt x="125" y="86"/>
                      <a:pt x="122" y="83"/>
                      <a:pt x="120" y="81"/>
                    </a:cubicBezTo>
                    <a:cubicBezTo>
                      <a:pt x="115" y="75"/>
                      <a:pt x="112" y="72"/>
                      <a:pt x="106" y="64"/>
                    </a:cubicBezTo>
                    <a:cubicBezTo>
                      <a:pt x="100" y="56"/>
                      <a:pt x="94" y="48"/>
                      <a:pt x="88" y="39"/>
                    </a:cubicBezTo>
                    <a:cubicBezTo>
                      <a:pt x="62" y="0"/>
                      <a:pt x="0" y="40"/>
                      <a:pt x="27" y="79"/>
                    </a:cubicBezTo>
                    <a:cubicBezTo>
                      <a:pt x="46" y="108"/>
                      <a:pt x="70" y="147"/>
                      <a:pt x="106" y="157"/>
                    </a:cubicBezTo>
                    <a:cubicBezTo>
                      <a:pt x="128" y="163"/>
                      <a:pt x="140" y="149"/>
                      <a:pt x="160" y="141"/>
                    </a:cubicBezTo>
                    <a:cubicBezTo>
                      <a:pt x="175" y="135"/>
                      <a:pt x="190" y="129"/>
                      <a:pt x="205" y="121"/>
                    </a:cubicBezTo>
                    <a:cubicBezTo>
                      <a:pt x="223" y="113"/>
                      <a:pt x="225" y="86"/>
                      <a:pt x="215" y="71"/>
                    </a:cubicBezTo>
                    <a:cubicBezTo>
                      <a:pt x="203" y="53"/>
                      <a:pt x="183" y="51"/>
                      <a:pt x="165" y="60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ïsļîḋè"/>
              <p:cNvSpPr/>
              <p:nvPr/>
            </p:nvSpPr>
            <p:spPr bwMode="auto">
              <a:xfrm>
                <a:off x="2594" y="3530"/>
                <a:ext cx="132" cy="132"/>
              </a:xfrm>
              <a:custGeom>
                <a:avLst/>
                <a:gdLst>
                  <a:gd name="T0" fmla="*/ 97 w 97"/>
                  <a:gd name="T1" fmla="*/ 52 h 98"/>
                  <a:gd name="T2" fmla="*/ 7 w 97"/>
                  <a:gd name="T3" fmla="*/ 58 h 98"/>
                  <a:gd name="T4" fmla="*/ 11 w 97"/>
                  <a:gd name="T5" fmla="*/ 24 h 98"/>
                  <a:gd name="T6" fmla="*/ 25 w 97"/>
                  <a:gd name="T7" fmla="*/ 52 h 98"/>
                  <a:gd name="T8" fmla="*/ 26 w 97"/>
                  <a:gd name="T9" fmla="*/ 9 h 98"/>
                  <a:gd name="T10" fmla="*/ 45 w 97"/>
                  <a:gd name="T11" fmla="*/ 35 h 98"/>
                  <a:gd name="T12" fmla="*/ 49 w 97"/>
                  <a:gd name="T13" fmla="*/ 50 h 98"/>
                  <a:gd name="T14" fmla="*/ 97 w 97"/>
                  <a:gd name="T15" fmla="*/ 5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98">
                    <a:moveTo>
                      <a:pt x="97" y="52"/>
                    </a:moveTo>
                    <a:cubicBezTo>
                      <a:pt x="96" y="81"/>
                      <a:pt x="22" y="98"/>
                      <a:pt x="7" y="58"/>
                    </a:cubicBezTo>
                    <a:cubicBezTo>
                      <a:pt x="2" y="44"/>
                      <a:pt x="0" y="30"/>
                      <a:pt x="11" y="24"/>
                    </a:cubicBezTo>
                    <a:cubicBezTo>
                      <a:pt x="23" y="16"/>
                      <a:pt x="15" y="54"/>
                      <a:pt x="25" y="52"/>
                    </a:cubicBezTo>
                    <a:cubicBezTo>
                      <a:pt x="25" y="52"/>
                      <a:pt x="18" y="14"/>
                      <a:pt x="26" y="9"/>
                    </a:cubicBezTo>
                    <a:cubicBezTo>
                      <a:pt x="42" y="0"/>
                      <a:pt x="40" y="24"/>
                      <a:pt x="45" y="35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9" y="50"/>
                      <a:pt x="97" y="36"/>
                      <a:pt x="97" y="52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ïśľïḓé"/>
              <p:cNvSpPr/>
              <p:nvPr/>
            </p:nvSpPr>
            <p:spPr bwMode="auto">
              <a:xfrm>
                <a:off x="2711" y="3905"/>
                <a:ext cx="473" cy="341"/>
              </a:xfrm>
              <a:custGeom>
                <a:avLst/>
                <a:gdLst>
                  <a:gd name="T0" fmla="*/ 315 w 350"/>
                  <a:gd name="T1" fmla="*/ 64 h 252"/>
                  <a:gd name="T2" fmla="*/ 188 w 350"/>
                  <a:gd name="T3" fmla="*/ 3 h 252"/>
                  <a:gd name="T4" fmla="*/ 172 w 350"/>
                  <a:gd name="T5" fmla="*/ 0 h 252"/>
                  <a:gd name="T6" fmla="*/ 53 w 350"/>
                  <a:gd name="T7" fmla="*/ 0 h 252"/>
                  <a:gd name="T8" fmla="*/ 16 w 350"/>
                  <a:gd name="T9" fmla="*/ 37 h 252"/>
                  <a:gd name="T10" fmla="*/ 29 w 350"/>
                  <a:gd name="T11" fmla="*/ 66 h 252"/>
                  <a:gd name="T12" fmla="*/ 74 w 350"/>
                  <a:gd name="T13" fmla="*/ 150 h 252"/>
                  <a:gd name="T14" fmla="*/ 7 w 350"/>
                  <a:gd name="T15" fmla="*/ 189 h 252"/>
                  <a:gd name="T16" fmla="*/ 44 w 350"/>
                  <a:gd name="T17" fmla="*/ 252 h 252"/>
                  <a:gd name="T18" fmla="*/ 102 w 350"/>
                  <a:gd name="T19" fmla="*/ 224 h 252"/>
                  <a:gd name="T20" fmla="*/ 148 w 350"/>
                  <a:gd name="T21" fmla="*/ 151 h 252"/>
                  <a:gd name="T22" fmla="*/ 119 w 350"/>
                  <a:gd name="T23" fmla="*/ 75 h 252"/>
                  <a:gd name="T24" fmla="*/ 170 w 350"/>
                  <a:gd name="T25" fmla="*/ 75 h 252"/>
                  <a:gd name="T26" fmla="*/ 265 w 350"/>
                  <a:gd name="T27" fmla="*/ 118 h 252"/>
                  <a:gd name="T28" fmla="*/ 225 w 350"/>
                  <a:gd name="T29" fmla="*/ 197 h 252"/>
                  <a:gd name="T30" fmla="*/ 295 w 350"/>
                  <a:gd name="T31" fmla="*/ 223 h 252"/>
                  <a:gd name="T32" fmla="*/ 330 w 350"/>
                  <a:gd name="T33" fmla="*/ 153 h 252"/>
                  <a:gd name="T34" fmla="*/ 315 w 350"/>
                  <a:gd name="T35" fmla="*/ 64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0" h="252">
                    <a:moveTo>
                      <a:pt x="315" y="64"/>
                    </a:moveTo>
                    <a:cubicBezTo>
                      <a:pt x="273" y="34"/>
                      <a:pt x="203" y="9"/>
                      <a:pt x="188" y="3"/>
                    </a:cubicBezTo>
                    <a:cubicBezTo>
                      <a:pt x="183" y="1"/>
                      <a:pt x="178" y="0"/>
                      <a:pt x="17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3" y="0"/>
                      <a:pt x="16" y="17"/>
                      <a:pt x="16" y="37"/>
                    </a:cubicBezTo>
                    <a:cubicBezTo>
                      <a:pt x="16" y="49"/>
                      <a:pt x="21" y="59"/>
                      <a:pt x="29" y="66"/>
                    </a:cubicBezTo>
                    <a:cubicBezTo>
                      <a:pt x="49" y="98"/>
                      <a:pt x="69" y="134"/>
                      <a:pt x="74" y="150"/>
                    </a:cubicBezTo>
                    <a:cubicBezTo>
                      <a:pt x="65" y="162"/>
                      <a:pt x="7" y="189"/>
                      <a:pt x="7" y="189"/>
                    </a:cubicBezTo>
                    <a:cubicBezTo>
                      <a:pt x="0" y="236"/>
                      <a:pt x="44" y="252"/>
                      <a:pt x="44" y="252"/>
                    </a:cubicBezTo>
                    <a:cubicBezTo>
                      <a:pt x="46" y="252"/>
                      <a:pt x="74" y="240"/>
                      <a:pt x="102" y="224"/>
                    </a:cubicBezTo>
                    <a:cubicBezTo>
                      <a:pt x="132" y="206"/>
                      <a:pt x="148" y="192"/>
                      <a:pt x="148" y="151"/>
                    </a:cubicBezTo>
                    <a:cubicBezTo>
                      <a:pt x="148" y="135"/>
                      <a:pt x="138" y="110"/>
                      <a:pt x="119" y="75"/>
                    </a:cubicBezTo>
                    <a:cubicBezTo>
                      <a:pt x="170" y="75"/>
                      <a:pt x="170" y="75"/>
                      <a:pt x="170" y="75"/>
                    </a:cubicBezTo>
                    <a:cubicBezTo>
                      <a:pt x="193" y="83"/>
                      <a:pt x="236" y="100"/>
                      <a:pt x="265" y="118"/>
                    </a:cubicBezTo>
                    <a:cubicBezTo>
                      <a:pt x="225" y="197"/>
                      <a:pt x="225" y="197"/>
                      <a:pt x="225" y="197"/>
                    </a:cubicBezTo>
                    <a:cubicBezTo>
                      <a:pt x="246" y="244"/>
                      <a:pt x="295" y="223"/>
                      <a:pt x="295" y="223"/>
                    </a:cubicBezTo>
                    <a:cubicBezTo>
                      <a:pt x="330" y="153"/>
                      <a:pt x="330" y="153"/>
                      <a:pt x="330" y="153"/>
                    </a:cubicBezTo>
                    <a:cubicBezTo>
                      <a:pt x="350" y="124"/>
                      <a:pt x="343" y="84"/>
                      <a:pt x="315" y="64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iṡľíḍé"/>
              <p:cNvSpPr/>
              <p:nvPr/>
            </p:nvSpPr>
            <p:spPr bwMode="auto">
              <a:xfrm>
                <a:off x="2734" y="3919"/>
                <a:ext cx="334" cy="144"/>
              </a:xfrm>
              <a:custGeom>
                <a:avLst/>
                <a:gdLst>
                  <a:gd name="T0" fmla="*/ 247 w 247"/>
                  <a:gd name="T1" fmla="*/ 107 h 107"/>
                  <a:gd name="T2" fmla="*/ 189 w 247"/>
                  <a:gd name="T3" fmla="*/ 19 h 107"/>
                  <a:gd name="T4" fmla="*/ 11 w 247"/>
                  <a:gd name="T5" fmla="*/ 0 h 107"/>
                  <a:gd name="T6" fmla="*/ 0 w 247"/>
                  <a:gd name="T7" fmla="*/ 27 h 107"/>
                  <a:gd name="T8" fmla="*/ 13 w 247"/>
                  <a:gd name="T9" fmla="*/ 55 h 107"/>
                  <a:gd name="T10" fmla="*/ 40 w 247"/>
                  <a:gd name="T11" fmla="*/ 103 h 107"/>
                  <a:gd name="T12" fmla="*/ 117 w 247"/>
                  <a:gd name="T13" fmla="*/ 93 h 107"/>
                  <a:gd name="T14" fmla="*/ 102 w 247"/>
                  <a:gd name="T15" fmla="*/ 64 h 107"/>
                  <a:gd name="T16" fmla="*/ 103 w 247"/>
                  <a:gd name="T17" fmla="*/ 64 h 107"/>
                  <a:gd name="T18" fmla="*/ 153 w 247"/>
                  <a:gd name="T19" fmla="*/ 64 h 107"/>
                  <a:gd name="T20" fmla="*/ 154 w 247"/>
                  <a:gd name="T21" fmla="*/ 64 h 107"/>
                  <a:gd name="T22" fmla="*/ 247 w 247"/>
                  <a:gd name="T23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7" h="107">
                    <a:moveTo>
                      <a:pt x="247" y="107"/>
                    </a:moveTo>
                    <a:cubicBezTo>
                      <a:pt x="189" y="19"/>
                      <a:pt x="189" y="19"/>
                      <a:pt x="189" y="19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7"/>
                      <a:pt x="0" y="17"/>
                      <a:pt x="0" y="27"/>
                    </a:cubicBezTo>
                    <a:cubicBezTo>
                      <a:pt x="0" y="38"/>
                      <a:pt x="5" y="49"/>
                      <a:pt x="13" y="55"/>
                    </a:cubicBezTo>
                    <a:cubicBezTo>
                      <a:pt x="23" y="71"/>
                      <a:pt x="40" y="103"/>
                      <a:pt x="40" y="103"/>
                    </a:cubicBezTo>
                    <a:cubicBezTo>
                      <a:pt x="81" y="69"/>
                      <a:pt x="117" y="93"/>
                      <a:pt x="117" y="93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3" y="64"/>
                      <a:pt x="103" y="64"/>
                      <a:pt x="10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4" y="64"/>
                      <a:pt x="154" y="64"/>
                      <a:pt x="154" y="64"/>
                    </a:cubicBezTo>
                    <a:cubicBezTo>
                      <a:pt x="176" y="72"/>
                      <a:pt x="218" y="89"/>
                      <a:pt x="247" y="107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isḷiḋè"/>
              <p:cNvSpPr/>
              <p:nvPr/>
            </p:nvSpPr>
            <p:spPr bwMode="auto">
              <a:xfrm>
                <a:off x="2739" y="3634"/>
                <a:ext cx="345" cy="414"/>
              </a:xfrm>
              <a:custGeom>
                <a:avLst/>
                <a:gdLst>
                  <a:gd name="T0" fmla="*/ 185 w 255"/>
                  <a:gd name="T1" fmla="*/ 230 h 307"/>
                  <a:gd name="T2" fmla="*/ 255 w 255"/>
                  <a:gd name="T3" fmla="*/ 56 h 307"/>
                  <a:gd name="T4" fmla="*/ 130 w 255"/>
                  <a:gd name="T5" fmla="*/ 3 h 307"/>
                  <a:gd name="T6" fmla="*/ 69 w 255"/>
                  <a:gd name="T7" fmla="*/ 45 h 307"/>
                  <a:gd name="T8" fmla="*/ 0 w 255"/>
                  <a:gd name="T9" fmla="*/ 220 h 307"/>
                  <a:gd name="T10" fmla="*/ 185 w 255"/>
                  <a:gd name="T11" fmla="*/ 23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5" h="307">
                    <a:moveTo>
                      <a:pt x="185" y="230"/>
                    </a:moveTo>
                    <a:cubicBezTo>
                      <a:pt x="255" y="56"/>
                      <a:pt x="255" y="56"/>
                      <a:pt x="255" y="56"/>
                    </a:cubicBezTo>
                    <a:cubicBezTo>
                      <a:pt x="241" y="6"/>
                      <a:pt x="175" y="0"/>
                      <a:pt x="130" y="3"/>
                    </a:cubicBezTo>
                    <a:cubicBezTo>
                      <a:pt x="103" y="4"/>
                      <a:pt x="79" y="21"/>
                      <a:pt x="69" y="45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0"/>
                      <a:pt x="93" y="307"/>
                      <a:pt x="185" y="230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ïṧ1ïḑé"/>
              <p:cNvSpPr/>
              <p:nvPr/>
            </p:nvSpPr>
            <p:spPr bwMode="auto">
              <a:xfrm>
                <a:off x="2964" y="3570"/>
                <a:ext cx="291" cy="207"/>
              </a:xfrm>
              <a:custGeom>
                <a:avLst/>
                <a:gdLst>
                  <a:gd name="T0" fmla="*/ 46 w 215"/>
                  <a:gd name="T1" fmla="*/ 121 h 153"/>
                  <a:gd name="T2" fmla="*/ 140 w 215"/>
                  <a:gd name="T3" fmla="*/ 148 h 153"/>
                  <a:gd name="T4" fmla="*/ 185 w 215"/>
                  <a:gd name="T5" fmla="*/ 122 h 153"/>
                  <a:gd name="T6" fmla="*/ 202 w 215"/>
                  <a:gd name="T7" fmla="*/ 64 h 153"/>
                  <a:gd name="T8" fmla="*/ 131 w 215"/>
                  <a:gd name="T9" fmla="*/ 45 h 153"/>
                  <a:gd name="T10" fmla="*/ 114 w 215"/>
                  <a:gd name="T11" fmla="*/ 103 h 153"/>
                  <a:gd name="T12" fmla="*/ 159 w 215"/>
                  <a:gd name="T13" fmla="*/ 77 h 153"/>
                  <a:gd name="T14" fmla="*/ 65 w 215"/>
                  <a:gd name="T15" fmla="*/ 50 h 153"/>
                  <a:gd name="T16" fmla="*/ 46 w 215"/>
                  <a:gd name="T17" fmla="*/ 12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53">
                    <a:moveTo>
                      <a:pt x="46" y="121"/>
                    </a:moveTo>
                    <a:cubicBezTo>
                      <a:pt x="77" y="130"/>
                      <a:pt x="108" y="139"/>
                      <a:pt x="140" y="148"/>
                    </a:cubicBezTo>
                    <a:cubicBezTo>
                      <a:pt x="159" y="153"/>
                      <a:pt x="179" y="141"/>
                      <a:pt x="185" y="122"/>
                    </a:cubicBezTo>
                    <a:cubicBezTo>
                      <a:pt x="191" y="103"/>
                      <a:pt x="196" y="84"/>
                      <a:pt x="202" y="64"/>
                    </a:cubicBezTo>
                    <a:cubicBezTo>
                      <a:pt x="215" y="19"/>
                      <a:pt x="145" y="0"/>
                      <a:pt x="131" y="45"/>
                    </a:cubicBezTo>
                    <a:cubicBezTo>
                      <a:pt x="126" y="64"/>
                      <a:pt x="120" y="83"/>
                      <a:pt x="114" y="103"/>
                    </a:cubicBezTo>
                    <a:cubicBezTo>
                      <a:pt x="129" y="94"/>
                      <a:pt x="144" y="86"/>
                      <a:pt x="159" y="77"/>
                    </a:cubicBezTo>
                    <a:cubicBezTo>
                      <a:pt x="128" y="68"/>
                      <a:pt x="96" y="59"/>
                      <a:pt x="65" y="50"/>
                    </a:cubicBezTo>
                    <a:cubicBezTo>
                      <a:pt x="20" y="37"/>
                      <a:pt x="0" y="108"/>
                      <a:pt x="46" y="121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šḻíḓê"/>
              <p:cNvSpPr/>
              <p:nvPr/>
            </p:nvSpPr>
            <p:spPr bwMode="auto">
              <a:xfrm>
                <a:off x="3133" y="3511"/>
                <a:ext cx="138" cy="144"/>
              </a:xfrm>
              <a:custGeom>
                <a:avLst/>
                <a:gdLst>
                  <a:gd name="T0" fmla="*/ 9 w 102"/>
                  <a:gd name="T1" fmla="*/ 82 h 107"/>
                  <a:gd name="T2" fmla="*/ 101 w 102"/>
                  <a:gd name="T3" fmla="*/ 36 h 107"/>
                  <a:gd name="T4" fmla="*/ 82 w 102"/>
                  <a:gd name="T5" fmla="*/ 4 h 107"/>
                  <a:gd name="T6" fmla="*/ 71 w 102"/>
                  <a:gd name="T7" fmla="*/ 45 h 107"/>
                  <a:gd name="T8" fmla="*/ 50 w 102"/>
                  <a:gd name="T9" fmla="*/ 10 h 107"/>
                  <a:gd name="T10" fmla="*/ 45 w 102"/>
                  <a:gd name="T11" fmla="*/ 41 h 107"/>
                  <a:gd name="T12" fmla="*/ 45 w 102"/>
                  <a:gd name="T13" fmla="*/ 58 h 107"/>
                  <a:gd name="T14" fmla="*/ 9 w 102"/>
                  <a:gd name="T15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7">
                    <a:moveTo>
                      <a:pt x="9" y="82"/>
                    </a:moveTo>
                    <a:cubicBezTo>
                      <a:pt x="25" y="107"/>
                      <a:pt x="97" y="88"/>
                      <a:pt x="101" y="36"/>
                    </a:cubicBezTo>
                    <a:cubicBezTo>
                      <a:pt x="102" y="23"/>
                      <a:pt x="101" y="0"/>
                      <a:pt x="82" y="4"/>
                    </a:cubicBezTo>
                    <a:cubicBezTo>
                      <a:pt x="68" y="6"/>
                      <a:pt x="82" y="38"/>
                      <a:pt x="71" y="45"/>
                    </a:cubicBezTo>
                    <a:cubicBezTo>
                      <a:pt x="71" y="45"/>
                      <a:pt x="68" y="7"/>
                      <a:pt x="50" y="10"/>
                    </a:cubicBezTo>
                    <a:cubicBezTo>
                      <a:pt x="33" y="12"/>
                      <a:pt x="40" y="34"/>
                      <a:pt x="45" y="41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0" y="68"/>
                      <a:pt x="9" y="82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íṡḻïḑê"/>
              <p:cNvSpPr/>
              <p:nvPr/>
            </p:nvSpPr>
            <p:spPr bwMode="auto">
              <a:xfrm>
                <a:off x="2816" y="3616"/>
                <a:ext cx="287" cy="114"/>
              </a:xfrm>
              <a:prstGeom prst="ellipse">
                <a:avLst/>
              </a:pr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ṡ1îḑé"/>
              <p:cNvSpPr/>
              <p:nvPr/>
            </p:nvSpPr>
            <p:spPr bwMode="auto">
              <a:xfrm>
                <a:off x="2927" y="3643"/>
                <a:ext cx="122" cy="183"/>
              </a:xfrm>
              <a:custGeom>
                <a:avLst/>
                <a:gdLst>
                  <a:gd name="T0" fmla="*/ 0 w 122"/>
                  <a:gd name="T1" fmla="*/ 0 h 183"/>
                  <a:gd name="T2" fmla="*/ 25 w 122"/>
                  <a:gd name="T3" fmla="*/ 183 h 183"/>
                  <a:gd name="T4" fmla="*/ 122 w 122"/>
                  <a:gd name="T5" fmla="*/ 11 h 183"/>
                  <a:gd name="T6" fmla="*/ 0 w 122"/>
                  <a:gd name="T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" h="183">
                    <a:moveTo>
                      <a:pt x="0" y="0"/>
                    </a:moveTo>
                    <a:lnTo>
                      <a:pt x="25" y="183"/>
                    </a:lnTo>
                    <a:lnTo>
                      <a:pt x="122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îṩļîḓe"/>
              <p:cNvSpPr/>
              <p:nvPr/>
            </p:nvSpPr>
            <p:spPr bwMode="auto">
              <a:xfrm>
                <a:off x="2923" y="3647"/>
                <a:ext cx="122" cy="73"/>
              </a:xfrm>
              <a:custGeom>
                <a:avLst/>
                <a:gdLst>
                  <a:gd name="T0" fmla="*/ 90 w 90"/>
                  <a:gd name="T1" fmla="*/ 19 h 54"/>
                  <a:gd name="T2" fmla="*/ 89 w 90"/>
                  <a:gd name="T3" fmla="*/ 19 h 54"/>
                  <a:gd name="T4" fmla="*/ 1 w 90"/>
                  <a:gd name="T5" fmla="*/ 11 h 54"/>
                  <a:gd name="T6" fmla="*/ 0 w 90"/>
                  <a:gd name="T7" fmla="*/ 11 h 54"/>
                  <a:gd name="T8" fmla="*/ 5 w 90"/>
                  <a:gd name="T9" fmla="*/ 48 h 54"/>
                  <a:gd name="T10" fmla="*/ 43 w 90"/>
                  <a:gd name="T11" fmla="*/ 27 h 54"/>
                  <a:gd name="T12" fmla="*/ 70 w 90"/>
                  <a:gd name="T13" fmla="*/ 54 h 54"/>
                  <a:gd name="T14" fmla="*/ 90 w 90"/>
                  <a:gd name="T15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54">
                    <a:moveTo>
                      <a:pt x="90" y="19"/>
                    </a:moveTo>
                    <a:cubicBezTo>
                      <a:pt x="89" y="19"/>
                      <a:pt x="89" y="19"/>
                      <a:pt x="89" y="19"/>
                    </a:cubicBezTo>
                    <a:cubicBezTo>
                      <a:pt x="64" y="3"/>
                      <a:pt x="31" y="0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70" y="54"/>
                      <a:pt x="70" y="54"/>
                      <a:pt x="70" y="54"/>
                    </a:cubicBezTo>
                    <a:lnTo>
                      <a:pt x="90" y="19"/>
                    </a:lnTo>
                    <a:close/>
                  </a:path>
                </a:pathLst>
              </a:custGeom>
              <a:solidFill>
                <a:srgbClr val="AFA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îšḻiḓè"/>
              <p:cNvSpPr/>
              <p:nvPr/>
            </p:nvSpPr>
            <p:spPr bwMode="auto">
              <a:xfrm>
                <a:off x="2946" y="3649"/>
                <a:ext cx="42" cy="177"/>
              </a:xfrm>
              <a:custGeom>
                <a:avLst/>
                <a:gdLst>
                  <a:gd name="T0" fmla="*/ 26 w 42"/>
                  <a:gd name="T1" fmla="*/ 141 h 177"/>
                  <a:gd name="T2" fmla="*/ 6 w 42"/>
                  <a:gd name="T3" fmla="*/ 177 h 177"/>
                  <a:gd name="T4" fmla="*/ 0 w 42"/>
                  <a:gd name="T5" fmla="*/ 139 h 177"/>
                  <a:gd name="T6" fmla="*/ 42 w 42"/>
                  <a:gd name="T7" fmla="*/ 0 h 177"/>
                  <a:gd name="T8" fmla="*/ 26 w 42"/>
                  <a:gd name="T9" fmla="*/ 14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77">
                    <a:moveTo>
                      <a:pt x="26" y="141"/>
                    </a:moveTo>
                    <a:lnTo>
                      <a:pt x="6" y="177"/>
                    </a:lnTo>
                    <a:lnTo>
                      <a:pt x="0" y="139"/>
                    </a:lnTo>
                    <a:lnTo>
                      <a:pt x="42" y="0"/>
                    </a:lnTo>
                    <a:lnTo>
                      <a:pt x="26" y="141"/>
                    </a:ln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ṧļïḋê"/>
              <p:cNvSpPr/>
              <p:nvPr/>
            </p:nvSpPr>
            <p:spPr bwMode="auto">
              <a:xfrm>
                <a:off x="2964" y="3646"/>
                <a:ext cx="46" cy="54"/>
              </a:xfrm>
              <a:custGeom>
                <a:avLst/>
                <a:gdLst>
                  <a:gd name="T0" fmla="*/ 10 w 34"/>
                  <a:gd name="T1" fmla="*/ 39 h 40"/>
                  <a:gd name="T2" fmla="*/ 10 w 34"/>
                  <a:gd name="T3" fmla="*/ 39 h 40"/>
                  <a:gd name="T4" fmla="*/ 22 w 34"/>
                  <a:gd name="T5" fmla="*/ 33 h 40"/>
                  <a:gd name="T6" fmla="*/ 30 w 34"/>
                  <a:gd name="T7" fmla="*/ 16 h 40"/>
                  <a:gd name="T8" fmla="*/ 23 w 34"/>
                  <a:gd name="T9" fmla="*/ 2 h 40"/>
                  <a:gd name="T10" fmla="*/ 13 w 34"/>
                  <a:gd name="T11" fmla="*/ 1 h 40"/>
                  <a:gd name="T12" fmla="*/ 0 w 34"/>
                  <a:gd name="T13" fmla="*/ 13 h 40"/>
                  <a:gd name="T14" fmla="*/ 2 w 34"/>
                  <a:gd name="T15" fmla="*/ 31 h 40"/>
                  <a:gd name="T16" fmla="*/ 10 w 34"/>
                  <a:gd name="T17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40">
                    <a:moveTo>
                      <a:pt x="10" y="39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5" y="40"/>
                      <a:pt x="20" y="37"/>
                      <a:pt x="22" y="3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9"/>
                      <a:pt x="30" y="2"/>
                      <a:pt x="2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5"/>
                      <a:pt x="6" y="39"/>
                      <a:pt x="10" y="39"/>
                    </a:cubicBez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îŝḷîde"/>
              <p:cNvSpPr/>
              <p:nvPr/>
            </p:nvSpPr>
            <p:spPr bwMode="auto">
              <a:xfrm>
                <a:off x="2927" y="3628"/>
                <a:ext cx="122" cy="73"/>
              </a:xfrm>
              <a:custGeom>
                <a:avLst/>
                <a:gdLst>
                  <a:gd name="T0" fmla="*/ 90 w 90"/>
                  <a:gd name="T1" fmla="*/ 19 h 54"/>
                  <a:gd name="T2" fmla="*/ 89 w 90"/>
                  <a:gd name="T3" fmla="*/ 19 h 54"/>
                  <a:gd name="T4" fmla="*/ 1 w 90"/>
                  <a:gd name="T5" fmla="*/ 11 h 54"/>
                  <a:gd name="T6" fmla="*/ 0 w 90"/>
                  <a:gd name="T7" fmla="*/ 11 h 54"/>
                  <a:gd name="T8" fmla="*/ 5 w 90"/>
                  <a:gd name="T9" fmla="*/ 48 h 54"/>
                  <a:gd name="T10" fmla="*/ 42 w 90"/>
                  <a:gd name="T11" fmla="*/ 29 h 54"/>
                  <a:gd name="T12" fmla="*/ 70 w 90"/>
                  <a:gd name="T13" fmla="*/ 54 h 54"/>
                  <a:gd name="T14" fmla="*/ 90 w 90"/>
                  <a:gd name="T15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54">
                    <a:moveTo>
                      <a:pt x="90" y="19"/>
                    </a:moveTo>
                    <a:cubicBezTo>
                      <a:pt x="89" y="19"/>
                      <a:pt x="89" y="19"/>
                      <a:pt x="89" y="19"/>
                    </a:cubicBezTo>
                    <a:cubicBezTo>
                      <a:pt x="64" y="3"/>
                      <a:pt x="32" y="0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70" y="54"/>
                      <a:pt x="70" y="54"/>
                      <a:pt x="70" y="54"/>
                    </a:cubicBezTo>
                    <a:lnTo>
                      <a:pt x="90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îṡľïdê"/>
              <p:cNvSpPr/>
              <p:nvPr/>
            </p:nvSpPr>
            <p:spPr bwMode="auto">
              <a:xfrm>
                <a:off x="2952" y="3643"/>
                <a:ext cx="139" cy="183"/>
              </a:xfrm>
              <a:custGeom>
                <a:avLst/>
                <a:gdLst>
                  <a:gd name="T0" fmla="*/ 0 w 139"/>
                  <a:gd name="T1" fmla="*/ 183 h 183"/>
                  <a:gd name="T2" fmla="*/ 100 w 139"/>
                  <a:gd name="T3" fmla="*/ 0 h 183"/>
                  <a:gd name="T4" fmla="*/ 139 w 139"/>
                  <a:gd name="T5" fmla="*/ 23 h 183"/>
                  <a:gd name="T6" fmla="*/ 105 w 139"/>
                  <a:gd name="T7" fmla="*/ 56 h 183"/>
                  <a:gd name="T8" fmla="*/ 86 w 139"/>
                  <a:gd name="T9" fmla="*/ 61 h 183"/>
                  <a:gd name="T10" fmla="*/ 89 w 139"/>
                  <a:gd name="T11" fmla="*/ 85 h 183"/>
                  <a:gd name="T12" fmla="*/ 0 w 139"/>
                  <a:gd name="T13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83">
                    <a:moveTo>
                      <a:pt x="0" y="183"/>
                    </a:moveTo>
                    <a:lnTo>
                      <a:pt x="100" y="0"/>
                    </a:lnTo>
                    <a:lnTo>
                      <a:pt x="139" y="23"/>
                    </a:lnTo>
                    <a:lnTo>
                      <a:pt x="105" y="56"/>
                    </a:lnTo>
                    <a:lnTo>
                      <a:pt x="86" y="61"/>
                    </a:lnTo>
                    <a:lnTo>
                      <a:pt x="89" y="85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íślíḍe"/>
              <p:cNvSpPr/>
              <p:nvPr/>
            </p:nvSpPr>
            <p:spPr bwMode="auto">
              <a:xfrm>
                <a:off x="2883" y="3632"/>
                <a:ext cx="69" cy="194"/>
              </a:xfrm>
              <a:custGeom>
                <a:avLst/>
                <a:gdLst>
                  <a:gd name="T0" fmla="*/ 69 w 69"/>
                  <a:gd name="T1" fmla="*/ 194 h 194"/>
                  <a:gd name="T2" fmla="*/ 47 w 69"/>
                  <a:gd name="T3" fmla="*/ 0 h 194"/>
                  <a:gd name="T4" fmla="*/ 0 w 69"/>
                  <a:gd name="T5" fmla="*/ 13 h 194"/>
                  <a:gd name="T6" fmla="*/ 19 w 69"/>
                  <a:gd name="T7" fmla="*/ 53 h 194"/>
                  <a:gd name="T8" fmla="*/ 33 w 69"/>
                  <a:gd name="T9" fmla="*/ 61 h 194"/>
                  <a:gd name="T10" fmla="*/ 21 w 69"/>
                  <a:gd name="T11" fmla="*/ 84 h 194"/>
                  <a:gd name="T12" fmla="*/ 69 w 69"/>
                  <a:gd name="T1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94">
                    <a:moveTo>
                      <a:pt x="69" y="194"/>
                    </a:moveTo>
                    <a:lnTo>
                      <a:pt x="47" y="0"/>
                    </a:lnTo>
                    <a:lnTo>
                      <a:pt x="0" y="13"/>
                    </a:lnTo>
                    <a:lnTo>
                      <a:pt x="19" y="53"/>
                    </a:lnTo>
                    <a:lnTo>
                      <a:pt x="33" y="61"/>
                    </a:lnTo>
                    <a:lnTo>
                      <a:pt x="21" y="84"/>
                    </a:lnTo>
                    <a:lnTo>
                      <a:pt x="69" y="194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ïS1îḓê"/>
              <p:cNvSpPr/>
              <p:nvPr/>
            </p:nvSpPr>
            <p:spPr bwMode="auto">
              <a:xfrm>
                <a:off x="2796" y="3280"/>
                <a:ext cx="396" cy="288"/>
              </a:xfrm>
              <a:custGeom>
                <a:avLst/>
                <a:gdLst>
                  <a:gd name="T0" fmla="*/ 53 w 293"/>
                  <a:gd name="T1" fmla="*/ 213 h 213"/>
                  <a:gd name="T2" fmla="*/ 76 w 293"/>
                  <a:gd name="T3" fmla="*/ 62 h 213"/>
                  <a:gd name="T4" fmla="*/ 208 w 293"/>
                  <a:gd name="T5" fmla="*/ 39 h 213"/>
                  <a:gd name="T6" fmla="*/ 242 w 293"/>
                  <a:gd name="T7" fmla="*/ 39 h 213"/>
                  <a:gd name="T8" fmla="*/ 247 w 293"/>
                  <a:gd name="T9" fmla="*/ 60 h 213"/>
                  <a:gd name="T10" fmla="*/ 267 w 293"/>
                  <a:gd name="T11" fmla="*/ 41 h 213"/>
                  <a:gd name="T12" fmla="*/ 255 w 293"/>
                  <a:gd name="T13" fmla="*/ 141 h 213"/>
                  <a:gd name="T14" fmla="*/ 53 w 293"/>
                  <a:gd name="T15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213">
                    <a:moveTo>
                      <a:pt x="53" y="213"/>
                    </a:moveTo>
                    <a:cubicBezTo>
                      <a:pt x="53" y="213"/>
                      <a:pt x="0" y="83"/>
                      <a:pt x="76" y="62"/>
                    </a:cubicBezTo>
                    <a:cubicBezTo>
                      <a:pt x="103" y="0"/>
                      <a:pt x="187" y="29"/>
                      <a:pt x="208" y="39"/>
                    </a:cubicBezTo>
                    <a:cubicBezTo>
                      <a:pt x="228" y="48"/>
                      <a:pt x="242" y="39"/>
                      <a:pt x="242" y="39"/>
                    </a:cubicBezTo>
                    <a:cubicBezTo>
                      <a:pt x="249" y="47"/>
                      <a:pt x="247" y="60"/>
                      <a:pt x="247" y="60"/>
                    </a:cubicBezTo>
                    <a:cubicBezTo>
                      <a:pt x="267" y="41"/>
                      <a:pt x="267" y="41"/>
                      <a:pt x="267" y="41"/>
                    </a:cubicBezTo>
                    <a:cubicBezTo>
                      <a:pt x="287" y="58"/>
                      <a:pt x="293" y="95"/>
                      <a:pt x="255" y="141"/>
                    </a:cubicBezTo>
                    <a:lnTo>
                      <a:pt x="53" y="213"/>
                    </a:ln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iśḷîḍê"/>
              <p:cNvSpPr/>
              <p:nvPr/>
            </p:nvSpPr>
            <p:spPr bwMode="auto">
              <a:xfrm>
                <a:off x="2826" y="3370"/>
                <a:ext cx="318" cy="304"/>
              </a:xfrm>
              <a:custGeom>
                <a:avLst/>
                <a:gdLst>
                  <a:gd name="T0" fmla="*/ 169 w 235"/>
                  <a:gd name="T1" fmla="*/ 7 h 225"/>
                  <a:gd name="T2" fmla="*/ 110 w 235"/>
                  <a:gd name="T3" fmla="*/ 3 h 225"/>
                  <a:gd name="T4" fmla="*/ 36 w 235"/>
                  <a:gd name="T5" fmla="*/ 70 h 225"/>
                  <a:gd name="T6" fmla="*/ 35 w 235"/>
                  <a:gd name="T7" fmla="*/ 87 h 225"/>
                  <a:gd name="T8" fmla="*/ 35 w 235"/>
                  <a:gd name="T9" fmla="*/ 88 h 225"/>
                  <a:gd name="T10" fmla="*/ 31 w 235"/>
                  <a:gd name="T11" fmla="*/ 87 h 225"/>
                  <a:gd name="T12" fmla="*/ 30 w 235"/>
                  <a:gd name="T13" fmla="*/ 87 h 225"/>
                  <a:gd name="T14" fmla="*/ 1 w 235"/>
                  <a:gd name="T15" fmla="*/ 113 h 225"/>
                  <a:gd name="T16" fmla="*/ 1 w 235"/>
                  <a:gd name="T17" fmla="*/ 114 h 225"/>
                  <a:gd name="T18" fmla="*/ 26 w 235"/>
                  <a:gd name="T19" fmla="*/ 144 h 225"/>
                  <a:gd name="T20" fmla="*/ 27 w 235"/>
                  <a:gd name="T21" fmla="*/ 144 h 225"/>
                  <a:gd name="T22" fmla="*/ 31 w 235"/>
                  <a:gd name="T23" fmla="*/ 144 h 225"/>
                  <a:gd name="T24" fmla="*/ 31 w 235"/>
                  <a:gd name="T25" fmla="*/ 145 h 225"/>
                  <a:gd name="T26" fmla="*/ 95 w 235"/>
                  <a:gd name="T27" fmla="*/ 218 h 225"/>
                  <a:gd name="T28" fmla="*/ 154 w 235"/>
                  <a:gd name="T29" fmla="*/ 222 h 225"/>
                  <a:gd name="T30" fmla="*/ 227 w 235"/>
                  <a:gd name="T31" fmla="*/ 155 h 225"/>
                  <a:gd name="T32" fmla="*/ 232 w 235"/>
                  <a:gd name="T33" fmla="*/ 84 h 225"/>
                  <a:gd name="T34" fmla="*/ 169 w 235"/>
                  <a:gd name="T35" fmla="*/ 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5" h="225">
                    <a:moveTo>
                      <a:pt x="169" y="7"/>
                    </a:moveTo>
                    <a:cubicBezTo>
                      <a:pt x="110" y="3"/>
                      <a:pt x="110" y="3"/>
                      <a:pt x="110" y="3"/>
                    </a:cubicBezTo>
                    <a:cubicBezTo>
                      <a:pt x="72" y="0"/>
                      <a:pt x="39" y="30"/>
                      <a:pt x="36" y="70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4" y="87"/>
                      <a:pt x="32" y="87"/>
                      <a:pt x="31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15" y="86"/>
                      <a:pt x="2" y="98"/>
                      <a:pt x="1" y="113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0" y="130"/>
                      <a:pt x="11" y="143"/>
                      <a:pt x="26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8" y="144"/>
                      <a:pt x="30" y="144"/>
                      <a:pt x="31" y="144"/>
                    </a:cubicBezTo>
                    <a:cubicBezTo>
                      <a:pt x="31" y="145"/>
                      <a:pt x="31" y="145"/>
                      <a:pt x="31" y="145"/>
                    </a:cubicBezTo>
                    <a:cubicBezTo>
                      <a:pt x="30" y="183"/>
                      <a:pt x="58" y="216"/>
                      <a:pt x="95" y="218"/>
                    </a:cubicBezTo>
                    <a:cubicBezTo>
                      <a:pt x="154" y="222"/>
                      <a:pt x="154" y="222"/>
                      <a:pt x="154" y="222"/>
                    </a:cubicBezTo>
                    <a:cubicBezTo>
                      <a:pt x="192" y="225"/>
                      <a:pt x="225" y="195"/>
                      <a:pt x="227" y="155"/>
                    </a:cubicBezTo>
                    <a:cubicBezTo>
                      <a:pt x="232" y="84"/>
                      <a:pt x="232" y="84"/>
                      <a:pt x="232" y="84"/>
                    </a:cubicBezTo>
                    <a:cubicBezTo>
                      <a:pt x="235" y="44"/>
                      <a:pt x="207" y="10"/>
                      <a:pt x="169" y="7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is1íďê"/>
              <p:cNvSpPr/>
              <p:nvPr/>
            </p:nvSpPr>
            <p:spPr bwMode="auto">
              <a:xfrm>
                <a:off x="2868" y="3342"/>
                <a:ext cx="224" cy="201"/>
              </a:xfrm>
              <a:custGeom>
                <a:avLst/>
                <a:gdLst>
                  <a:gd name="T0" fmla="*/ 25 w 166"/>
                  <a:gd name="T1" fmla="*/ 133 h 149"/>
                  <a:gd name="T2" fmla="*/ 55 w 166"/>
                  <a:gd name="T3" fmla="*/ 35 h 149"/>
                  <a:gd name="T4" fmla="*/ 105 w 166"/>
                  <a:gd name="T5" fmla="*/ 27 h 149"/>
                  <a:gd name="T6" fmla="*/ 148 w 166"/>
                  <a:gd name="T7" fmla="*/ 30 h 149"/>
                  <a:gd name="T8" fmla="*/ 150 w 166"/>
                  <a:gd name="T9" fmla="*/ 5 h 149"/>
                  <a:gd name="T10" fmla="*/ 103 w 166"/>
                  <a:gd name="T11" fmla="*/ 1 h 149"/>
                  <a:gd name="T12" fmla="*/ 40 w 166"/>
                  <a:gd name="T13" fmla="*/ 15 h 149"/>
                  <a:gd name="T14" fmla="*/ 4 w 166"/>
                  <a:gd name="T15" fmla="*/ 82 h 149"/>
                  <a:gd name="T16" fmla="*/ 1 w 166"/>
                  <a:gd name="T17" fmla="*/ 131 h 149"/>
                  <a:gd name="T18" fmla="*/ 25 w 166"/>
                  <a:gd name="T19" fmla="*/ 13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49">
                    <a:moveTo>
                      <a:pt x="25" y="133"/>
                    </a:moveTo>
                    <a:cubicBezTo>
                      <a:pt x="27" y="99"/>
                      <a:pt x="23" y="56"/>
                      <a:pt x="55" y="35"/>
                    </a:cubicBezTo>
                    <a:cubicBezTo>
                      <a:pt x="71" y="24"/>
                      <a:pt x="87" y="26"/>
                      <a:pt x="105" y="27"/>
                    </a:cubicBezTo>
                    <a:cubicBezTo>
                      <a:pt x="120" y="28"/>
                      <a:pt x="134" y="29"/>
                      <a:pt x="148" y="30"/>
                    </a:cubicBezTo>
                    <a:cubicBezTo>
                      <a:pt x="164" y="31"/>
                      <a:pt x="166" y="6"/>
                      <a:pt x="150" y="5"/>
                    </a:cubicBezTo>
                    <a:cubicBezTo>
                      <a:pt x="135" y="3"/>
                      <a:pt x="119" y="2"/>
                      <a:pt x="103" y="1"/>
                    </a:cubicBezTo>
                    <a:cubicBezTo>
                      <a:pt x="80" y="0"/>
                      <a:pt x="59" y="1"/>
                      <a:pt x="40" y="15"/>
                    </a:cubicBezTo>
                    <a:cubicBezTo>
                      <a:pt x="18" y="31"/>
                      <a:pt x="6" y="55"/>
                      <a:pt x="4" y="82"/>
                    </a:cubicBezTo>
                    <a:cubicBezTo>
                      <a:pt x="3" y="99"/>
                      <a:pt x="2" y="115"/>
                      <a:pt x="1" y="131"/>
                    </a:cubicBezTo>
                    <a:cubicBezTo>
                      <a:pt x="0" y="147"/>
                      <a:pt x="24" y="149"/>
                      <a:pt x="25" y="133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şľîďè"/>
              <p:cNvSpPr/>
              <p:nvPr/>
            </p:nvSpPr>
            <p:spPr bwMode="auto">
              <a:xfrm>
                <a:off x="2984" y="3513"/>
                <a:ext cx="19" cy="25"/>
              </a:xfrm>
              <a:custGeom>
                <a:avLst/>
                <a:gdLst>
                  <a:gd name="T0" fmla="*/ 13 w 14"/>
                  <a:gd name="T1" fmla="*/ 10 h 18"/>
                  <a:gd name="T2" fmla="*/ 6 w 14"/>
                  <a:gd name="T3" fmla="*/ 18 h 18"/>
                  <a:gd name="T4" fmla="*/ 0 w 14"/>
                  <a:gd name="T5" fmla="*/ 9 h 18"/>
                  <a:gd name="T6" fmla="*/ 7 w 14"/>
                  <a:gd name="T7" fmla="*/ 0 h 18"/>
                  <a:gd name="T8" fmla="*/ 13 w 14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13" y="10"/>
                    </a:moveTo>
                    <a:cubicBezTo>
                      <a:pt x="13" y="15"/>
                      <a:pt x="10" y="18"/>
                      <a:pt x="6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7" y="0"/>
                    </a:cubicBezTo>
                    <a:cubicBezTo>
                      <a:pt x="11" y="0"/>
                      <a:pt x="14" y="5"/>
                      <a:pt x="13" y="10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îṣḷïḑè"/>
              <p:cNvSpPr/>
              <p:nvPr/>
            </p:nvSpPr>
            <p:spPr bwMode="auto">
              <a:xfrm>
                <a:off x="3073" y="3515"/>
                <a:ext cx="19" cy="25"/>
              </a:xfrm>
              <a:custGeom>
                <a:avLst/>
                <a:gdLst>
                  <a:gd name="T0" fmla="*/ 13 w 14"/>
                  <a:gd name="T1" fmla="*/ 10 h 19"/>
                  <a:gd name="T2" fmla="*/ 6 w 14"/>
                  <a:gd name="T3" fmla="*/ 19 h 19"/>
                  <a:gd name="T4" fmla="*/ 0 w 14"/>
                  <a:gd name="T5" fmla="*/ 9 h 19"/>
                  <a:gd name="T6" fmla="*/ 8 w 14"/>
                  <a:gd name="T7" fmla="*/ 1 h 19"/>
                  <a:gd name="T8" fmla="*/ 13 w 14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3" y="10"/>
                    </a:moveTo>
                    <a:cubicBezTo>
                      <a:pt x="13" y="15"/>
                      <a:pt x="10" y="19"/>
                      <a:pt x="6" y="19"/>
                    </a:cubicBezTo>
                    <a:cubicBezTo>
                      <a:pt x="3" y="18"/>
                      <a:pt x="0" y="14"/>
                      <a:pt x="0" y="9"/>
                    </a:cubicBezTo>
                    <a:cubicBezTo>
                      <a:pt x="1" y="4"/>
                      <a:pt x="4" y="0"/>
                      <a:pt x="8" y="1"/>
                    </a:cubicBezTo>
                    <a:cubicBezTo>
                      <a:pt x="11" y="1"/>
                      <a:pt x="14" y="5"/>
                      <a:pt x="13" y="10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šľíḓè"/>
              <p:cNvSpPr/>
              <p:nvPr/>
            </p:nvSpPr>
            <p:spPr bwMode="auto">
              <a:xfrm>
                <a:off x="2887" y="3337"/>
                <a:ext cx="262" cy="152"/>
              </a:xfrm>
              <a:custGeom>
                <a:avLst/>
                <a:gdLst>
                  <a:gd name="T0" fmla="*/ 194 w 194"/>
                  <a:gd name="T1" fmla="*/ 22 h 113"/>
                  <a:gd name="T2" fmla="*/ 116 w 194"/>
                  <a:gd name="T3" fmla="*/ 55 h 113"/>
                  <a:gd name="T4" fmla="*/ 8 w 194"/>
                  <a:gd name="T5" fmla="*/ 113 h 113"/>
                  <a:gd name="T6" fmla="*/ 67 w 194"/>
                  <a:gd name="T7" fmla="*/ 5 h 113"/>
                  <a:gd name="T8" fmla="*/ 194 w 194"/>
                  <a:gd name="T9" fmla="*/ 2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113">
                    <a:moveTo>
                      <a:pt x="194" y="22"/>
                    </a:moveTo>
                    <a:cubicBezTo>
                      <a:pt x="194" y="22"/>
                      <a:pt x="192" y="60"/>
                      <a:pt x="116" y="55"/>
                    </a:cubicBezTo>
                    <a:cubicBezTo>
                      <a:pt x="40" y="50"/>
                      <a:pt x="13" y="44"/>
                      <a:pt x="8" y="113"/>
                    </a:cubicBezTo>
                    <a:cubicBezTo>
                      <a:pt x="8" y="113"/>
                      <a:pt x="0" y="10"/>
                      <a:pt x="67" y="5"/>
                    </a:cubicBezTo>
                    <a:cubicBezTo>
                      <a:pt x="134" y="0"/>
                      <a:pt x="155" y="34"/>
                      <a:pt x="194" y="22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îšḻïḑé"/>
              <p:cNvSpPr/>
              <p:nvPr/>
            </p:nvSpPr>
            <p:spPr bwMode="auto">
              <a:xfrm>
                <a:off x="2967" y="3499"/>
                <a:ext cx="51" cy="27"/>
              </a:xfrm>
              <a:custGeom>
                <a:avLst/>
                <a:gdLst>
                  <a:gd name="T0" fmla="*/ 34 w 38"/>
                  <a:gd name="T1" fmla="*/ 11 h 20"/>
                  <a:gd name="T2" fmla="*/ 7 w 38"/>
                  <a:gd name="T3" fmla="*/ 2 h 20"/>
                  <a:gd name="T4" fmla="*/ 5 w 38"/>
                  <a:gd name="T5" fmla="*/ 9 h 20"/>
                  <a:gd name="T6" fmla="*/ 32 w 38"/>
                  <a:gd name="T7" fmla="*/ 19 h 20"/>
                  <a:gd name="T8" fmla="*/ 34 w 38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34" y="11"/>
                    </a:moveTo>
                    <a:cubicBezTo>
                      <a:pt x="25" y="8"/>
                      <a:pt x="16" y="5"/>
                      <a:pt x="7" y="2"/>
                    </a:cubicBezTo>
                    <a:cubicBezTo>
                      <a:pt x="2" y="0"/>
                      <a:pt x="0" y="7"/>
                      <a:pt x="5" y="9"/>
                    </a:cubicBezTo>
                    <a:cubicBezTo>
                      <a:pt x="14" y="12"/>
                      <a:pt x="23" y="15"/>
                      <a:pt x="32" y="19"/>
                    </a:cubicBezTo>
                    <a:cubicBezTo>
                      <a:pt x="36" y="20"/>
                      <a:pt x="38" y="13"/>
                      <a:pt x="34" y="1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sḻîḓe"/>
              <p:cNvSpPr/>
              <p:nvPr/>
            </p:nvSpPr>
            <p:spPr bwMode="auto">
              <a:xfrm>
                <a:off x="3063" y="3503"/>
                <a:ext cx="52" cy="27"/>
              </a:xfrm>
              <a:custGeom>
                <a:avLst/>
                <a:gdLst>
                  <a:gd name="T0" fmla="*/ 6 w 39"/>
                  <a:gd name="T1" fmla="*/ 18 h 20"/>
                  <a:gd name="T2" fmla="*/ 34 w 39"/>
                  <a:gd name="T3" fmla="*/ 9 h 20"/>
                  <a:gd name="T4" fmla="*/ 32 w 39"/>
                  <a:gd name="T5" fmla="*/ 2 h 20"/>
                  <a:gd name="T6" fmla="*/ 5 w 39"/>
                  <a:gd name="T7" fmla="*/ 11 h 20"/>
                  <a:gd name="T8" fmla="*/ 6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6" y="18"/>
                    </a:moveTo>
                    <a:cubicBezTo>
                      <a:pt x="16" y="15"/>
                      <a:pt x="25" y="12"/>
                      <a:pt x="34" y="9"/>
                    </a:cubicBezTo>
                    <a:cubicBezTo>
                      <a:pt x="39" y="7"/>
                      <a:pt x="37" y="0"/>
                      <a:pt x="32" y="2"/>
                    </a:cubicBezTo>
                    <a:cubicBezTo>
                      <a:pt x="23" y="5"/>
                      <a:pt x="14" y="8"/>
                      <a:pt x="5" y="11"/>
                    </a:cubicBezTo>
                    <a:cubicBezTo>
                      <a:pt x="0" y="12"/>
                      <a:pt x="2" y="20"/>
                      <a:pt x="6" y="18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ï$líḍè"/>
              <p:cNvSpPr/>
              <p:nvPr/>
            </p:nvSpPr>
            <p:spPr bwMode="auto">
              <a:xfrm>
                <a:off x="2892" y="3820"/>
                <a:ext cx="65" cy="172"/>
              </a:xfrm>
              <a:custGeom>
                <a:avLst/>
                <a:gdLst>
                  <a:gd name="T0" fmla="*/ 42 w 48"/>
                  <a:gd name="T1" fmla="*/ 3 h 127"/>
                  <a:gd name="T2" fmla="*/ 1 w 48"/>
                  <a:gd name="T3" fmla="*/ 122 h 127"/>
                  <a:gd name="T4" fmla="*/ 6 w 48"/>
                  <a:gd name="T5" fmla="*/ 124 h 127"/>
                  <a:gd name="T6" fmla="*/ 47 w 48"/>
                  <a:gd name="T7" fmla="*/ 4 h 127"/>
                  <a:gd name="T8" fmla="*/ 42 w 48"/>
                  <a:gd name="T9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27">
                    <a:moveTo>
                      <a:pt x="42" y="3"/>
                    </a:moveTo>
                    <a:cubicBezTo>
                      <a:pt x="28" y="43"/>
                      <a:pt x="14" y="83"/>
                      <a:pt x="1" y="122"/>
                    </a:cubicBezTo>
                    <a:cubicBezTo>
                      <a:pt x="0" y="126"/>
                      <a:pt x="5" y="127"/>
                      <a:pt x="6" y="124"/>
                    </a:cubicBezTo>
                    <a:cubicBezTo>
                      <a:pt x="20" y="84"/>
                      <a:pt x="33" y="44"/>
                      <a:pt x="47" y="4"/>
                    </a:cubicBezTo>
                    <a:cubicBezTo>
                      <a:pt x="48" y="1"/>
                      <a:pt x="43" y="0"/>
                      <a:pt x="42" y="3"/>
                    </a:cubicBez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ṩ1îde"/>
              <p:cNvSpPr/>
              <p:nvPr/>
            </p:nvSpPr>
            <p:spPr bwMode="auto">
              <a:xfrm>
                <a:off x="2988" y="3605"/>
                <a:ext cx="89" cy="7"/>
              </a:xfrm>
              <a:custGeom>
                <a:avLst/>
                <a:gdLst>
                  <a:gd name="T0" fmla="*/ 3 w 66"/>
                  <a:gd name="T1" fmla="*/ 5 h 5"/>
                  <a:gd name="T2" fmla="*/ 63 w 66"/>
                  <a:gd name="T3" fmla="*/ 5 h 5"/>
                  <a:gd name="T4" fmla="*/ 63 w 66"/>
                  <a:gd name="T5" fmla="*/ 0 h 5"/>
                  <a:gd name="T6" fmla="*/ 3 w 66"/>
                  <a:gd name="T7" fmla="*/ 0 h 5"/>
                  <a:gd name="T8" fmla="*/ 3 w 6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">
                    <a:moveTo>
                      <a:pt x="3" y="5"/>
                    </a:moveTo>
                    <a:cubicBezTo>
                      <a:pt x="23" y="5"/>
                      <a:pt x="43" y="5"/>
                      <a:pt x="63" y="5"/>
                    </a:cubicBezTo>
                    <a:cubicBezTo>
                      <a:pt x="66" y="5"/>
                      <a:pt x="66" y="0"/>
                      <a:pt x="63" y="0"/>
                    </a:cubicBezTo>
                    <a:cubicBezTo>
                      <a:pt x="43" y="0"/>
                      <a:pt x="23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isļíḍé"/>
              <p:cNvSpPr/>
              <p:nvPr/>
            </p:nvSpPr>
            <p:spPr bwMode="auto">
              <a:xfrm>
                <a:off x="3335" y="2141"/>
                <a:ext cx="193" cy="239"/>
              </a:xfrm>
              <a:custGeom>
                <a:avLst/>
                <a:gdLst>
                  <a:gd name="T0" fmla="*/ 126 w 143"/>
                  <a:gd name="T1" fmla="*/ 52 h 177"/>
                  <a:gd name="T2" fmla="*/ 139 w 143"/>
                  <a:gd name="T3" fmla="*/ 65 h 177"/>
                  <a:gd name="T4" fmla="*/ 143 w 143"/>
                  <a:gd name="T5" fmla="*/ 63 h 177"/>
                  <a:gd name="T6" fmla="*/ 127 w 143"/>
                  <a:gd name="T7" fmla="*/ 4 h 177"/>
                  <a:gd name="T8" fmla="*/ 21 w 143"/>
                  <a:gd name="T9" fmla="*/ 0 h 177"/>
                  <a:gd name="T10" fmla="*/ 0 w 143"/>
                  <a:gd name="T11" fmla="*/ 57 h 177"/>
                  <a:gd name="T12" fmla="*/ 4 w 143"/>
                  <a:gd name="T13" fmla="*/ 59 h 177"/>
                  <a:gd name="T14" fmla="*/ 18 w 143"/>
                  <a:gd name="T15" fmla="*/ 47 h 177"/>
                  <a:gd name="T16" fmla="*/ 66 w 143"/>
                  <a:gd name="T17" fmla="*/ 177 h 177"/>
                  <a:gd name="T18" fmla="*/ 126 w 143"/>
                  <a:gd name="T19" fmla="*/ 52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177">
                    <a:moveTo>
                      <a:pt x="126" y="52"/>
                    </a:moveTo>
                    <a:cubicBezTo>
                      <a:pt x="139" y="65"/>
                      <a:pt x="139" y="65"/>
                      <a:pt x="139" y="65"/>
                    </a:cubicBezTo>
                    <a:cubicBezTo>
                      <a:pt x="140" y="66"/>
                      <a:pt x="143" y="65"/>
                      <a:pt x="143" y="63"/>
                    </a:cubicBezTo>
                    <a:cubicBezTo>
                      <a:pt x="143" y="51"/>
                      <a:pt x="141" y="20"/>
                      <a:pt x="127" y="4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6" y="14"/>
                      <a:pt x="1" y="44"/>
                      <a:pt x="0" y="57"/>
                    </a:cubicBezTo>
                    <a:cubicBezTo>
                      <a:pt x="0" y="59"/>
                      <a:pt x="2" y="60"/>
                      <a:pt x="4" y="59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5" y="103"/>
                      <a:pt x="52" y="176"/>
                      <a:pt x="66" y="177"/>
                    </a:cubicBezTo>
                    <a:cubicBezTo>
                      <a:pt x="80" y="177"/>
                      <a:pt x="134" y="109"/>
                      <a:pt x="126" y="52"/>
                    </a:cubicBezTo>
                    <a:close/>
                  </a:path>
                </a:pathLst>
              </a:custGeom>
              <a:solidFill>
                <a:srgbClr val="FFC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íṧlïḑe"/>
              <p:cNvSpPr/>
              <p:nvPr/>
            </p:nvSpPr>
            <p:spPr bwMode="auto">
              <a:xfrm>
                <a:off x="3401" y="2072"/>
                <a:ext cx="65" cy="220"/>
              </a:xfrm>
              <a:custGeom>
                <a:avLst/>
                <a:gdLst>
                  <a:gd name="T0" fmla="*/ 46 w 48"/>
                  <a:gd name="T1" fmla="*/ 82 h 163"/>
                  <a:gd name="T2" fmla="*/ 20 w 48"/>
                  <a:gd name="T3" fmla="*/ 163 h 163"/>
                  <a:gd name="T4" fmla="*/ 2 w 48"/>
                  <a:gd name="T5" fmla="*/ 80 h 163"/>
                  <a:gd name="T6" fmla="*/ 27 w 48"/>
                  <a:gd name="T7" fmla="*/ 0 h 163"/>
                  <a:gd name="T8" fmla="*/ 46 w 48"/>
                  <a:gd name="T9" fmla="*/ 8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63">
                    <a:moveTo>
                      <a:pt x="46" y="82"/>
                    </a:moveTo>
                    <a:cubicBezTo>
                      <a:pt x="44" y="127"/>
                      <a:pt x="20" y="163"/>
                      <a:pt x="20" y="163"/>
                    </a:cubicBezTo>
                    <a:cubicBezTo>
                      <a:pt x="20" y="163"/>
                      <a:pt x="0" y="125"/>
                      <a:pt x="2" y="80"/>
                    </a:cubicBezTo>
                    <a:cubicBezTo>
                      <a:pt x="4" y="36"/>
                      <a:pt x="15" y="0"/>
                      <a:pt x="27" y="0"/>
                    </a:cubicBezTo>
                    <a:cubicBezTo>
                      <a:pt x="40" y="1"/>
                      <a:pt x="48" y="38"/>
                      <a:pt x="46" y="82"/>
                    </a:cubicBezTo>
                    <a:close/>
                  </a:path>
                </a:pathLst>
              </a:custGeom>
              <a:solidFill>
                <a:srgbClr val="FFE0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ï$lîdé"/>
              <p:cNvSpPr/>
              <p:nvPr/>
            </p:nvSpPr>
            <p:spPr bwMode="auto">
              <a:xfrm>
                <a:off x="3413" y="1833"/>
                <a:ext cx="172" cy="300"/>
              </a:xfrm>
              <a:custGeom>
                <a:avLst/>
                <a:gdLst>
                  <a:gd name="T0" fmla="*/ 103 w 127"/>
                  <a:gd name="T1" fmla="*/ 222 h 222"/>
                  <a:gd name="T2" fmla="*/ 119 w 127"/>
                  <a:gd name="T3" fmla="*/ 207 h 222"/>
                  <a:gd name="T4" fmla="*/ 120 w 127"/>
                  <a:gd name="T5" fmla="*/ 185 h 222"/>
                  <a:gd name="T6" fmla="*/ 124 w 127"/>
                  <a:gd name="T7" fmla="*/ 99 h 222"/>
                  <a:gd name="T8" fmla="*/ 125 w 127"/>
                  <a:gd name="T9" fmla="*/ 63 h 222"/>
                  <a:gd name="T10" fmla="*/ 69 w 127"/>
                  <a:gd name="T11" fmla="*/ 2 h 222"/>
                  <a:gd name="T12" fmla="*/ 68 w 127"/>
                  <a:gd name="T13" fmla="*/ 2 h 222"/>
                  <a:gd name="T14" fmla="*/ 7 w 127"/>
                  <a:gd name="T15" fmla="*/ 58 h 222"/>
                  <a:gd name="T16" fmla="*/ 5 w 127"/>
                  <a:gd name="T17" fmla="*/ 93 h 222"/>
                  <a:gd name="T18" fmla="*/ 1 w 127"/>
                  <a:gd name="T19" fmla="*/ 180 h 222"/>
                  <a:gd name="T20" fmla="*/ 0 w 127"/>
                  <a:gd name="T21" fmla="*/ 200 h 222"/>
                  <a:gd name="T22" fmla="*/ 17 w 127"/>
                  <a:gd name="T23" fmla="*/ 218 h 222"/>
                  <a:gd name="T24" fmla="*/ 103 w 127"/>
                  <a:gd name="T2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222">
                    <a:moveTo>
                      <a:pt x="103" y="222"/>
                    </a:moveTo>
                    <a:cubicBezTo>
                      <a:pt x="109" y="216"/>
                      <a:pt x="113" y="213"/>
                      <a:pt x="119" y="207"/>
                    </a:cubicBezTo>
                    <a:cubicBezTo>
                      <a:pt x="120" y="185"/>
                      <a:pt x="120" y="185"/>
                      <a:pt x="120" y="185"/>
                    </a:cubicBezTo>
                    <a:cubicBezTo>
                      <a:pt x="124" y="99"/>
                      <a:pt x="124" y="99"/>
                      <a:pt x="124" y="99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7" y="31"/>
                      <a:pt x="102" y="3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35" y="0"/>
                      <a:pt x="8" y="26"/>
                      <a:pt x="7" y="58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7" y="207"/>
                      <a:pt x="10" y="211"/>
                      <a:pt x="17" y="218"/>
                    </a:cubicBezTo>
                    <a:lnTo>
                      <a:pt x="103" y="222"/>
                    </a:lnTo>
                    <a:close/>
                  </a:path>
                </a:pathLst>
              </a:custGeom>
              <a:solidFill>
                <a:srgbClr val="A51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íSḻîdè"/>
              <p:cNvSpPr/>
              <p:nvPr/>
            </p:nvSpPr>
            <p:spPr bwMode="auto">
              <a:xfrm>
                <a:off x="3400" y="1833"/>
                <a:ext cx="171" cy="299"/>
              </a:xfrm>
              <a:custGeom>
                <a:avLst/>
                <a:gdLst>
                  <a:gd name="T0" fmla="*/ 103 w 127"/>
                  <a:gd name="T1" fmla="*/ 221 h 221"/>
                  <a:gd name="T2" fmla="*/ 119 w 127"/>
                  <a:gd name="T3" fmla="*/ 207 h 221"/>
                  <a:gd name="T4" fmla="*/ 120 w 127"/>
                  <a:gd name="T5" fmla="*/ 185 h 221"/>
                  <a:gd name="T6" fmla="*/ 124 w 127"/>
                  <a:gd name="T7" fmla="*/ 98 h 221"/>
                  <a:gd name="T8" fmla="*/ 125 w 127"/>
                  <a:gd name="T9" fmla="*/ 63 h 221"/>
                  <a:gd name="T10" fmla="*/ 69 w 127"/>
                  <a:gd name="T11" fmla="*/ 2 h 221"/>
                  <a:gd name="T12" fmla="*/ 68 w 127"/>
                  <a:gd name="T13" fmla="*/ 1 h 221"/>
                  <a:gd name="T14" fmla="*/ 7 w 127"/>
                  <a:gd name="T15" fmla="*/ 58 h 221"/>
                  <a:gd name="T16" fmla="*/ 5 w 127"/>
                  <a:gd name="T17" fmla="*/ 93 h 221"/>
                  <a:gd name="T18" fmla="*/ 1 w 127"/>
                  <a:gd name="T19" fmla="*/ 179 h 221"/>
                  <a:gd name="T20" fmla="*/ 0 w 127"/>
                  <a:gd name="T21" fmla="*/ 199 h 221"/>
                  <a:gd name="T22" fmla="*/ 17 w 127"/>
                  <a:gd name="T23" fmla="*/ 217 h 221"/>
                  <a:gd name="T24" fmla="*/ 103 w 127"/>
                  <a:gd name="T2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221">
                    <a:moveTo>
                      <a:pt x="103" y="221"/>
                    </a:moveTo>
                    <a:cubicBezTo>
                      <a:pt x="109" y="216"/>
                      <a:pt x="113" y="212"/>
                      <a:pt x="119" y="207"/>
                    </a:cubicBezTo>
                    <a:cubicBezTo>
                      <a:pt x="120" y="185"/>
                      <a:pt x="120" y="185"/>
                      <a:pt x="120" y="185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7" y="30"/>
                      <a:pt x="102" y="3"/>
                      <a:pt x="69" y="2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36" y="0"/>
                      <a:pt x="8" y="25"/>
                      <a:pt x="7" y="58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7" y="206"/>
                      <a:pt x="10" y="210"/>
                      <a:pt x="17" y="217"/>
                    </a:cubicBezTo>
                    <a:lnTo>
                      <a:pt x="103" y="221"/>
                    </a:lnTo>
                    <a:close/>
                  </a:path>
                </a:pathLst>
              </a:custGeom>
              <a:solidFill>
                <a:srgbClr val="D6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iŝľiḓè"/>
              <p:cNvSpPr/>
              <p:nvPr/>
            </p:nvSpPr>
            <p:spPr bwMode="auto">
              <a:xfrm>
                <a:off x="3307" y="1829"/>
                <a:ext cx="171" cy="299"/>
              </a:xfrm>
              <a:custGeom>
                <a:avLst/>
                <a:gdLst>
                  <a:gd name="T0" fmla="*/ 102 w 126"/>
                  <a:gd name="T1" fmla="*/ 221 h 221"/>
                  <a:gd name="T2" fmla="*/ 118 w 126"/>
                  <a:gd name="T3" fmla="*/ 207 h 221"/>
                  <a:gd name="T4" fmla="*/ 119 w 126"/>
                  <a:gd name="T5" fmla="*/ 185 h 221"/>
                  <a:gd name="T6" fmla="*/ 123 w 126"/>
                  <a:gd name="T7" fmla="*/ 98 h 221"/>
                  <a:gd name="T8" fmla="*/ 125 w 126"/>
                  <a:gd name="T9" fmla="*/ 63 h 221"/>
                  <a:gd name="T10" fmla="*/ 69 w 126"/>
                  <a:gd name="T11" fmla="*/ 1 h 221"/>
                  <a:gd name="T12" fmla="*/ 68 w 126"/>
                  <a:gd name="T13" fmla="*/ 1 h 221"/>
                  <a:gd name="T14" fmla="*/ 6 w 126"/>
                  <a:gd name="T15" fmla="*/ 58 h 221"/>
                  <a:gd name="T16" fmla="*/ 5 w 126"/>
                  <a:gd name="T17" fmla="*/ 93 h 221"/>
                  <a:gd name="T18" fmla="*/ 1 w 126"/>
                  <a:gd name="T19" fmla="*/ 179 h 221"/>
                  <a:gd name="T20" fmla="*/ 0 w 126"/>
                  <a:gd name="T21" fmla="*/ 199 h 221"/>
                  <a:gd name="T22" fmla="*/ 16 w 126"/>
                  <a:gd name="T23" fmla="*/ 217 h 221"/>
                  <a:gd name="T24" fmla="*/ 102 w 126"/>
                  <a:gd name="T2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221">
                    <a:moveTo>
                      <a:pt x="102" y="221"/>
                    </a:moveTo>
                    <a:cubicBezTo>
                      <a:pt x="109" y="215"/>
                      <a:pt x="112" y="212"/>
                      <a:pt x="118" y="207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6" y="30"/>
                      <a:pt x="101" y="3"/>
                      <a:pt x="69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35" y="0"/>
                      <a:pt x="8" y="25"/>
                      <a:pt x="6" y="58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1" y="179"/>
                      <a:pt x="1" y="179"/>
                      <a:pt x="1" y="179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6" y="206"/>
                      <a:pt x="10" y="210"/>
                      <a:pt x="16" y="217"/>
                    </a:cubicBezTo>
                    <a:lnTo>
                      <a:pt x="102" y="221"/>
                    </a:lnTo>
                    <a:close/>
                  </a:path>
                </a:pathLst>
              </a:custGeom>
              <a:solidFill>
                <a:srgbClr val="A51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işḻïḑé"/>
              <p:cNvSpPr/>
              <p:nvPr/>
            </p:nvSpPr>
            <p:spPr bwMode="auto">
              <a:xfrm>
                <a:off x="3294" y="1828"/>
                <a:ext cx="170" cy="300"/>
              </a:xfrm>
              <a:custGeom>
                <a:avLst/>
                <a:gdLst>
                  <a:gd name="T0" fmla="*/ 103 w 126"/>
                  <a:gd name="T1" fmla="*/ 222 h 222"/>
                  <a:gd name="T2" fmla="*/ 119 w 126"/>
                  <a:gd name="T3" fmla="*/ 207 h 222"/>
                  <a:gd name="T4" fmla="*/ 120 w 126"/>
                  <a:gd name="T5" fmla="*/ 185 h 222"/>
                  <a:gd name="T6" fmla="*/ 123 w 126"/>
                  <a:gd name="T7" fmla="*/ 99 h 222"/>
                  <a:gd name="T8" fmla="*/ 125 w 126"/>
                  <a:gd name="T9" fmla="*/ 63 h 222"/>
                  <a:gd name="T10" fmla="*/ 69 w 126"/>
                  <a:gd name="T11" fmla="*/ 2 h 222"/>
                  <a:gd name="T12" fmla="*/ 68 w 126"/>
                  <a:gd name="T13" fmla="*/ 2 h 222"/>
                  <a:gd name="T14" fmla="*/ 6 w 126"/>
                  <a:gd name="T15" fmla="*/ 58 h 222"/>
                  <a:gd name="T16" fmla="*/ 5 w 126"/>
                  <a:gd name="T17" fmla="*/ 93 h 222"/>
                  <a:gd name="T18" fmla="*/ 1 w 126"/>
                  <a:gd name="T19" fmla="*/ 180 h 222"/>
                  <a:gd name="T20" fmla="*/ 0 w 126"/>
                  <a:gd name="T21" fmla="*/ 200 h 222"/>
                  <a:gd name="T22" fmla="*/ 16 w 126"/>
                  <a:gd name="T23" fmla="*/ 218 h 222"/>
                  <a:gd name="T24" fmla="*/ 103 w 126"/>
                  <a:gd name="T2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222">
                    <a:moveTo>
                      <a:pt x="103" y="222"/>
                    </a:moveTo>
                    <a:cubicBezTo>
                      <a:pt x="109" y="216"/>
                      <a:pt x="112" y="213"/>
                      <a:pt x="119" y="207"/>
                    </a:cubicBezTo>
                    <a:cubicBezTo>
                      <a:pt x="120" y="185"/>
                      <a:pt x="120" y="185"/>
                      <a:pt x="120" y="185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25" y="63"/>
                      <a:pt x="125" y="63"/>
                      <a:pt x="125" y="63"/>
                    </a:cubicBezTo>
                    <a:cubicBezTo>
                      <a:pt x="126" y="31"/>
                      <a:pt x="101" y="3"/>
                      <a:pt x="69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35" y="0"/>
                      <a:pt x="8" y="26"/>
                      <a:pt x="6" y="58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1" y="180"/>
                      <a:pt x="1" y="180"/>
                      <a:pt x="1" y="18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6" y="207"/>
                      <a:pt x="10" y="211"/>
                      <a:pt x="16" y="218"/>
                    </a:cubicBezTo>
                    <a:lnTo>
                      <a:pt x="103" y="222"/>
                    </a:lnTo>
                    <a:close/>
                  </a:path>
                </a:pathLst>
              </a:custGeom>
              <a:solidFill>
                <a:srgbClr val="D6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isḷíḋê"/>
              <p:cNvSpPr/>
              <p:nvPr/>
            </p:nvSpPr>
            <p:spPr bwMode="auto">
              <a:xfrm>
                <a:off x="3279" y="1971"/>
                <a:ext cx="323" cy="55"/>
              </a:xfrm>
              <a:custGeom>
                <a:avLst/>
                <a:gdLst>
                  <a:gd name="T0" fmla="*/ 224 w 239"/>
                  <a:gd name="T1" fmla="*/ 41 h 41"/>
                  <a:gd name="T2" fmla="*/ 13 w 239"/>
                  <a:gd name="T3" fmla="*/ 31 h 41"/>
                  <a:gd name="T4" fmla="*/ 1 w 239"/>
                  <a:gd name="T5" fmla="*/ 15 h 41"/>
                  <a:gd name="T6" fmla="*/ 1 w 239"/>
                  <a:gd name="T7" fmla="*/ 15 h 41"/>
                  <a:gd name="T8" fmla="*/ 15 w 239"/>
                  <a:gd name="T9" fmla="*/ 0 h 41"/>
                  <a:gd name="T10" fmla="*/ 226 w 239"/>
                  <a:gd name="T11" fmla="*/ 10 h 41"/>
                  <a:gd name="T12" fmla="*/ 239 w 239"/>
                  <a:gd name="T13" fmla="*/ 26 h 41"/>
                  <a:gd name="T14" fmla="*/ 238 w 239"/>
                  <a:gd name="T15" fmla="*/ 26 h 41"/>
                  <a:gd name="T16" fmla="*/ 224 w 239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1">
                    <a:moveTo>
                      <a:pt x="224" y="41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6" y="31"/>
                      <a:pt x="0" y="2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7"/>
                      <a:pt x="7" y="0"/>
                      <a:pt x="15" y="0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33" y="10"/>
                      <a:pt x="239" y="17"/>
                      <a:pt x="239" y="26"/>
                    </a:cubicBezTo>
                    <a:cubicBezTo>
                      <a:pt x="238" y="26"/>
                      <a:pt x="238" y="26"/>
                      <a:pt x="238" y="26"/>
                    </a:cubicBezTo>
                    <a:cubicBezTo>
                      <a:pt x="238" y="35"/>
                      <a:pt x="232" y="41"/>
                      <a:pt x="224" y="41"/>
                    </a:cubicBezTo>
                    <a:close/>
                  </a:path>
                </a:pathLst>
              </a:custGeom>
              <a:solidFill>
                <a:srgbClr val="9E8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ïSļiḑè"/>
              <p:cNvSpPr/>
              <p:nvPr/>
            </p:nvSpPr>
            <p:spPr bwMode="auto">
              <a:xfrm>
                <a:off x="3279" y="1979"/>
                <a:ext cx="323" cy="57"/>
              </a:xfrm>
              <a:custGeom>
                <a:avLst/>
                <a:gdLst>
                  <a:gd name="T0" fmla="*/ 224 w 239"/>
                  <a:gd name="T1" fmla="*/ 41 h 42"/>
                  <a:gd name="T2" fmla="*/ 13 w 239"/>
                  <a:gd name="T3" fmla="*/ 32 h 42"/>
                  <a:gd name="T4" fmla="*/ 1 w 239"/>
                  <a:gd name="T5" fmla="*/ 16 h 42"/>
                  <a:gd name="T6" fmla="*/ 1 w 239"/>
                  <a:gd name="T7" fmla="*/ 15 h 42"/>
                  <a:gd name="T8" fmla="*/ 15 w 239"/>
                  <a:gd name="T9" fmla="*/ 1 h 42"/>
                  <a:gd name="T10" fmla="*/ 226 w 239"/>
                  <a:gd name="T11" fmla="*/ 10 h 42"/>
                  <a:gd name="T12" fmla="*/ 239 w 239"/>
                  <a:gd name="T13" fmla="*/ 26 h 42"/>
                  <a:gd name="T14" fmla="*/ 238 w 239"/>
                  <a:gd name="T15" fmla="*/ 26 h 42"/>
                  <a:gd name="T16" fmla="*/ 224 w 239"/>
                  <a:gd name="T17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42">
                    <a:moveTo>
                      <a:pt x="224" y="41"/>
                    </a:moveTo>
                    <a:cubicBezTo>
                      <a:pt x="13" y="32"/>
                      <a:pt x="13" y="32"/>
                      <a:pt x="13" y="32"/>
                    </a:cubicBezTo>
                    <a:cubicBezTo>
                      <a:pt x="6" y="31"/>
                      <a:pt x="0" y="24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7"/>
                      <a:pt x="7" y="0"/>
                      <a:pt x="15" y="1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33" y="10"/>
                      <a:pt x="239" y="18"/>
                      <a:pt x="239" y="26"/>
                    </a:cubicBezTo>
                    <a:cubicBezTo>
                      <a:pt x="238" y="26"/>
                      <a:pt x="238" y="26"/>
                      <a:pt x="238" y="26"/>
                    </a:cubicBezTo>
                    <a:cubicBezTo>
                      <a:pt x="238" y="35"/>
                      <a:pt x="232" y="42"/>
                      <a:pt x="224" y="41"/>
                    </a:cubicBezTo>
                    <a:close/>
                  </a:path>
                </a:pathLst>
              </a:custGeom>
              <a:solidFill>
                <a:srgbClr val="BCAC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iSlíḋê"/>
              <p:cNvSpPr/>
              <p:nvPr/>
            </p:nvSpPr>
            <p:spPr bwMode="auto">
              <a:xfrm>
                <a:off x="3313" y="1976"/>
                <a:ext cx="61" cy="60"/>
              </a:xfrm>
              <a:custGeom>
                <a:avLst/>
                <a:gdLst>
                  <a:gd name="T0" fmla="*/ 32 w 45"/>
                  <a:gd name="T1" fmla="*/ 40 h 44"/>
                  <a:gd name="T2" fmla="*/ 32 w 45"/>
                  <a:gd name="T3" fmla="*/ 37 h 44"/>
                  <a:gd name="T4" fmla="*/ 12 w 45"/>
                  <a:gd name="T5" fmla="*/ 36 h 44"/>
                  <a:gd name="T6" fmla="*/ 8 w 45"/>
                  <a:gd name="T7" fmla="*/ 31 h 44"/>
                  <a:gd name="T8" fmla="*/ 8 w 45"/>
                  <a:gd name="T9" fmla="*/ 31 h 44"/>
                  <a:gd name="T10" fmla="*/ 8 w 45"/>
                  <a:gd name="T11" fmla="*/ 31 h 44"/>
                  <a:gd name="T12" fmla="*/ 9 w 45"/>
                  <a:gd name="T13" fmla="*/ 12 h 44"/>
                  <a:gd name="T14" fmla="*/ 13 w 45"/>
                  <a:gd name="T15" fmla="*/ 8 h 44"/>
                  <a:gd name="T16" fmla="*/ 14 w 45"/>
                  <a:gd name="T17" fmla="*/ 8 h 44"/>
                  <a:gd name="T18" fmla="*/ 33 w 45"/>
                  <a:gd name="T19" fmla="*/ 9 h 44"/>
                  <a:gd name="T20" fmla="*/ 37 w 45"/>
                  <a:gd name="T21" fmla="*/ 13 h 44"/>
                  <a:gd name="T22" fmla="*/ 37 w 45"/>
                  <a:gd name="T23" fmla="*/ 13 h 44"/>
                  <a:gd name="T24" fmla="*/ 36 w 45"/>
                  <a:gd name="T25" fmla="*/ 32 h 44"/>
                  <a:gd name="T26" fmla="*/ 32 w 45"/>
                  <a:gd name="T27" fmla="*/ 37 h 44"/>
                  <a:gd name="T28" fmla="*/ 32 w 45"/>
                  <a:gd name="T29" fmla="*/ 37 h 44"/>
                  <a:gd name="T30" fmla="*/ 32 w 45"/>
                  <a:gd name="T31" fmla="*/ 37 h 44"/>
                  <a:gd name="T32" fmla="*/ 32 w 45"/>
                  <a:gd name="T33" fmla="*/ 40 h 44"/>
                  <a:gd name="T34" fmla="*/ 31 w 45"/>
                  <a:gd name="T35" fmla="*/ 44 h 44"/>
                  <a:gd name="T36" fmla="*/ 32 w 45"/>
                  <a:gd name="T37" fmla="*/ 44 h 44"/>
                  <a:gd name="T38" fmla="*/ 44 w 45"/>
                  <a:gd name="T39" fmla="*/ 33 h 44"/>
                  <a:gd name="T40" fmla="*/ 45 w 45"/>
                  <a:gd name="T41" fmla="*/ 13 h 44"/>
                  <a:gd name="T42" fmla="*/ 45 w 45"/>
                  <a:gd name="T43" fmla="*/ 13 h 44"/>
                  <a:gd name="T44" fmla="*/ 45 w 45"/>
                  <a:gd name="T45" fmla="*/ 13 h 44"/>
                  <a:gd name="T46" fmla="*/ 33 w 45"/>
                  <a:gd name="T47" fmla="*/ 1 h 44"/>
                  <a:gd name="T48" fmla="*/ 14 w 45"/>
                  <a:gd name="T49" fmla="*/ 0 h 44"/>
                  <a:gd name="T50" fmla="*/ 13 w 45"/>
                  <a:gd name="T51" fmla="*/ 0 h 44"/>
                  <a:gd name="T52" fmla="*/ 1 w 45"/>
                  <a:gd name="T53" fmla="*/ 11 h 44"/>
                  <a:gd name="T54" fmla="*/ 0 w 45"/>
                  <a:gd name="T55" fmla="*/ 31 h 44"/>
                  <a:gd name="T56" fmla="*/ 0 w 45"/>
                  <a:gd name="T57" fmla="*/ 31 h 44"/>
                  <a:gd name="T58" fmla="*/ 0 w 45"/>
                  <a:gd name="T59" fmla="*/ 31 h 44"/>
                  <a:gd name="T60" fmla="*/ 12 w 45"/>
                  <a:gd name="T61" fmla="*/ 44 h 44"/>
                  <a:gd name="T62" fmla="*/ 31 w 45"/>
                  <a:gd name="T63" fmla="*/ 44 h 44"/>
                  <a:gd name="T64" fmla="*/ 31 w 45"/>
                  <a:gd name="T65" fmla="*/ 44 h 44"/>
                  <a:gd name="T66" fmla="*/ 32 w 45"/>
                  <a:gd name="T67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" h="44">
                    <a:moveTo>
                      <a:pt x="32" y="40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6"/>
                      <a:pt x="8" y="34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9"/>
                      <a:pt x="11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5" y="9"/>
                      <a:pt x="37" y="11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5"/>
                      <a:pt x="34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8" y="44"/>
                      <a:pt x="44" y="39"/>
                      <a:pt x="44" y="3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6"/>
                      <a:pt x="40" y="1"/>
                      <a:pt x="3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2" y="5"/>
                      <a:pt x="1" y="1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8"/>
                      <a:pt x="5" y="43"/>
                      <a:pt x="12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lnTo>
                      <a:pt x="32" y="40"/>
                    </a:lnTo>
                    <a:close/>
                  </a:path>
                </a:pathLst>
              </a:custGeom>
              <a:solidFill>
                <a:srgbClr val="FFE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iṣ1idé"/>
              <p:cNvSpPr/>
              <p:nvPr/>
            </p:nvSpPr>
            <p:spPr bwMode="auto">
              <a:xfrm>
                <a:off x="3316" y="2122"/>
                <a:ext cx="236" cy="27"/>
              </a:xfrm>
              <a:custGeom>
                <a:avLst/>
                <a:gdLst>
                  <a:gd name="T0" fmla="*/ 162 w 175"/>
                  <a:gd name="T1" fmla="*/ 19 h 20"/>
                  <a:gd name="T2" fmla="*/ 12 w 175"/>
                  <a:gd name="T3" fmla="*/ 12 h 20"/>
                  <a:gd name="T4" fmla="*/ 1 w 175"/>
                  <a:gd name="T5" fmla="*/ 0 h 20"/>
                  <a:gd name="T6" fmla="*/ 1 w 175"/>
                  <a:gd name="T7" fmla="*/ 0 h 20"/>
                  <a:gd name="T8" fmla="*/ 175 w 175"/>
                  <a:gd name="T9" fmla="*/ 8 h 20"/>
                  <a:gd name="T10" fmla="*/ 175 w 175"/>
                  <a:gd name="T11" fmla="*/ 8 h 20"/>
                  <a:gd name="T12" fmla="*/ 162 w 175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20">
                    <a:moveTo>
                      <a:pt x="16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5" y="12"/>
                      <a:pt x="0" y="7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14"/>
                      <a:pt x="169" y="20"/>
                      <a:pt x="162" y="19"/>
                    </a:cubicBezTo>
                    <a:close/>
                  </a:path>
                </a:pathLst>
              </a:custGeom>
              <a:solidFill>
                <a:srgbClr val="B6CC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iṡ1ïḑé"/>
              <p:cNvSpPr/>
              <p:nvPr/>
            </p:nvSpPr>
            <p:spPr bwMode="auto">
              <a:xfrm>
                <a:off x="3701" y="2448"/>
                <a:ext cx="195" cy="206"/>
              </a:xfrm>
              <a:custGeom>
                <a:avLst/>
                <a:gdLst>
                  <a:gd name="T0" fmla="*/ 128 w 144"/>
                  <a:gd name="T1" fmla="*/ 153 h 153"/>
                  <a:gd name="T2" fmla="*/ 131 w 144"/>
                  <a:gd name="T3" fmla="*/ 149 h 153"/>
                  <a:gd name="T4" fmla="*/ 126 w 144"/>
                  <a:gd name="T5" fmla="*/ 99 h 153"/>
                  <a:gd name="T6" fmla="*/ 103 w 144"/>
                  <a:gd name="T7" fmla="*/ 80 h 153"/>
                  <a:gd name="T8" fmla="*/ 101 w 144"/>
                  <a:gd name="T9" fmla="*/ 62 h 153"/>
                  <a:gd name="T10" fmla="*/ 101 w 144"/>
                  <a:gd name="T11" fmla="*/ 62 h 153"/>
                  <a:gd name="T12" fmla="*/ 100 w 144"/>
                  <a:gd name="T13" fmla="*/ 44 h 153"/>
                  <a:gd name="T14" fmla="*/ 52 w 144"/>
                  <a:gd name="T15" fmla="*/ 4 h 153"/>
                  <a:gd name="T16" fmla="*/ 34 w 144"/>
                  <a:gd name="T17" fmla="*/ 6 h 153"/>
                  <a:gd name="T18" fmla="*/ 0 w 144"/>
                  <a:gd name="T19" fmla="*/ 47 h 153"/>
                  <a:gd name="T20" fmla="*/ 44 w 144"/>
                  <a:gd name="T21" fmla="*/ 83 h 153"/>
                  <a:gd name="T22" fmla="*/ 48 w 144"/>
                  <a:gd name="T23" fmla="*/ 78 h 153"/>
                  <a:gd name="T24" fmla="*/ 55 w 144"/>
                  <a:gd name="T25" fmla="*/ 92 h 153"/>
                  <a:gd name="T26" fmla="*/ 128 w 144"/>
                  <a:gd name="T2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53">
                    <a:moveTo>
                      <a:pt x="128" y="153"/>
                    </a:move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44" y="134"/>
                      <a:pt x="142" y="111"/>
                      <a:pt x="126" y="99"/>
                    </a:cubicBezTo>
                    <a:cubicBezTo>
                      <a:pt x="103" y="80"/>
                      <a:pt x="103" y="80"/>
                      <a:pt x="103" y="80"/>
                    </a:cubicBezTo>
                    <a:cubicBezTo>
                      <a:pt x="98" y="75"/>
                      <a:pt x="97" y="67"/>
                      <a:pt x="101" y="62"/>
                    </a:cubicBezTo>
                    <a:cubicBezTo>
                      <a:pt x="101" y="62"/>
                      <a:pt x="101" y="62"/>
                      <a:pt x="101" y="62"/>
                    </a:cubicBezTo>
                    <a:cubicBezTo>
                      <a:pt x="106" y="56"/>
                      <a:pt x="105" y="48"/>
                      <a:pt x="100" y="4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47" y="0"/>
                      <a:pt x="39" y="1"/>
                      <a:pt x="34" y="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55" y="92"/>
                      <a:pt x="55" y="92"/>
                      <a:pt x="55" y="92"/>
                    </a:cubicBezTo>
                    <a:lnTo>
                      <a:pt x="128" y="153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isļîḓe"/>
              <p:cNvSpPr/>
              <p:nvPr/>
            </p:nvSpPr>
            <p:spPr bwMode="auto">
              <a:xfrm>
                <a:off x="3401" y="2421"/>
                <a:ext cx="109" cy="236"/>
              </a:xfrm>
              <a:custGeom>
                <a:avLst/>
                <a:gdLst>
                  <a:gd name="T0" fmla="*/ 31 w 81"/>
                  <a:gd name="T1" fmla="*/ 175 h 175"/>
                  <a:gd name="T2" fmla="*/ 36 w 81"/>
                  <a:gd name="T3" fmla="*/ 174 h 175"/>
                  <a:gd name="T4" fmla="*/ 65 w 81"/>
                  <a:gd name="T5" fmla="*/ 132 h 175"/>
                  <a:gd name="T6" fmla="*/ 59 w 81"/>
                  <a:gd name="T7" fmla="*/ 102 h 175"/>
                  <a:gd name="T8" fmla="*/ 69 w 81"/>
                  <a:gd name="T9" fmla="*/ 87 h 175"/>
                  <a:gd name="T10" fmla="*/ 69 w 81"/>
                  <a:gd name="T11" fmla="*/ 87 h 175"/>
                  <a:gd name="T12" fmla="*/ 79 w 81"/>
                  <a:gd name="T13" fmla="*/ 72 h 175"/>
                  <a:gd name="T14" fmla="*/ 68 w 81"/>
                  <a:gd name="T15" fmla="*/ 12 h 175"/>
                  <a:gd name="T16" fmla="*/ 53 w 81"/>
                  <a:gd name="T17" fmla="*/ 2 h 175"/>
                  <a:gd name="T18" fmla="*/ 0 w 81"/>
                  <a:gd name="T19" fmla="*/ 12 h 175"/>
                  <a:gd name="T20" fmla="*/ 11 w 81"/>
                  <a:gd name="T21" fmla="*/ 67 h 175"/>
                  <a:gd name="T22" fmla="*/ 18 w 81"/>
                  <a:gd name="T23" fmla="*/ 66 h 175"/>
                  <a:gd name="T24" fmla="*/ 14 w 81"/>
                  <a:gd name="T25" fmla="*/ 81 h 175"/>
                  <a:gd name="T26" fmla="*/ 31 w 81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175">
                    <a:moveTo>
                      <a:pt x="31" y="175"/>
                    </a:moveTo>
                    <a:cubicBezTo>
                      <a:pt x="36" y="174"/>
                      <a:pt x="36" y="174"/>
                      <a:pt x="36" y="174"/>
                    </a:cubicBezTo>
                    <a:cubicBezTo>
                      <a:pt x="56" y="170"/>
                      <a:pt x="68" y="151"/>
                      <a:pt x="65" y="132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58" y="95"/>
                      <a:pt x="62" y="89"/>
                      <a:pt x="69" y="87"/>
                    </a:cubicBezTo>
                    <a:cubicBezTo>
                      <a:pt x="69" y="87"/>
                      <a:pt x="69" y="87"/>
                      <a:pt x="69" y="87"/>
                    </a:cubicBezTo>
                    <a:cubicBezTo>
                      <a:pt x="76" y="86"/>
                      <a:pt x="81" y="79"/>
                      <a:pt x="79" y="7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6" y="5"/>
                      <a:pt x="60" y="0"/>
                      <a:pt x="53" y="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4" y="81"/>
                      <a:pt x="14" y="81"/>
                      <a:pt x="14" y="81"/>
                    </a:cubicBezTo>
                    <a:lnTo>
                      <a:pt x="31" y="175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ïsḷiďe"/>
              <p:cNvSpPr/>
              <p:nvPr/>
            </p:nvSpPr>
            <p:spPr bwMode="auto">
              <a:xfrm>
                <a:off x="3477" y="2141"/>
                <a:ext cx="468" cy="386"/>
              </a:xfrm>
              <a:custGeom>
                <a:avLst/>
                <a:gdLst>
                  <a:gd name="T0" fmla="*/ 288 w 346"/>
                  <a:gd name="T1" fmla="*/ 87 h 286"/>
                  <a:gd name="T2" fmla="*/ 206 w 346"/>
                  <a:gd name="T3" fmla="*/ 25 h 286"/>
                  <a:gd name="T4" fmla="*/ 166 w 346"/>
                  <a:gd name="T5" fmla="*/ 0 h 286"/>
                  <a:gd name="T6" fmla="*/ 45 w 346"/>
                  <a:gd name="T7" fmla="*/ 0 h 286"/>
                  <a:gd name="T8" fmla="*/ 0 w 346"/>
                  <a:gd name="T9" fmla="*/ 45 h 286"/>
                  <a:gd name="T10" fmla="*/ 0 w 346"/>
                  <a:gd name="T11" fmla="*/ 50 h 286"/>
                  <a:gd name="T12" fmla="*/ 32 w 346"/>
                  <a:gd name="T13" fmla="*/ 93 h 286"/>
                  <a:gd name="T14" fmla="*/ 68 w 346"/>
                  <a:gd name="T15" fmla="*/ 157 h 286"/>
                  <a:gd name="T16" fmla="*/ 8 w 346"/>
                  <a:gd name="T17" fmla="*/ 212 h 286"/>
                  <a:gd name="T18" fmla="*/ 23 w 346"/>
                  <a:gd name="T19" fmla="*/ 286 h 286"/>
                  <a:gd name="T20" fmla="*/ 143 w 346"/>
                  <a:gd name="T21" fmla="*/ 164 h 286"/>
                  <a:gd name="T22" fmla="*/ 132 w 346"/>
                  <a:gd name="T23" fmla="*/ 95 h 286"/>
                  <a:gd name="T24" fmla="*/ 166 w 346"/>
                  <a:gd name="T25" fmla="*/ 95 h 286"/>
                  <a:gd name="T26" fmla="*/ 169 w 346"/>
                  <a:gd name="T27" fmla="*/ 95 h 286"/>
                  <a:gd name="T28" fmla="*/ 185 w 346"/>
                  <a:gd name="T29" fmla="*/ 97 h 286"/>
                  <a:gd name="T30" fmla="*/ 225 w 346"/>
                  <a:gd name="T31" fmla="*/ 128 h 286"/>
                  <a:gd name="T32" fmla="*/ 210 w 346"/>
                  <a:gd name="T33" fmla="*/ 225 h 286"/>
                  <a:gd name="T34" fmla="*/ 269 w 346"/>
                  <a:gd name="T35" fmla="*/ 273 h 286"/>
                  <a:gd name="T36" fmla="*/ 288 w 346"/>
                  <a:gd name="T37" fmla="*/ 8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6" h="286">
                    <a:moveTo>
                      <a:pt x="288" y="87"/>
                    </a:moveTo>
                    <a:cubicBezTo>
                      <a:pt x="265" y="51"/>
                      <a:pt x="234" y="33"/>
                      <a:pt x="206" y="25"/>
                    </a:cubicBezTo>
                    <a:cubicBezTo>
                      <a:pt x="199" y="10"/>
                      <a:pt x="184" y="0"/>
                      <a:pt x="166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71"/>
                      <a:pt x="13" y="88"/>
                      <a:pt x="32" y="93"/>
                    </a:cubicBezTo>
                    <a:cubicBezTo>
                      <a:pt x="48" y="103"/>
                      <a:pt x="71" y="124"/>
                      <a:pt x="68" y="157"/>
                    </a:cubicBezTo>
                    <a:cubicBezTo>
                      <a:pt x="64" y="199"/>
                      <a:pt x="10" y="211"/>
                      <a:pt x="8" y="212"/>
                    </a:cubicBezTo>
                    <a:cubicBezTo>
                      <a:pt x="23" y="286"/>
                      <a:pt x="23" y="286"/>
                      <a:pt x="23" y="286"/>
                    </a:cubicBezTo>
                    <a:cubicBezTo>
                      <a:pt x="64" y="277"/>
                      <a:pt x="136" y="242"/>
                      <a:pt x="143" y="164"/>
                    </a:cubicBezTo>
                    <a:cubicBezTo>
                      <a:pt x="146" y="138"/>
                      <a:pt x="141" y="115"/>
                      <a:pt x="132" y="95"/>
                    </a:cubicBezTo>
                    <a:cubicBezTo>
                      <a:pt x="166" y="95"/>
                      <a:pt x="166" y="95"/>
                      <a:pt x="166" y="95"/>
                    </a:cubicBezTo>
                    <a:cubicBezTo>
                      <a:pt x="167" y="95"/>
                      <a:pt x="168" y="95"/>
                      <a:pt x="169" y="95"/>
                    </a:cubicBezTo>
                    <a:cubicBezTo>
                      <a:pt x="175" y="95"/>
                      <a:pt x="180" y="95"/>
                      <a:pt x="185" y="97"/>
                    </a:cubicBezTo>
                    <a:cubicBezTo>
                      <a:pt x="198" y="101"/>
                      <a:pt x="213" y="110"/>
                      <a:pt x="225" y="128"/>
                    </a:cubicBezTo>
                    <a:cubicBezTo>
                      <a:pt x="253" y="171"/>
                      <a:pt x="212" y="223"/>
                      <a:pt x="210" y="225"/>
                    </a:cubicBezTo>
                    <a:cubicBezTo>
                      <a:pt x="269" y="273"/>
                      <a:pt x="269" y="273"/>
                      <a:pt x="269" y="273"/>
                    </a:cubicBezTo>
                    <a:cubicBezTo>
                      <a:pt x="272" y="269"/>
                      <a:pt x="346" y="177"/>
                      <a:pt x="288" y="87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ïş1iḓé"/>
              <p:cNvSpPr/>
              <p:nvPr/>
            </p:nvSpPr>
            <p:spPr bwMode="auto">
              <a:xfrm>
                <a:off x="3466" y="2096"/>
                <a:ext cx="480" cy="414"/>
              </a:xfrm>
              <a:custGeom>
                <a:avLst/>
                <a:gdLst>
                  <a:gd name="T0" fmla="*/ 141 w 355"/>
                  <a:gd name="T1" fmla="*/ 128 h 306"/>
                  <a:gd name="T2" fmla="*/ 175 w 355"/>
                  <a:gd name="T3" fmla="*/ 128 h 306"/>
                  <a:gd name="T4" fmla="*/ 178 w 355"/>
                  <a:gd name="T5" fmla="*/ 128 h 306"/>
                  <a:gd name="T6" fmla="*/ 194 w 355"/>
                  <a:gd name="T7" fmla="*/ 130 h 306"/>
                  <a:gd name="T8" fmla="*/ 234 w 355"/>
                  <a:gd name="T9" fmla="*/ 161 h 306"/>
                  <a:gd name="T10" fmla="*/ 219 w 355"/>
                  <a:gd name="T11" fmla="*/ 258 h 306"/>
                  <a:gd name="T12" fmla="*/ 278 w 355"/>
                  <a:gd name="T13" fmla="*/ 306 h 306"/>
                  <a:gd name="T14" fmla="*/ 297 w 355"/>
                  <a:gd name="T15" fmla="*/ 120 h 306"/>
                  <a:gd name="T16" fmla="*/ 215 w 355"/>
                  <a:gd name="T17" fmla="*/ 58 h 306"/>
                  <a:gd name="T18" fmla="*/ 175 w 355"/>
                  <a:gd name="T19" fmla="*/ 33 h 306"/>
                  <a:gd name="T20" fmla="*/ 54 w 355"/>
                  <a:gd name="T21" fmla="*/ 33 h 306"/>
                  <a:gd name="T22" fmla="*/ 141 w 355"/>
                  <a:gd name="T23" fmla="*/ 128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5" h="306">
                    <a:moveTo>
                      <a:pt x="141" y="128"/>
                    </a:moveTo>
                    <a:cubicBezTo>
                      <a:pt x="175" y="128"/>
                      <a:pt x="175" y="128"/>
                      <a:pt x="175" y="128"/>
                    </a:cubicBezTo>
                    <a:cubicBezTo>
                      <a:pt x="176" y="128"/>
                      <a:pt x="177" y="128"/>
                      <a:pt x="178" y="128"/>
                    </a:cubicBezTo>
                    <a:cubicBezTo>
                      <a:pt x="184" y="128"/>
                      <a:pt x="189" y="128"/>
                      <a:pt x="194" y="130"/>
                    </a:cubicBezTo>
                    <a:cubicBezTo>
                      <a:pt x="207" y="134"/>
                      <a:pt x="222" y="143"/>
                      <a:pt x="234" y="161"/>
                    </a:cubicBezTo>
                    <a:cubicBezTo>
                      <a:pt x="262" y="204"/>
                      <a:pt x="221" y="256"/>
                      <a:pt x="219" y="258"/>
                    </a:cubicBezTo>
                    <a:cubicBezTo>
                      <a:pt x="278" y="306"/>
                      <a:pt x="278" y="306"/>
                      <a:pt x="278" y="306"/>
                    </a:cubicBezTo>
                    <a:cubicBezTo>
                      <a:pt x="281" y="302"/>
                      <a:pt x="355" y="210"/>
                      <a:pt x="297" y="120"/>
                    </a:cubicBezTo>
                    <a:cubicBezTo>
                      <a:pt x="274" y="84"/>
                      <a:pt x="243" y="66"/>
                      <a:pt x="215" y="58"/>
                    </a:cubicBezTo>
                    <a:cubicBezTo>
                      <a:pt x="208" y="43"/>
                      <a:pt x="193" y="33"/>
                      <a:pt x="175" y="33"/>
                    </a:cubicBezTo>
                    <a:cubicBezTo>
                      <a:pt x="175" y="33"/>
                      <a:pt x="0" y="0"/>
                      <a:pt x="54" y="33"/>
                    </a:cubicBezTo>
                    <a:cubicBezTo>
                      <a:pt x="107" y="67"/>
                      <a:pt x="141" y="128"/>
                      <a:pt x="141" y="128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4" name="iṧļïḑê"/>
              <p:cNvSpPr/>
              <p:nvPr/>
            </p:nvSpPr>
            <p:spPr bwMode="auto">
              <a:xfrm>
                <a:off x="3475" y="2141"/>
                <a:ext cx="282" cy="128"/>
              </a:xfrm>
              <a:custGeom>
                <a:avLst/>
                <a:gdLst>
                  <a:gd name="T0" fmla="*/ 166 w 208"/>
                  <a:gd name="T1" fmla="*/ 0 h 95"/>
                  <a:gd name="T2" fmla="*/ 45 w 208"/>
                  <a:gd name="T3" fmla="*/ 0 h 95"/>
                  <a:gd name="T4" fmla="*/ 0 w 208"/>
                  <a:gd name="T5" fmla="*/ 39 h 95"/>
                  <a:gd name="T6" fmla="*/ 1 w 208"/>
                  <a:gd name="T7" fmla="*/ 54 h 95"/>
                  <a:gd name="T8" fmla="*/ 208 w 208"/>
                  <a:gd name="T9" fmla="*/ 40 h 95"/>
                  <a:gd name="T10" fmla="*/ 207 w 208"/>
                  <a:gd name="T11" fmla="*/ 24 h 95"/>
                  <a:gd name="T12" fmla="*/ 206 w 208"/>
                  <a:gd name="T13" fmla="*/ 24 h 95"/>
                  <a:gd name="T14" fmla="*/ 166 w 208"/>
                  <a:gd name="T1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95">
                    <a:moveTo>
                      <a:pt x="166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2" y="0"/>
                      <a:pt x="3" y="17"/>
                      <a:pt x="0" y="39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78" y="95"/>
                      <a:pt x="208" y="40"/>
                    </a:cubicBezTo>
                    <a:cubicBezTo>
                      <a:pt x="207" y="24"/>
                      <a:pt x="207" y="24"/>
                      <a:pt x="207" y="24"/>
                    </a:cubicBezTo>
                    <a:cubicBezTo>
                      <a:pt x="206" y="24"/>
                      <a:pt x="206" y="24"/>
                      <a:pt x="206" y="24"/>
                    </a:cubicBezTo>
                    <a:cubicBezTo>
                      <a:pt x="198" y="10"/>
                      <a:pt x="183" y="0"/>
                      <a:pt x="166" y="0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5" name="íš1iḋê"/>
              <p:cNvSpPr/>
              <p:nvPr/>
            </p:nvSpPr>
            <p:spPr bwMode="auto">
              <a:xfrm>
                <a:off x="3628" y="1820"/>
                <a:ext cx="268" cy="289"/>
              </a:xfrm>
              <a:custGeom>
                <a:avLst/>
                <a:gdLst>
                  <a:gd name="T0" fmla="*/ 34 w 198"/>
                  <a:gd name="T1" fmla="*/ 65 h 214"/>
                  <a:gd name="T2" fmla="*/ 37 w 198"/>
                  <a:gd name="T3" fmla="*/ 66 h 214"/>
                  <a:gd name="T4" fmla="*/ 38 w 198"/>
                  <a:gd name="T5" fmla="*/ 67 h 214"/>
                  <a:gd name="T6" fmla="*/ 46 w 198"/>
                  <a:gd name="T7" fmla="*/ 70 h 214"/>
                  <a:gd name="T8" fmla="*/ 87 w 198"/>
                  <a:gd name="T9" fmla="*/ 94 h 214"/>
                  <a:gd name="T10" fmla="*/ 108 w 198"/>
                  <a:gd name="T11" fmla="*/ 110 h 214"/>
                  <a:gd name="T12" fmla="*/ 120 w 198"/>
                  <a:gd name="T13" fmla="*/ 123 h 214"/>
                  <a:gd name="T14" fmla="*/ 125 w 198"/>
                  <a:gd name="T15" fmla="*/ 127 h 214"/>
                  <a:gd name="T16" fmla="*/ 132 w 198"/>
                  <a:gd name="T17" fmla="*/ 120 h 214"/>
                  <a:gd name="T18" fmla="*/ 75 w 198"/>
                  <a:gd name="T19" fmla="*/ 149 h 214"/>
                  <a:gd name="T20" fmla="*/ 90 w 198"/>
                  <a:gd name="T21" fmla="*/ 202 h 214"/>
                  <a:gd name="T22" fmla="*/ 138 w 198"/>
                  <a:gd name="T23" fmla="*/ 181 h 214"/>
                  <a:gd name="T24" fmla="*/ 173 w 198"/>
                  <a:gd name="T25" fmla="*/ 157 h 214"/>
                  <a:gd name="T26" fmla="*/ 151 w 198"/>
                  <a:gd name="T27" fmla="*/ 75 h 214"/>
                  <a:gd name="T28" fmla="*/ 48 w 198"/>
                  <a:gd name="T29" fmla="*/ 12 h 214"/>
                  <a:gd name="T30" fmla="*/ 34 w 198"/>
                  <a:gd name="T31" fmla="*/ 6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" h="214">
                    <a:moveTo>
                      <a:pt x="34" y="65"/>
                    </a:moveTo>
                    <a:cubicBezTo>
                      <a:pt x="35" y="65"/>
                      <a:pt x="36" y="66"/>
                      <a:pt x="37" y="66"/>
                    </a:cubicBezTo>
                    <a:cubicBezTo>
                      <a:pt x="43" y="69"/>
                      <a:pt x="31" y="64"/>
                      <a:pt x="38" y="67"/>
                    </a:cubicBezTo>
                    <a:cubicBezTo>
                      <a:pt x="41" y="68"/>
                      <a:pt x="44" y="69"/>
                      <a:pt x="46" y="70"/>
                    </a:cubicBezTo>
                    <a:cubicBezTo>
                      <a:pt x="61" y="77"/>
                      <a:pt x="74" y="85"/>
                      <a:pt x="87" y="94"/>
                    </a:cubicBezTo>
                    <a:cubicBezTo>
                      <a:pt x="94" y="99"/>
                      <a:pt x="101" y="105"/>
                      <a:pt x="108" y="110"/>
                    </a:cubicBezTo>
                    <a:cubicBezTo>
                      <a:pt x="112" y="114"/>
                      <a:pt x="116" y="118"/>
                      <a:pt x="120" y="123"/>
                    </a:cubicBezTo>
                    <a:cubicBezTo>
                      <a:pt x="122" y="124"/>
                      <a:pt x="123" y="126"/>
                      <a:pt x="125" y="127"/>
                    </a:cubicBezTo>
                    <a:cubicBezTo>
                      <a:pt x="129" y="135"/>
                      <a:pt x="132" y="133"/>
                      <a:pt x="132" y="120"/>
                    </a:cubicBezTo>
                    <a:cubicBezTo>
                      <a:pt x="116" y="133"/>
                      <a:pt x="94" y="141"/>
                      <a:pt x="75" y="149"/>
                    </a:cubicBezTo>
                    <a:cubicBezTo>
                      <a:pt x="42" y="161"/>
                      <a:pt x="56" y="214"/>
                      <a:pt x="90" y="202"/>
                    </a:cubicBezTo>
                    <a:cubicBezTo>
                      <a:pt x="106" y="196"/>
                      <a:pt x="122" y="189"/>
                      <a:pt x="138" y="181"/>
                    </a:cubicBezTo>
                    <a:cubicBezTo>
                      <a:pt x="150" y="175"/>
                      <a:pt x="164" y="168"/>
                      <a:pt x="173" y="157"/>
                    </a:cubicBezTo>
                    <a:cubicBezTo>
                      <a:pt x="198" y="126"/>
                      <a:pt x="175" y="97"/>
                      <a:pt x="151" y="75"/>
                    </a:cubicBezTo>
                    <a:cubicBezTo>
                      <a:pt x="122" y="48"/>
                      <a:pt x="86" y="25"/>
                      <a:pt x="48" y="12"/>
                    </a:cubicBezTo>
                    <a:cubicBezTo>
                      <a:pt x="15" y="0"/>
                      <a:pt x="0" y="53"/>
                      <a:pt x="34" y="65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6" name="ïšľïdè"/>
              <p:cNvSpPr/>
              <p:nvPr/>
            </p:nvSpPr>
            <p:spPr bwMode="auto">
              <a:xfrm>
                <a:off x="3724" y="1840"/>
                <a:ext cx="67" cy="175"/>
              </a:xfrm>
              <a:custGeom>
                <a:avLst/>
                <a:gdLst>
                  <a:gd name="T0" fmla="*/ 6 w 49"/>
                  <a:gd name="T1" fmla="*/ 130 h 130"/>
                  <a:gd name="T2" fmla="*/ 0 w 49"/>
                  <a:gd name="T3" fmla="*/ 96 h 130"/>
                  <a:gd name="T4" fmla="*/ 2 w 49"/>
                  <a:gd name="T5" fmla="*/ 8 h 130"/>
                  <a:gd name="T6" fmla="*/ 2 w 49"/>
                  <a:gd name="T7" fmla="*/ 8 h 130"/>
                  <a:gd name="T8" fmla="*/ 9 w 49"/>
                  <a:gd name="T9" fmla="*/ 2 h 130"/>
                  <a:gd name="T10" fmla="*/ 21 w 49"/>
                  <a:gd name="T11" fmla="*/ 8 h 130"/>
                  <a:gd name="T12" fmla="*/ 34 w 49"/>
                  <a:gd name="T13" fmla="*/ 23 h 130"/>
                  <a:gd name="T14" fmla="*/ 6 w 49"/>
                  <a:gd name="T15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30">
                    <a:moveTo>
                      <a:pt x="6" y="130"/>
                    </a:moveTo>
                    <a:cubicBezTo>
                      <a:pt x="0" y="96"/>
                      <a:pt x="0" y="96"/>
                      <a:pt x="0" y="96"/>
                    </a:cubicBezTo>
                    <a:cubicBezTo>
                      <a:pt x="9" y="81"/>
                      <a:pt x="19" y="51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4"/>
                      <a:pt x="5" y="0"/>
                      <a:pt x="9" y="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8" y="11"/>
                      <a:pt x="32" y="17"/>
                      <a:pt x="34" y="23"/>
                    </a:cubicBezTo>
                    <a:cubicBezTo>
                      <a:pt x="49" y="92"/>
                      <a:pt x="8" y="128"/>
                      <a:pt x="6" y="130"/>
                    </a:cubicBezTo>
                    <a:close/>
                  </a:path>
                </a:pathLst>
              </a:custGeom>
              <a:solidFill>
                <a:srgbClr val="9E8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7" name="îṩlíḍe"/>
              <p:cNvSpPr/>
              <p:nvPr/>
            </p:nvSpPr>
            <p:spPr bwMode="auto">
              <a:xfrm>
                <a:off x="3724" y="1937"/>
                <a:ext cx="46" cy="82"/>
              </a:xfrm>
              <a:custGeom>
                <a:avLst/>
                <a:gdLst>
                  <a:gd name="T0" fmla="*/ 2 w 34"/>
                  <a:gd name="T1" fmla="*/ 61 h 61"/>
                  <a:gd name="T2" fmla="*/ 0 w 34"/>
                  <a:gd name="T3" fmla="*/ 24 h 61"/>
                  <a:gd name="T4" fmla="*/ 9 w 34"/>
                  <a:gd name="T5" fmla="*/ 0 h 61"/>
                  <a:gd name="T6" fmla="*/ 34 w 34"/>
                  <a:gd name="T7" fmla="*/ 5 h 61"/>
                  <a:gd name="T8" fmla="*/ 2 w 34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1">
                    <a:moveTo>
                      <a:pt x="2" y="61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3" y="18"/>
                      <a:pt x="7" y="10"/>
                      <a:pt x="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7" y="39"/>
                      <a:pt x="9" y="56"/>
                      <a:pt x="2" y="61"/>
                    </a:cubicBezTo>
                    <a:close/>
                  </a:path>
                </a:pathLst>
              </a:custGeom>
              <a:solidFill>
                <a:srgbClr val="BCAC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8" name="isḷiḋe"/>
              <p:cNvSpPr/>
              <p:nvPr/>
            </p:nvSpPr>
            <p:spPr bwMode="auto">
              <a:xfrm>
                <a:off x="3451" y="1818"/>
                <a:ext cx="302" cy="437"/>
              </a:xfrm>
              <a:custGeom>
                <a:avLst/>
                <a:gdLst>
                  <a:gd name="T0" fmla="*/ 223 w 223"/>
                  <a:gd name="T1" fmla="*/ 268 h 323"/>
                  <a:gd name="T2" fmla="*/ 16 w 223"/>
                  <a:gd name="T3" fmla="*/ 283 h 323"/>
                  <a:gd name="T4" fmla="*/ 2 w 223"/>
                  <a:gd name="T5" fmla="*/ 78 h 323"/>
                  <a:gd name="T6" fmla="*/ 63 w 223"/>
                  <a:gd name="T7" fmla="*/ 8 h 323"/>
                  <a:gd name="T8" fmla="*/ 139 w 223"/>
                  <a:gd name="T9" fmla="*/ 3 h 323"/>
                  <a:gd name="T10" fmla="*/ 209 w 223"/>
                  <a:gd name="T11" fmla="*/ 63 h 323"/>
                  <a:gd name="T12" fmla="*/ 223 w 223"/>
                  <a:gd name="T13" fmla="*/ 26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323">
                    <a:moveTo>
                      <a:pt x="223" y="268"/>
                    </a:moveTo>
                    <a:cubicBezTo>
                      <a:pt x="94" y="323"/>
                      <a:pt x="16" y="283"/>
                      <a:pt x="16" y="2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0" y="42"/>
                      <a:pt x="27" y="10"/>
                      <a:pt x="63" y="8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75" y="0"/>
                      <a:pt x="207" y="27"/>
                      <a:pt x="209" y="63"/>
                    </a:cubicBezTo>
                    <a:lnTo>
                      <a:pt x="223" y="268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9" name="íSļíďê"/>
              <p:cNvSpPr/>
              <p:nvPr/>
            </p:nvSpPr>
            <p:spPr bwMode="auto">
              <a:xfrm>
                <a:off x="3676" y="2010"/>
                <a:ext cx="73" cy="142"/>
              </a:xfrm>
              <a:custGeom>
                <a:avLst/>
                <a:gdLst>
                  <a:gd name="T0" fmla="*/ 50 w 54"/>
                  <a:gd name="T1" fmla="*/ 18 h 105"/>
                  <a:gd name="T2" fmla="*/ 47 w 54"/>
                  <a:gd name="T3" fmla="*/ 17 h 105"/>
                  <a:gd name="T4" fmla="*/ 31 w 54"/>
                  <a:gd name="T5" fmla="*/ 9 h 105"/>
                  <a:gd name="T6" fmla="*/ 34 w 54"/>
                  <a:gd name="T7" fmla="*/ 27 h 105"/>
                  <a:gd name="T8" fmla="*/ 29 w 54"/>
                  <a:gd name="T9" fmla="*/ 32 h 105"/>
                  <a:gd name="T10" fmla="*/ 7 w 54"/>
                  <a:gd name="T11" fmla="*/ 43 h 105"/>
                  <a:gd name="T12" fmla="*/ 21 w 54"/>
                  <a:gd name="T13" fmla="*/ 55 h 105"/>
                  <a:gd name="T14" fmla="*/ 22 w 54"/>
                  <a:gd name="T15" fmla="*/ 57 h 105"/>
                  <a:gd name="T16" fmla="*/ 19 w 54"/>
                  <a:gd name="T17" fmla="*/ 57 h 105"/>
                  <a:gd name="T18" fmla="*/ 29 w 54"/>
                  <a:gd name="T19" fmla="*/ 78 h 105"/>
                  <a:gd name="T20" fmla="*/ 54 w 54"/>
                  <a:gd name="T21" fmla="*/ 82 h 105"/>
                  <a:gd name="T22" fmla="*/ 50 w 54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05">
                    <a:moveTo>
                      <a:pt x="50" y="18"/>
                    </a:moveTo>
                    <a:cubicBezTo>
                      <a:pt x="49" y="18"/>
                      <a:pt x="48" y="17"/>
                      <a:pt x="47" y="17"/>
                    </a:cubicBezTo>
                    <a:cubicBezTo>
                      <a:pt x="47" y="17"/>
                      <a:pt x="35" y="0"/>
                      <a:pt x="31" y="9"/>
                    </a:cubicBezTo>
                    <a:cubicBezTo>
                      <a:pt x="28" y="16"/>
                      <a:pt x="30" y="23"/>
                      <a:pt x="34" y="27"/>
                    </a:cubicBezTo>
                    <a:cubicBezTo>
                      <a:pt x="32" y="29"/>
                      <a:pt x="30" y="30"/>
                      <a:pt x="29" y="32"/>
                    </a:cubicBezTo>
                    <a:cubicBezTo>
                      <a:pt x="18" y="34"/>
                      <a:pt x="8" y="36"/>
                      <a:pt x="7" y="43"/>
                    </a:cubicBezTo>
                    <a:cubicBezTo>
                      <a:pt x="6" y="52"/>
                      <a:pt x="13" y="55"/>
                      <a:pt x="21" y="55"/>
                    </a:cubicBezTo>
                    <a:cubicBezTo>
                      <a:pt x="21" y="56"/>
                      <a:pt x="22" y="56"/>
                      <a:pt x="22" y="57"/>
                    </a:cubicBezTo>
                    <a:cubicBezTo>
                      <a:pt x="21" y="57"/>
                      <a:pt x="20" y="57"/>
                      <a:pt x="19" y="57"/>
                    </a:cubicBezTo>
                    <a:cubicBezTo>
                      <a:pt x="0" y="58"/>
                      <a:pt x="12" y="79"/>
                      <a:pt x="29" y="78"/>
                    </a:cubicBezTo>
                    <a:cubicBezTo>
                      <a:pt x="18" y="89"/>
                      <a:pt x="27" y="105"/>
                      <a:pt x="54" y="82"/>
                    </a:cubicBez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0" name="i$ľîḋê"/>
              <p:cNvSpPr/>
              <p:nvPr/>
            </p:nvSpPr>
            <p:spPr bwMode="auto">
              <a:xfrm>
                <a:off x="3676" y="1987"/>
                <a:ext cx="93" cy="143"/>
              </a:xfrm>
              <a:custGeom>
                <a:avLst/>
                <a:gdLst>
                  <a:gd name="T0" fmla="*/ 61 w 69"/>
                  <a:gd name="T1" fmla="*/ 25 h 106"/>
                  <a:gd name="T2" fmla="*/ 47 w 69"/>
                  <a:gd name="T3" fmla="*/ 17 h 106"/>
                  <a:gd name="T4" fmla="*/ 31 w 69"/>
                  <a:gd name="T5" fmla="*/ 9 h 106"/>
                  <a:gd name="T6" fmla="*/ 37 w 69"/>
                  <a:gd name="T7" fmla="*/ 30 h 106"/>
                  <a:gd name="T8" fmla="*/ 7 w 69"/>
                  <a:gd name="T9" fmla="*/ 44 h 106"/>
                  <a:gd name="T10" fmla="*/ 41 w 69"/>
                  <a:gd name="T11" fmla="*/ 53 h 106"/>
                  <a:gd name="T12" fmla="*/ 19 w 69"/>
                  <a:gd name="T13" fmla="*/ 58 h 106"/>
                  <a:gd name="T14" fmla="*/ 29 w 69"/>
                  <a:gd name="T15" fmla="*/ 79 h 106"/>
                  <a:gd name="T16" fmla="*/ 56 w 69"/>
                  <a:gd name="T17" fmla="*/ 81 h 106"/>
                  <a:gd name="T18" fmla="*/ 69 w 69"/>
                  <a:gd name="T19" fmla="*/ 46 h 106"/>
                  <a:gd name="T20" fmla="*/ 61 w 69"/>
                  <a:gd name="T21" fmla="*/ 2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106">
                    <a:moveTo>
                      <a:pt x="61" y="25"/>
                    </a:moveTo>
                    <a:cubicBezTo>
                      <a:pt x="58" y="22"/>
                      <a:pt x="53" y="20"/>
                      <a:pt x="47" y="17"/>
                    </a:cubicBezTo>
                    <a:cubicBezTo>
                      <a:pt x="47" y="17"/>
                      <a:pt x="35" y="0"/>
                      <a:pt x="31" y="9"/>
                    </a:cubicBezTo>
                    <a:cubicBezTo>
                      <a:pt x="27" y="18"/>
                      <a:pt x="31" y="25"/>
                      <a:pt x="37" y="30"/>
                    </a:cubicBezTo>
                    <a:cubicBezTo>
                      <a:pt x="24" y="34"/>
                      <a:pt x="8" y="34"/>
                      <a:pt x="7" y="44"/>
                    </a:cubicBezTo>
                    <a:cubicBezTo>
                      <a:pt x="5" y="62"/>
                      <a:pt x="41" y="53"/>
                      <a:pt x="41" y="53"/>
                    </a:cubicBezTo>
                    <a:cubicBezTo>
                      <a:pt x="41" y="53"/>
                      <a:pt x="31" y="57"/>
                      <a:pt x="19" y="58"/>
                    </a:cubicBezTo>
                    <a:cubicBezTo>
                      <a:pt x="0" y="59"/>
                      <a:pt x="12" y="80"/>
                      <a:pt x="29" y="79"/>
                    </a:cubicBezTo>
                    <a:cubicBezTo>
                      <a:pt x="17" y="89"/>
                      <a:pt x="28" y="106"/>
                      <a:pt x="56" y="81"/>
                    </a:cubicBezTo>
                    <a:cubicBezTo>
                      <a:pt x="67" y="71"/>
                      <a:pt x="69" y="57"/>
                      <a:pt x="69" y="46"/>
                    </a:cubicBezTo>
                    <a:cubicBezTo>
                      <a:pt x="69" y="39"/>
                      <a:pt x="65" y="29"/>
                      <a:pt x="61" y="25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1" name="ïṧḻïḋe"/>
              <p:cNvSpPr/>
              <p:nvPr/>
            </p:nvSpPr>
            <p:spPr bwMode="auto">
              <a:xfrm>
                <a:off x="3463" y="2040"/>
                <a:ext cx="125" cy="142"/>
              </a:xfrm>
              <a:custGeom>
                <a:avLst/>
                <a:gdLst>
                  <a:gd name="T0" fmla="*/ 85 w 92"/>
                  <a:gd name="T1" fmla="*/ 43 h 105"/>
                  <a:gd name="T2" fmla="*/ 67 w 92"/>
                  <a:gd name="T3" fmla="*/ 32 h 105"/>
                  <a:gd name="T4" fmla="*/ 59 w 92"/>
                  <a:gd name="T5" fmla="*/ 25 h 105"/>
                  <a:gd name="T6" fmla="*/ 61 w 92"/>
                  <a:gd name="T7" fmla="*/ 8 h 105"/>
                  <a:gd name="T8" fmla="*/ 45 w 92"/>
                  <a:gd name="T9" fmla="*/ 16 h 105"/>
                  <a:gd name="T10" fmla="*/ 37 w 92"/>
                  <a:gd name="T11" fmla="*/ 20 h 105"/>
                  <a:gd name="T12" fmla="*/ 0 w 92"/>
                  <a:gd name="T13" fmla="*/ 7 h 105"/>
                  <a:gd name="T14" fmla="*/ 4 w 92"/>
                  <a:gd name="T15" fmla="*/ 69 h 105"/>
                  <a:gd name="T16" fmla="*/ 31 w 92"/>
                  <a:gd name="T17" fmla="*/ 75 h 105"/>
                  <a:gd name="T18" fmla="*/ 35 w 92"/>
                  <a:gd name="T19" fmla="*/ 80 h 105"/>
                  <a:gd name="T20" fmla="*/ 62 w 92"/>
                  <a:gd name="T21" fmla="*/ 78 h 105"/>
                  <a:gd name="T22" fmla="*/ 73 w 92"/>
                  <a:gd name="T23" fmla="*/ 57 h 105"/>
                  <a:gd name="T24" fmla="*/ 69 w 92"/>
                  <a:gd name="T25" fmla="*/ 57 h 105"/>
                  <a:gd name="T26" fmla="*/ 70 w 92"/>
                  <a:gd name="T27" fmla="*/ 55 h 105"/>
                  <a:gd name="T28" fmla="*/ 85 w 92"/>
                  <a:gd name="T29" fmla="*/ 4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2" h="105">
                    <a:moveTo>
                      <a:pt x="85" y="43"/>
                    </a:moveTo>
                    <a:cubicBezTo>
                      <a:pt x="84" y="36"/>
                      <a:pt x="76" y="34"/>
                      <a:pt x="67" y="32"/>
                    </a:cubicBezTo>
                    <a:cubicBezTo>
                      <a:pt x="65" y="29"/>
                      <a:pt x="63" y="27"/>
                      <a:pt x="59" y="25"/>
                    </a:cubicBezTo>
                    <a:cubicBezTo>
                      <a:pt x="62" y="21"/>
                      <a:pt x="64" y="15"/>
                      <a:pt x="61" y="8"/>
                    </a:cubicBezTo>
                    <a:cubicBezTo>
                      <a:pt x="57" y="0"/>
                      <a:pt x="45" y="16"/>
                      <a:pt x="45" y="16"/>
                    </a:cubicBezTo>
                    <a:cubicBezTo>
                      <a:pt x="42" y="18"/>
                      <a:pt x="40" y="19"/>
                      <a:pt x="37" y="20"/>
                    </a:cubicBezTo>
                    <a:cubicBezTo>
                      <a:pt x="24" y="17"/>
                      <a:pt x="12" y="13"/>
                      <a:pt x="0" y="7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14" y="72"/>
                      <a:pt x="24" y="74"/>
                      <a:pt x="31" y="75"/>
                    </a:cubicBezTo>
                    <a:cubicBezTo>
                      <a:pt x="32" y="77"/>
                      <a:pt x="34" y="79"/>
                      <a:pt x="35" y="80"/>
                    </a:cubicBezTo>
                    <a:cubicBezTo>
                      <a:pt x="64" y="105"/>
                      <a:pt x="74" y="88"/>
                      <a:pt x="62" y="78"/>
                    </a:cubicBezTo>
                    <a:cubicBezTo>
                      <a:pt x="80" y="79"/>
                      <a:pt x="92" y="58"/>
                      <a:pt x="73" y="57"/>
                    </a:cubicBezTo>
                    <a:cubicBezTo>
                      <a:pt x="72" y="57"/>
                      <a:pt x="70" y="57"/>
                      <a:pt x="69" y="57"/>
                    </a:cubicBezTo>
                    <a:cubicBezTo>
                      <a:pt x="69" y="56"/>
                      <a:pt x="70" y="55"/>
                      <a:pt x="70" y="55"/>
                    </a:cubicBezTo>
                    <a:cubicBezTo>
                      <a:pt x="78" y="54"/>
                      <a:pt x="86" y="52"/>
                      <a:pt x="85" y="43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2" name="îşḻîḍè"/>
              <p:cNvSpPr/>
              <p:nvPr/>
            </p:nvSpPr>
            <p:spPr bwMode="auto">
              <a:xfrm>
                <a:off x="3313" y="1828"/>
                <a:ext cx="258" cy="302"/>
              </a:xfrm>
              <a:custGeom>
                <a:avLst/>
                <a:gdLst>
                  <a:gd name="T0" fmla="*/ 119 w 191"/>
                  <a:gd name="T1" fmla="*/ 20 h 224"/>
                  <a:gd name="T2" fmla="*/ 25 w 191"/>
                  <a:gd name="T3" fmla="*/ 129 h 224"/>
                  <a:gd name="T4" fmla="*/ 141 w 191"/>
                  <a:gd name="T5" fmla="*/ 218 h 224"/>
                  <a:gd name="T6" fmla="*/ 156 w 191"/>
                  <a:gd name="T7" fmla="*/ 165 h 224"/>
                  <a:gd name="T8" fmla="*/ 101 w 191"/>
                  <a:gd name="T9" fmla="*/ 148 h 224"/>
                  <a:gd name="T10" fmla="*/ 78 w 191"/>
                  <a:gd name="T11" fmla="*/ 135 h 224"/>
                  <a:gd name="T12" fmla="*/ 73 w 191"/>
                  <a:gd name="T13" fmla="*/ 132 h 224"/>
                  <a:gd name="T14" fmla="*/ 75 w 191"/>
                  <a:gd name="T15" fmla="*/ 137 h 224"/>
                  <a:gd name="T16" fmla="*/ 75 w 191"/>
                  <a:gd name="T17" fmla="*/ 151 h 224"/>
                  <a:gd name="T18" fmla="*/ 120 w 191"/>
                  <a:gd name="T19" fmla="*/ 91 h 224"/>
                  <a:gd name="T20" fmla="*/ 142 w 191"/>
                  <a:gd name="T21" fmla="*/ 72 h 224"/>
                  <a:gd name="T22" fmla="*/ 145 w 191"/>
                  <a:gd name="T23" fmla="*/ 70 h 224"/>
                  <a:gd name="T24" fmla="*/ 147 w 191"/>
                  <a:gd name="T25" fmla="*/ 68 h 224"/>
                  <a:gd name="T26" fmla="*/ 119 w 191"/>
                  <a:gd name="T27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1" h="224">
                    <a:moveTo>
                      <a:pt x="119" y="20"/>
                    </a:moveTo>
                    <a:cubicBezTo>
                      <a:pt x="80" y="47"/>
                      <a:pt x="45" y="85"/>
                      <a:pt x="25" y="129"/>
                    </a:cubicBezTo>
                    <a:cubicBezTo>
                      <a:pt x="0" y="182"/>
                      <a:pt x="107" y="213"/>
                      <a:pt x="141" y="218"/>
                    </a:cubicBezTo>
                    <a:cubicBezTo>
                      <a:pt x="176" y="224"/>
                      <a:pt x="191" y="170"/>
                      <a:pt x="156" y="165"/>
                    </a:cubicBezTo>
                    <a:cubicBezTo>
                      <a:pt x="137" y="162"/>
                      <a:pt x="119" y="156"/>
                      <a:pt x="101" y="148"/>
                    </a:cubicBezTo>
                    <a:cubicBezTo>
                      <a:pt x="93" y="144"/>
                      <a:pt x="85" y="140"/>
                      <a:pt x="78" y="135"/>
                    </a:cubicBezTo>
                    <a:cubicBezTo>
                      <a:pt x="79" y="136"/>
                      <a:pt x="70" y="129"/>
                      <a:pt x="73" y="132"/>
                    </a:cubicBezTo>
                    <a:cubicBezTo>
                      <a:pt x="68" y="128"/>
                      <a:pt x="75" y="135"/>
                      <a:pt x="75" y="137"/>
                    </a:cubicBezTo>
                    <a:cubicBezTo>
                      <a:pt x="75" y="141"/>
                      <a:pt x="75" y="146"/>
                      <a:pt x="75" y="151"/>
                    </a:cubicBezTo>
                    <a:cubicBezTo>
                      <a:pt x="79" y="131"/>
                      <a:pt x="105" y="106"/>
                      <a:pt x="120" y="91"/>
                    </a:cubicBezTo>
                    <a:cubicBezTo>
                      <a:pt x="127" y="84"/>
                      <a:pt x="134" y="78"/>
                      <a:pt x="142" y="72"/>
                    </a:cubicBezTo>
                    <a:cubicBezTo>
                      <a:pt x="147" y="68"/>
                      <a:pt x="139" y="74"/>
                      <a:pt x="145" y="70"/>
                    </a:cubicBezTo>
                    <a:cubicBezTo>
                      <a:pt x="146" y="69"/>
                      <a:pt x="146" y="68"/>
                      <a:pt x="147" y="68"/>
                    </a:cubicBezTo>
                    <a:cubicBezTo>
                      <a:pt x="176" y="48"/>
                      <a:pt x="149" y="0"/>
                      <a:pt x="119" y="20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3" name="íŝľíḓé"/>
              <p:cNvSpPr/>
              <p:nvPr/>
            </p:nvSpPr>
            <p:spPr bwMode="auto">
              <a:xfrm>
                <a:off x="3486" y="2018"/>
                <a:ext cx="93" cy="143"/>
              </a:xfrm>
              <a:custGeom>
                <a:avLst/>
                <a:gdLst>
                  <a:gd name="T0" fmla="*/ 8 w 69"/>
                  <a:gd name="T1" fmla="*/ 25 h 106"/>
                  <a:gd name="T2" fmla="*/ 22 w 69"/>
                  <a:gd name="T3" fmla="*/ 17 h 106"/>
                  <a:gd name="T4" fmla="*/ 38 w 69"/>
                  <a:gd name="T5" fmla="*/ 9 h 106"/>
                  <a:gd name="T6" fmla="*/ 32 w 69"/>
                  <a:gd name="T7" fmla="*/ 30 h 106"/>
                  <a:gd name="T8" fmla="*/ 62 w 69"/>
                  <a:gd name="T9" fmla="*/ 44 h 106"/>
                  <a:gd name="T10" fmla="*/ 28 w 69"/>
                  <a:gd name="T11" fmla="*/ 54 h 106"/>
                  <a:gd name="T12" fmla="*/ 50 w 69"/>
                  <a:gd name="T13" fmla="*/ 58 h 106"/>
                  <a:gd name="T14" fmla="*/ 39 w 69"/>
                  <a:gd name="T15" fmla="*/ 79 h 106"/>
                  <a:gd name="T16" fmla="*/ 12 w 69"/>
                  <a:gd name="T17" fmla="*/ 81 h 106"/>
                  <a:gd name="T18" fmla="*/ 0 w 69"/>
                  <a:gd name="T19" fmla="*/ 46 h 106"/>
                  <a:gd name="T20" fmla="*/ 8 w 69"/>
                  <a:gd name="T21" fmla="*/ 2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106">
                    <a:moveTo>
                      <a:pt x="8" y="25"/>
                    </a:moveTo>
                    <a:cubicBezTo>
                      <a:pt x="10" y="22"/>
                      <a:pt x="16" y="20"/>
                      <a:pt x="22" y="17"/>
                    </a:cubicBezTo>
                    <a:cubicBezTo>
                      <a:pt x="22" y="17"/>
                      <a:pt x="34" y="0"/>
                      <a:pt x="38" y="9"/>
                    </a:cubicBezTo>
                    <a:cubicBezTo>
                      <a:pt x="42" y="19"/>
                      <a:pt x="38" y="25"/>
                      <a:pt x="32" y="30"/>
                    </a:cubicBezTo>
                    <a:cubicBezTo>
                      <a:pt x="45" y="34"/>
                      <a:pt x="61" y="34"/>
                      <a:pt x="62" y="44"/>
                    </a:cubicBezTo>
                    <a:cubicBezTo>
                      <a:pt x="64" y="62"/>
                      <a:pt x="28" y="54"/>
                      <a:pt x="28" y="54"/>
                    </a:cubicBezTo>
                    <a:cubicBezTo>
                      <a:pt x="28" y="54"/>
                      <a:pt x="38" y="57"/>
                      <a:pt x="50" y="58"/>
                    </a:cubicBezTo>
                    <a:cubicBezTo>
                      <a:pt x="69" y="59"/>
                      <a:pt x="57" y="80"/>
                      <a:pt x="39" y="79"/>
                    </a:cubicBezTo>
                    <a:cubicBezTo>
                      <a:pt x="51" y="89"/>
                      <a:pt x="41" y="106"/>
                      <a:pt x="12" y="81"/>
                    </a:cubicBezTo>
                    <a:cubicBezTo>
                      <a:pt x="1" y="71"/>
                      <a:pt x="0" y="57"/>
                      <a:pt x="0" y="46"/>
                    </a:cubicBezTo>
                    <a:cubicBezTo>
                      <a:pt x="0" y="39"/>
                      <a:pt x="3" y="29"/>
                      <a:pt x="8" y="25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4" name="íṩļïḓe"/>
              <p:cNvSpPr/>
              <p:nvPr/>
            </p:nvSpPr>
            <p:spPr bwMode="auto">
              <a:xfrm>
                <a:off x="3456" y="1843"/>
                <a:ext cx="80" cy="183"/>
              </a:xfrm>
              <a:custGeom>
                <a:avLst/>
                <a:gdLst>
                  <a:gd name="T0" fmla="*/ 6 w 59"/>
                  <a:gd name="T1" fmla="*/ 136 h 136"/>
                  <a:gd name="T2" fmla="*/ 0 w 59"/>
                  <a:gd name="T3" fmla="*/ 103 h 136"/>
                  <a:gd name="T4" fmla="*/ 3 w 59"/>
                  <a:gd name="T5" fmla="*/ 14 h 136"/>
                  <a:gd name="T6" fmla="*/ 6 w 59"/>
                  <a:gd name="T7" fmla="*/ 7 h 136"/>
                  <a:gd name="T8" fmla="*/ 19 w 59"/>
                  <a:gd name="T9" fmla="*/ 1 h 136"/>
                  <a:gd name="T10" fmla="*/ 27 w 59"/>
                  <a:gd name="T11" fmla="*/ 5 h 136"/>
                  <a:gd name="T12" fmla="*/ 6 w 59"/>
                  <a:gd name="T13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136">
                    <a:moveTo>
                      <a:pt x="6" y="136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9" y="87"/>
                      <a:pt x="19" y="58"/>
                      <a:pt x="3" y="14"/>
                    </a:cubicBezTo>
                    <a:cubicBezTo>
                      <a:pt x="1" y="11"/>
                      <a:pt x="3" y="8"/>
                      <a:pt x="6" y="7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2" y="0"/>
                      <a:pt x="25" y="2"/>
                      <a:pt x="27" y="5"/>
                    </a:cubicBezTo>
                    <a:cubicBezTo>
                      <a:pt x="59" y="90"/>
                      <a:pt x="8" y="134"/>
                      <a:pt x="6" y="136"/>
                    </a:cubicBezTo>
                    <a:close/>
                  </a:path>
                </a:pathLst>
              </a:custGeom>
              <a:solidFill>
                <a:srgbClr val="9E8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5" name="íṡḻîďê"/>
              <p:cNvSpPr/>
              <p:nvPr/>
            </p:nvSpPr>
            <p:spPr bwMode="auto">
              <a:xfrm>
                <a:off x="3456" y="1948"/>
                <a:ext cx="48" cy="82"/>
              </a:xfrm>
              <a:custGeom>
                <a:avLst/>
                <a:gdLst>
                  <a:gd name="T0" fmla="*/ 2 w 35"/>
                  <a:gd name="T1" fmla="*/ 61 h 61"/>
                  <a:gd name="T2" fmla="*/ 0 w 35"/>
                  <a:gd name="T3" fmla="*/ 25 h 61"/>
                  <a:gd name="T4" fmla="*/ 9 w 35"/>
                  <a:gd name="T5" fmla="*/ 0 h 61"/>
                  <a:gd name="T6" fmla="*/ 35 w 35"/>
                  <a:gd name="T7" fmla="*/ 6 h 61"/>
                  <a:gd name="T8" fmla="*/ 2 w 35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1">
                    <a:moveTo>
                      <a:pt x="2" y="61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4" y="19"/>
                      <a:pt x="7" y="10"/>
                      <a:pt x="9" y="0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27" y="40"/>
                      <a:pt x="9" y="56"/>
                      <a:pt x="2" y="61"/>
                    </a:cubicBezTo>
                    <a:close/>
                  </a:path>
                </a:pathLst>
              </a:custGeom>
              <a:solidFill>
                <a:srgbClr val="BCAC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6" name="iSlíḍé"/>
              <p:cNvSpPr/>
              <p:nvPr/>
            </p:nvSpPr>
            <p:spPr bwMode="auto">
              <a:xfrm>
                <a:off x="3546" y="1836"/>
                <a:ext cx="121" cy="179"/>
              </a:xfrm>
              <a:custGeom>
                <a:avLst/>
                <a:gdLst>
                  <a:gd name="T0" fmla="*/ 0 w 121"/>
                  <a:gd name="T1" fmla="*/ 5 h 179"/>
                  <a:gd name="T2" fmla="*/ 70 w 121"/>
                  <a:gd name="T3" fmla="*/ 179 h 179"/>
                  <a:gd name="T4" fmla="*/ 121 w 121"/>
                  <a:gd name="T5" fmla="*/ 0 h 179"/>
                  <a:gd name="T6" fmla="*/ 0 w 121"/>
                  <a:gd name="T7" fmla="*/ 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79">
                    <a:moveTo>
                      <a:pt x="0" y="5"/>
                    </a:moveTo>
                    <a:lnTo>
                      <a:pt x="70" y="179"/>
                    </a:lnTo>
                    <a:lnTo>
                      <a:pt x="121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7" name="íśḻîḍè"/>
              <p:cNvSpPr/>
              <p:nvPr/>
            </p:nvSpPr>
            <p:spPr bwMode="auto">
              <a:xfrm>
                <a:off x="3547" y="1838"/>
                <a:ext cx="120" cy="71"/>
              </a:xfrm>
              <a:custGeom>
                <a:avLst/>
                <a:gdLst>
                  <a:gd name="T0" fmla="*/ 89 w 89"/>
                  <a:gd name="T1" fmla="*/ 12 h 52"/>
                  <a:gd name="T2" fmla="*/ 89 w 89"/>
                  <a:gd name="T3" fmla="*/ 12 h 52"/>
                  <a:gd name="T4" fmla="*/ 0 w 89"/>
                  <a:gd name="T5" fmla="*/ 17 h 52"/>
                  <a:gd name="T6" fmla="*/ 0 w 89"/>
                  <a:gd name="T7" fmla="*/ 17 h 52"/>
                  <a:gd name="T8" fmla="*/ 14 w 89"/>
                  <a:gd name="T9" fmla="*/ 52 h 52"/>
                  <a:gd name="T10" fmla="*/ 45 w 89"/>
                  <a:gd name="T11" fmla="*/ 26 h 52"/>
                  <a:gd name="T12" fmla="*/ 79 w 89"/>
                  <a:gd name="T13" fmla="*/ 48 h 52"/>
                  <a:gd name="T14" fmla="*/ 89 w 89"/>
                  <a:gd name="T15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2">
                    <a:moveTo>
                      <a:pt x="89" y="12"/>
                    </a:moveTo>
                    <a:cubicBezTo>
                      <a:pt x="89" y="12"/>
                      <a:pt x="89" y="12"/>
                      <a:pt x="89" y="12"/>
                    </a:cubicBezTo>
                    <a:cubicBezTo>
                      <a:pt x="60" y="0"/>
                      <a:pt x="28" y="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79" y="48"/>
                      <a:pt x="79" y="48"/>
                      <a:pt x="79" y="48"/>
                    </a:cubicBezTo>
                    <a:lnTo>
                      <a:pt x="89" y="12"/>
                    </a:lnTo>
                    <a:close/>
                  </a:path>
                </a:pathLst>
              </a:custGeom>
              <a:solidFill>
                <a:srgbClr val="AFA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8" name="iṧļide"/>
              <p:cNvSpPr/>
              <p:nvPr/>
            </p:nvSpPr>
            <p:spPr bwMode="auto">
              <a:xfrm>
                <a:off x="3601" y="1838"/>
                <a:ext cx="26" cy="177"/>
              </a:xfrm>
              <a:custGeom>
                <a:avLst/>
                <a:gdLst>
                  <a:gd name="T0" fmla="*/ 26 w 26"/>
                  <a:gd name="T1" fmla="*/ 140 h 177"/>
                  <a:gd name="T2" fmla="*/ 15 w 26"/>
                  <a:gd name="T3" fmla="*/ 177 h 177"/>
                  <a:gd name="T4" fmla="*/ 0 w 26"/>
                  <a:gd name="T5" fmla="*/ 141 h 177"/>
                  <a:gd name="T6" fmla="*/ 6 w 26"/>
                  <a:gd name="T7" fmla="*/ 0 h 177"/>
                  <a:gd name="T8" fmla="*/ 26 w 26"/>
                  <a:gd name="T9" fmla="*/ 14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77">
                    <a:moveTo>
                      <a:pt x="26" y="140"/>
                    </a:moveTo>
                    <a:lnTo>
                      <a:pt x="15" y="177"/>
                    </a:lnTo>
                    <a:lnTo>
                      <a:pt x="0" y="141"/>
                    </a:lnTo>
                    <a:lnTo>
                      <a:pt x="6" y="0"/>
                    </a:lnTo>
                    <a:lnTo>
                      <a:pt x="26" y="140"/>
                    </a:ln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9" name="íṥľïḍê"/>
              <p:cNvSpPr/>
              <p:nvPr/>
            </p:nvSpPr>
            <p:spPr bwMode="auto">
              <a:xfrm>
                <a:off x="3584" y="1837"/>
                <a:ext cx="46" cy="51"/>
              </a:xfrm>
              <a:custGeom>
                <a:avLst/>
                <a:gdLst>
                  <a:gd name="T0" fmla="*/ 19 w 34"/>
                  <a:gd name="T1" fmla="*/ 38 h 38"/>
                  <a:gd name="T2" fmla="*/ 19 w 34"/>
                  <a:gd name="T3" fmla="*/ 38 h 38"/>
                  <a:gd name="T4" fmla="*/ 28 w 34"/>
                  <a:gd name="T5" fmla="*/ 30 h 38"/>
                  <a:gd name="T6" fmla="*/ 33 w 34"/>
                  <a:gd name="T7" fmla="*/ 13 h 38"/>
                  <a:gd name="T8" fmla="*/ 22 w 34"/>
                  <a:gd name="T9" fmla="*/ 0 h 38"/>
                  <a:gd name="T10" fmla="*/ 12 w 34"/>
                  <a:gd name="T11" fmla="*/ 1 h 38"/>
                  <a:gd name="T12" fmla="*/ 3 w 34"/>
                  <a:gd name="T13" fmla="*/ 14 h 38"/>
                  <a:gd name="T14" fmla="*/ 9 w 34"/>
                  <a:gd name="T15" fmla="*/ 31 h 38"/>
                  <a:gd name="T16" fmla="*/ 19 w 34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8">
                    <a:moveTo>
                      <a:pt x="19" y="38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24" y="38"/>
                      <a:pt x="27" y="35"/>
                      <a:pt x="28" y="30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6"/>
                      <a:pt x="29" y="0"/>
                      <a:pt x="2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5" y="1"/>
                      <a:pt x="0" y="8"/>
                      <a:pt x="3" y="14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6"/>
                      <a:pt x="14" y="38"/>
                      <a:pt x="19" y="38"/>
                    </a:cubicBez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0" name="íS1îḑê"/>
              <p:cNvSpPr/>
              <p:nvPr/>
            </p:nvSpPr>
            <p:spPr bwMode="auto">
              <a:xfrm>
                <a:off x="3546" y="1818"/>
                <a:ext cx="121" cy="70"/>
              </a:xfrm>
              <a:custGeom>
                <a:avLst/>
                <a:gdLst>
                  <a:gd name="T0" fmla="*/ 90 w 90"/>
                  <a:gd name="T1" fmla="*/ 13 h 52"/>
                  <a:gd name="T2" fmla="*/ 89 w 90"/>
                  <a:gd name="T3" fmla="*/ 12 h 52"/>
                  <a:gd name="T4" fmla="*/ 1 w 90"/>
                  <a:gd name="T5" fmla="*/ 17 h 52"/>
                  <a:gd name="T6" fmla="*/ 0 w 90"/>
                  <a:gd name="T7" fmla="*/ 17 h 52"/>
                  <a:gd name="T8" fmla="*/ 14 w 90"/>
                  <a:gd name="T9" fmla="*/ 52 h 52"/>
                  <a:gd name="T10" fmla="*/ 46 w 90"/>
                  <a:gd name="T11" fmla="*/ 29 h 52"/>
                  <a:gd name="T12" fmla="*/ 80 w 90"/>
                  <a:gd name="T13" fmla="*/ 49 h 52"/>
                  <a:gd name="T14" fmla="*/ 90 w 90"/>
                  <a:gd name="T15" fmla="*/ 1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52">
                    <a:moveTo>
                      <a:pt x="90" y="13"/>
                    </a:moveTo>
                    <a:cubicBezTo>
                      <a:pt x="89" y="12"/>
                      <a:pt x="89" y="12"/>
                      <a:pt x="89" y="12"/>
                    </a:cubicBezTo>
                    <a:cubicBezTo>
                      <a:pt x="61" y="0"/>
                      <a:pt x="28" y="2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80" y="49"/>
                      <a:pt x="80" y="49"/>
                      <a:pt x="80" y="49"/>
                    </a:cubicBezTo>
                    <a:lnTo>
                      <a:pt x="9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1" name="iS1iḑè"/>
              <p:cNvSpPr/>
              <p:nvPr/>
            </p:nvSpPr>
            <p:spPr bwMode="auto">
              <a:xfrm>
                <a:off x="3616" y="1824"/>
                <a:ext cx="95" cy="191"/>
              </a:xfrm>
              <a:custGeom>
                <a:avLst/>
                <a:gdLst>
                  <a:gd name="T0" fmla="*/ 0 w 95"/>
                  <a:gd name="T1" fmla="*/ 191 h 191"/>
                  <a:gd name="T2" fmla="*/ 50 w 95"/>
                  <a:gd name="T3" fmla="*/ 0 h 191"/>
                  <a:gd name="T4" fmla="*/ 95 w 95"/>
                  <a:gd name="T5" fmla="*/ 17 h 191"/>
                  <a:gd name="T6" fmla="*/ 70 w 95"/>
                  <a:gd name="T7" fmla="*/ 54 h 191"/>
                  <a:gd name="T8" fmla="*/ 54 w 95"/>
                  <a:gd name="T9" fmla="*/ 62 h 191"/>
                  <a:gd name="T10" fmla="*/ 62 w 95"/>
                  <a:gd name="T11" fmla="*/ 85 h 191"/>
                  <a:gd name="T12" fmla="*/ 0 w 95"/>
                  <a:gd name="T13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91">
                    <a:moveTo>
                      <a:pt x="0" y="191"/>
                    </a:moveTo>
                    <a:lnTo>
                      <a:pt x="50" y="0"/>
                    </a:lnTo>
                    <a:lnTo>
                      <a:pt x="95" y="17"/>
                    </a:lnTo>
                    <a:lnTo>
                      <a:pt x="70" y="54"/>
                    </a:lnTo>
                    <a:lnTo>
                      <a:pt x="54" y="62"/>
                    </a:lnTo>
                    <a:lnTo>
                      <a:pt x="62" y="85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2" name="išľîḋè"/>
              <p:cNvSpPr/>
              <p:nvPr/>
            </p:nvSpPr>
            <p:spPr bwMode="auto">
              <a:xfrm>
                <a:off x="3502" y="1830"/>
                <a:ext cx="114" cy="185"/>
              </a:xfrm>
              <a:custGeom>
                <a:avLst/>
                <a:gdLst>
                  <a:gd name="T0" fmla="*/ 114 w 114"/>
                  <a:gd name="T1" fmla="*/ 185 h 185"/>
                  <a:gd name="T2" fmla="*/ 42 w 114"/>
                  <a:gd name="T3" fmla="*/ 0 h 185"/>
                  <a:gd name="T4" fmla="*/ 0 w 114"/>
                  <a:gd name="T5" fmla="*/ 19 h 185"/>
                  <a:gd name="T6" fmla="*/ 29 w 114"/>
                  <a:gd name="T7" fmla="*/ 56 h 185"/>
                  <a:gd name="T8" fmla="*/ 46 w 114"/>
                  <a:gd name="T9" fmla="*/ 62 h 185"/>
                  <a:gd name="T10" fmla="*/ 40 w 114"/>
                  <a:gd name="T11" fmla="*/ 85 h 185"/>
                  <a:gd name="T12" fmla="*/ 114 w 114"/>
                  <a:gd name="T13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85">
                    <a:moveTo>
                      <a:pt x="114" y="185"/>
                    </a:moveTo>
                    <a:lnTo>
                      <a:pt x="42" y="0"/>
                    </a:lnTo>
                    <a:lnTo>
                      <a:pt x="0" y="19"/>
                    </a:lnTo>
                    <a:lnTo>
                      <a:pt x="29" y="56"/>
                    </a:lnTo>
                    <a:lnTo>
                      <a:pt x="46" y="62"/>
                    </a:lnTo>
                    <a:lnTo>
                      <a:pt x="40" y="85"/>
                    </a:lnTo>
                    <a:lnTo>
                      <a:pt x="114" y="185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3" name="îṥḻiḓê"/>
              <p:cNvSpPr/>
              <p:nvPr/>
            </p:nvSpPr>
            <p:spPr bwMode="auto">
              <a:xfrm>
                <a:off x="3613" y="2019"/>
                <a:ext cx="18" cy="192"/>
              </a:xfrm>
              <a:custGeom>
                <a:avLst/>
                <a:gdLst>
                  <a:gd name="T0" fmla="*/ 0 w 13"/>
                  <a:gd name="T1" fmla="*/ 3 h 142"/>
                  <a:gd name="T2" fmla="*/ 7 w 13"/>
                  <a:gd name="T3" fmla="*/ 139 h 142"/>
                  <a:gd name="T4" fmla="*/ 12 w 13"/>
                  <a:gd name="T5" fmla="*/ 139 h 142"/>
                  <a:gd name="T6" fmla="*/ 5 w 13"/>
                  <a:gd name="T7" fmla="*/ 3 h 142"/>
                  <a:gd name="T8" fmla="*/ 0 w 13"/>
                  <a:gd name="T9" fmla="*/ 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2">
                    <a:moveTo>
                      <a:pt x="0" y="3"/>
                    </a:moveTo>
                    <a:cubicBezTo>
                      <a:pt x="2" y="48"/>
                      <a:pt x="5" y="93"/>
                      <a:pt x="7" y="139"/>
                    </a:cubicBezTo>
                    <a:cubicBezTo>
                      <a:pt x="7" y="142"/>
                      <a:pt x="13" y="142"/>
                      <a:pt x="12" y="139"/>
                    </a:cubicBezTo>
                    <a:cubicBezTo>
                      <a:pt x="10" y="93"/>
                      <a:pt x="7" y="48"/>
                      <a:pt x="5" y="3"/>
                    </a:cubicBezTo>
                    <a:cubicBezTo>
                      <a:pt x="5" y="0"/>
                      <a:pt x="0" y="0"/>
                      <a:pt x="0" y="3"/>
                    </a:cubicBez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4" name="îslïdè"/>
              <p:cNvSpPr/>
              <p:nvPr/>
            </p:nvSpPr>
            <p:spPr bwMode="auto">
              <a:xfrm>
                <a:off x="3364" y="1428"/>
                <a:ext cx="406" cy="304"/>
              </a:xfrm>
              <a:custGeom>
                <a:avLst/>
                <a:gdLst>
                  <a:gd name="T0" fmla="*/ 73 w 300"/>
                  <a:gd name="T1" fmla="*/ 225 h 225"/>
                  <a:gd name="T2" fmla="*/ 73 w 300"/>
                  <a:gd name="T3" fmla="*/ 67 h 225"/>
                  <a:gd name="T4" fmla="*/ 204 w 300"/>
                  <a:gd name="T5" fmla="*/ 23 h 225"/>
                  <a:gd name="T6" fmla="*/ 239 w 300"/>
                  <a:gd name="T7" fmla="*/ 18 h 225"/>
                  <a:gd name="T8" fmla="*/ 247 w 300"/>
                  <a:gd name="T9" fmla="*/ 39 h 225"/>
                  <a:gd name="T10" fmla="*/ 264 w 300"/>
                  <a:gd name="T11" fmla="*/ 16 h 225"/>
                  <a:gd name="T12" fmla="*/ 268 w 300"/>
                  <a:gd name="T13" fmla="*/ 120 h 225"/>
                  <a:gd name="T14" fmla="*/ 73 w 300"/>
                  <a:gd name="T15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0" h="225">
                    <a:moveTo>
                      <a:pt x="73" y="225"/>
                    </a:moveTo>
                    <a:cubicBezTo>
                      <a:pt x="73" y="225"/>
                      <a:pt x="0" y="101"/>
                      <a:pt x="73" y="67"/>
                    </a:cubicBezTo>
                    <a:cubicBezTo>
                      <a:pt x="91" y="0"/>
                      <a:pt x="182" y="17"/>
                      <a:pt x="204" y="23"/>
                    </a:cubicBezTo>
                    <a:cubicBezTo>
                      <a:pt x="226" y="29"/>
                      <a:pt x="239" y="18"/>
                      <a:pt x="239" y="18"/>
                    </a:cubicBezTo>
                    <a:cubicBezTo>
                      <a:pt x="247" y="25"/>
                      <a:pt x="247" y="39"/>
                      <a:pt x="247" y="39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87" y="31"/>
                      <a:pt x="300" y="67"/>
                      <a:pt x="268" y="120"/>
                    </a:cubicBezTo>
                    <a:lnTo>
                      <a:pt x="73" y="225"/>
                    </a:ln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5" name="í$ḷídè"/>
              <p:cNvSpPr/>
              <p:nvPr/>
            </p:nvSpPr>
            <p:spPr bwMode="auto">
              <a:xfrm>
                <a:off x="3571" y="1749"/>
                <a:ext cx="65" cy="106"/>
              </a:xfrm>
              <a:custGeom>
                <a:avLst/>
                <a:gdLst>
                  <a:gd name="T0" fmla="*/ 48 w 48"/>
                  <a:gd name="T1" fmla="*/ 57 h 78"/>
                  <a:gd name="T2" fmla="*/ 27 w 48"/>
                  <a:gd name="T3" fmla="*/ 78 h 78"/>
                  <a:gd name="T4" fmla="*/ 21 w 48"/>
                  <a:gd name="T5" fmla="*/ 78 h 78"/>
                  <a:gd name="T6" fmla="*/ 0 w 48"/>
                  <a:gd name="T7" fmla="*/ 57 h 78"/>
                  <a:gd name="T8" fmla="*/ 0 w 48"/>
                  <a:gd name="T9" fmla="*/ 21 h 78"/>
                  <a:gd name="T10" fmla="*/ 21 w 48"/>
                  <a:gd name="T11" fmla="*/ 0 h 78"/>
                  <a:gd name="T12" fmla="*/ 27 w 48"/>
                  <a:gd name="T13" fmla="*/ 0 h 78"/>
                  <a:gd name="T14" fmla="*/ 48 w 48"/>
                  <a:gd name="T15" fmla="*/ 21 h 78"/>
                  <a:gd name="T16" fmla="*/ 48 w 48"/>
                  <a:gd name="T17" fmla="*/ 5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78">
                    <a:moveTo>
                      <a:pt x="48" y="57"/>
                    </a:moveTo>
                    <a:cubicBezTo>
                      <a:pt x="48" y="69"/>
                      <a:pt x="38" y="78"/>
                      <a:pt x="27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10" y="78"/>
                      <a:pt x="0" y="69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8" y="0"/>
                      <a:pt x="48" y="9"/>
                      <a:pt x="48" y="21"/>
                    </a:cubicBezTo>
                    <a:lnTo>
                      <a:pt x="48" y="57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6" name="îṣḷïḑè"/>
              <p:cNvSpPr/>
              <p:nvPr/>
            </p:nvSpPr>
            <p:spPr bwMode="auto">
              <a:xfrm>
                <a:off x="3414" y="1508"/>
                <a:ext cx="326" cy="313"/>
              </a:xfrm>
              <a:custGeom>
                <a:avLst/>
                <a:gdLst>
                  <a:gd name="T0" fmla="*/ 155 w 241"/>
                  <a:gd name="T1" fmla="*/ 3 h 232"/>
                  <a:gd name="T2" fmla="*/ 95 w 241"/>
                  <a:gd name="T3" fmla="*/ 8 h 232"/>
                  <a:gd name="T4" fmla="*/ 30 w 241"/>
                  <a:gd name="T5" fmla="*/ 88 h 232"/>
                  <a:gd name="T6" fmla="*/ 31 w 241"/>
                  <a:gd name="T7" fmla="*/ 105 h 232"/>
                  <a:gd name="T8" fmla="*/ 31 w 241"/>
                  <a:gd name="T9" fmla="*/ 106 h 232"/>
                  <a:gd name="T10" fmla="*/ 27 w 241"/>
                  <a:gd name="T11" fmla="*/ 106 h 232"/>
                  <a:gd name="T12" fmla="*/ 27 w 241"/>
                  <a:gd name="T13" fmla="*/ 106 h 232"/>
                  <a:gd name="T14" fmla="*/ 1 w 241"/>
                  <a:gd name="T15" fmla="*/ 137 h 232"/>
                  <a:gd name="T16" fmla="*/ 1 w 241"/>
                  <a:gd name="T17" fmla="*/ 138 h 232"/>
                  <a:gd name="T18" fmla="*/ 31 w 241"/>
                  <a:gd name="T19" fmla="*/ 165 h 232"/>
                  <a:gd name="T20" fmla="*/ 32 w 241"/>
                  <a:gd name="T21" fmla="*/ 165 h 232"/>
                  <a:gd name="T22" fmla="*/ 36 w 241"/>
                  <a:gd name="T23" fmla="*/ 164 h 232"/>
                  <a:gd name="T24" fmla="*/ 36 w 241"/>
                  <a:gd name="T25" fmla="*/ 164 h 232"/>
                  <a:gd name="T26" fmla="*/ 112 w 241"/>
                  <a:gd name="T27" fmla="*/ 229 h 232"/>
                  <a:gd name="T28" fmla="*/ 173 w 241"/>
                  <a:gd name="T29" fmla="*/ 224 h 232"/>
                  <a:gd name="T30" fmla="*/ 238 w 241"/>
                  <a:gd name="T31" fmla="*/ 145 h 232"/>
                  <a:gd name="T32" fmla="*/ 232 w 241"/>
                  <a:gd name="T33" fmla="*/ 71 h 232"/>
                  <a:gd name="T34" fmla="*/ 155 w 241"/>
                  <a:gd name="T35" fmla="*/ 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232">
                    <a:moveTo>
                      <a:pt x="155" y="3"/>
                    </a:moveTo>
                    <a:cubicBezTo>
                      <a:pt x="95" y="8"/>
                      <a:pt x="95" y="8"/>
                      <a:pt x="95" y="8"/>
                    </a:cubicBezTo>
                    <a:cubicBezTo>
                      <a:pt x="56" y="11"/>
                      <a:pt x="27" y="47"/>
                      <a:pt x="30" y="88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6"/>
                      <a:pt x="31" y="106"/>
                      <a:pt x="31" y="106"/>
                    </a:cubicBezTo>
                    <a:cubicBezTo>
                      <a:pt x="30" y="106"/>
                      <a:pt x="29" y="106"/>
                      <a:pt x="27" y="106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11" y="107"/>
                      <a:pt x="0" y="121"/>
                      <a:pt x="1" y="137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2" y="154"/>
                      <a:pt x="16" y="166"/>
                      <a:pt x="31" y="165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3" y="164"/>
                      <a:pt x="35" y="164"/>
                      <a:pt x="36" y="164"/>
                    </a:cubicBezTo>
                    <a:cubicBezTo>
                      <a:pt x="36" y="164"/>
                      <a:pt x="36" y="164"/>
                      <a:pt x="36" y="164"/>
                    </a:cubicBezTo>
                    <a:cubicBezTo>
                      <a:pt x="41" y="203"/>
                      <a:pt x="74" y="232"/>
                      <a:pt x="112" y="229"/>
                    </a:cubicBezTo>
                    <a:cubicBezTo>
                      <a:pt x="173" y="224"/>
                      <a:pt x="173" y="224"/>
                      <a:pt x="173" y="224"/>
                    </a:cubicBezTo>
                    <a:cubicBezTo>
                      <a:pt x="212" y="221"/>
                      <a:pt x="241" y="186"/>
                      <a:pt x="238" y="145"/>
                    </a:cubicBezTo>
                    <a:cubicBezTo>
                      <a:pt x="232" y="71"/>
                      <a:pt x="232" y="71"/>
                      <a:pt x="232" y="71"/>
                    </a:cubicBezTo>
                    <a:cubicBezTo>
                      <a:pt x="229" y="30"/>
                      <a:pt x="194" y="0"/>
                      <a:pt x="155" y="3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7" name="íS1íde"/>
              <p:cNvSpPr/>
              <p:nvPr/>
            </p:nvSpPr>
            <p:spPr bwMode="auto">
              <a:xfrm>
                <a:off x="3448" y="1475"/>
                <a:ext cx="213" cy="230"/>
              </a:xfrm>
              <a:custGeom>
                <a:avLst/>
                <a:gdLst>
                  <a:gd name="T0" fmla="*/ 31 w 157"/>
                  <a:gd name="T1" fmla="*/ 151 h 170"/>
                  <a:gd name="T2" fmla="*/ 47 w 157"/>
                  <a:gd name="T3" fmla="*/ 47 h 170"/>
                  <a:gd name="T4" fmla="*/ 97 w 157"/>
                  <a:gd name="T5" fmla="*/ 31 h 170"/>
                  <a:gd name="T6" fmla="*/ 141 w 157"/>
                  <a:gd name="T7" fmla="*/ 27 h 170"/>
                  <a:gd name="T8" fmla="*/ 139 w 157"/>
                  <a:gd name="T9" fmla="*/ 1 h 170"/>
                  <a:gd name="T10" fmla="*/ 90 w 157"/>
                  <a:gd name="T11" fmla="*/ 5 h 170"/>
                  <a:gd name="T12" fmla="*/ 28 w 157"/>
                  <a:gd name="T13" fmla="*/ 29 h 170"/>
                  <a:gd name="T14" fmla="*/ 3 w 157"/>
                  <a:gd name="T15" fmla="*/ 103 h 170"/>
                  <a:gd name="T16" fmla="*/ 7 w 157"/>
                  <a:gd name="T17" fmla="*/ 153 h 170"/>
                  <a:gd name="T18" fmla="*/ 31 w 157"/>
                  <a:gd name="T19" fmla="*/ 15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70">
                    <a:moveTo>
                      <a:pt x="31" y="151"/>
                    </a:moveTo>
                    <a:cubicBezTo>
                      <a:pt x="29" y="116"/>
                      <a:pt x="18" y="73"/>
                      <a:pt x="47" y="47"/>
                    </a:cubicBezTo>
                    <a:cubicBezTo>
                      <a:pt x="61" y="33"/>
                      <a:pt x="78" y="32"/>
                      <a:pt x="97" y="31"/>
                    </a:cubicBezTo>
                    <a:cubicBezTo>
                      <a:pt x="112" y="29"/>
                      <a:pt x="126" y="28"/>
                      <a:pt x="141" y="27"/>
                    </a:cubicBezTo>
                    <a:cubicBezTo>
                      <a:pt x="157" y="26"/>
                      <a:pt x="155" y="0"/>
                      <a:pt x="139" y="1"/>
                    </a:cubicBezTo>
                    <a:cubicBezTo>
                      <a:pt x="123" y="2"/>
                      <a:pt x="107" y="4"/>
                      <a:pt x="90" y="5"/>
                    </a:cubicBezTo>
                    <a:cubicBezTo>
                      <a:pt x="67" y="7"/>
                      <a:pt x="46" y="12"/>
                      <a:pt x="28" y="29"/>
                    </a:cubicBezTo>
                    <a:cubicBezTo>
                      <a:pt x="9" y="48"/>
                      <a:pt x="0" y="75"/>
                      <a:pt x="3" y="103"/>
                    </a:cubicBezTo>
                    <a:cubicBezTo>
                      <a:pt x="4" y="119"/>
                      <a:pt x="5" y="136"/>
                      <a:pt x="7" y="153"/>
                    </a:cubicBezTo>
                    <a:cubicBezTo>
                      <a:pt x="8" y="170"/>
                      <a:pt x="33" y="168"/>
                      <a:pt x="31" y="15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8" name="ïṧľïdê"/>
              <p:cNvSpPr/>
              <p:nvPr/>
            </p:nvSpPr>
            <p:spPr bwMode="auto">
              <a:xfrm>
                <a:off x="3565" y="1653"/>
                <a:ext cx="19" cy="26"/>
              </a:xfrm>
              <a:custGeom>
                <a:avLst/>
                <a:gdLst>
                  <a:gd name="T0" fmla="*/ 14 w 14"/>
                  <a:gd name="T1" fmla="*/ 9 h 19"/>
                  <a:gd name="T2" fmla="*/ 8 w 14"/>
                  <a:gd name="T3" fmla="*/ 18 h 19"/>
                  <a:gd name="T4" fmla="*/ 0 w 14"/>
                  <a:gd name="T5" fmla="*/ 10 h 19"/>
                  <a:gd name="T6" fmla="*/ 6 w 14"/>
                  <a:gd name="T7" fmla="*/ 0 h 19"/>
                  <a:gd name="T8" fmla="*/ 14 w 14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4" y="9"/>
                    </a:moveTo>
                    <a:cubicBezTo>
                      <a:pt x="14" y="14"/>
                      <a:pt x="11" y="18"/>
                      <a:pt x="8" y="18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5"/>
                      <a:pt x="2" y="0"/>
                      <a:pt x="6" y="0"/>
                    </a:cubicBezTo>
                    <a:cubicBezTo>
                      <a:pt x="10" y="0"/>
                      <a:pt x="13" y="3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9" name="ïsľiḋè"/>
              <p:cNvSpPr/>
              <p:nvPr/>
            </p:nvSpPr>
            <p:spPr bwMode="auto">
              <a:xfrm>
                <a:off x="3666" y="1644"/>
                <a:ext cx="20" cy="27"/>
              </a:xfrm>
              <a:custGeom>
                <a:avLst/>
                <a:gdLst>
                  <a:gd name="T0" fmla="*/ 14 w 15"/>
                  <a:gd name="T1" fmla="*/ 9 h 20"/>
                  <a:gd name="T2" fmla="*/ 8 w 15"/>
                  <a:gd name="T3" fmla="*/ 19 h 20"/>
                  <a:gd name="T4" fmla="*/ 1 w 15"/>
                  <a:gd name="T5" fmla="*/ 11 h 20"/>
                  <a:gd name="T6" fmla="*/ 7 w 15"/>
                  <a:gd name="T7" fmla="*/ 1 h 20"/>
                  <a:gd name="T8" fmla="*/ 14 w 15"/>
                  <a:gd name="T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4" y="9"/>
                    </a:moveTo>
                    <a:cubicBezTo>
                      <a:pt x="15" y="15"/>
                      <a:pt x="12" y="19"/>
                      <a:pt x="8" y="19"/>
                    </a:cubicBezTo>
                    <a:cubicBezTo>
                      <a:pt x="5" y="20"/>
                      <a:pt x="1" y="16"/>
                      <a:pt x="1" y="11"/>
                    </a:cubicBezTo>
                    <a:cubicBezTo>
                      <a:pt x="0" y="5"/>
                      <a:pt x="3" y="1"/>
                      <a:pt x="7" y="1"/>
                    </a:cubicBezTo>
                    <a:cubicBezTo>
                      <a:pt x="11" y="0"/>
                      <a:pt x="14" y="4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0" name="î$1îḓè"/>
              <p:cNvSpPr/>
              <p:nvPr/>
            </p:nvSpPr>
            <p:spPr bwMode="auto">
              <a:xfrm>
                <a:off x="3647" y="1597"/>
                <a:ext cx="50" cy="24"/>
              </a:xfrm>
              <a:custGeom>
                <a:avLst/>
                <a:gdLst>
                  <a:gd name="T0" fmla="*/ 35 w 37"/>
                  <a:gd name="T1" fmla="*/ 11 h 18"/>
                  <a:gd name="T2" fmla="*/ 2 w 37"/>
                  <a:gd name="T3" fmla="*/ 13 h 18"/>
                  <a:gd name="T4" fmla="*/ 6 w 37"/>
                  <a:gd name="T5" fmla="*/ 16 h 18"/>
                  <a:gd name="T6" fmla="*/ 31 w 37"/>
                  <a:gd name="T7" fmla="*/ 14 h 18"/>
                  <a:gd name="T8" fmla="*/ 35 w 37"/>
                  <a:gd name="T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8">
                    <a:moveTo>
                      <a:pt x="35" y="11"/>
                    </a:moveTo>
                    <a:cubicBezTo>
                      <a:pt x="25" y="0"/>
                      <a:pt x="10" y="0"/>
                      <a:pt x="2" y="13"/>
                    </a:cubicBezTo>
                    <a:cubicBezTo>
                      <a:pt x="0" y="16"/>
                      <a:pt x="5" y="18"/>
                      <a:pt x="6" y="16"/>
                    </a:cubicBezTo>
                    <a:cubicBezTo>
                      <a:pt x="13" y="6"/>
                      <a:pt x="24" y="6"/>
                      <a:pt x="31" y="14"/>
                    </a:cubicBezTo>
                    <a:cubicBezTo>
                      <a:pt x="34" y="17"/>
                      <a:pt x="37" y="13"/>
                      <a:pt x="35" y="1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1" name="îŝḷidé"/>
              <p:cNvSpPr/>
              <p:nvPr/>
            </p:nvSpPr>
            <p:spPr bwMode="auto">
              <a:xfrm>
                <a:off x="3544" y="1603"/>
                <a:ext cx="52" cy="27"/>
              </a:xfrm>
              <a:custGeom>
                <a:avLst/>
                <a:gdLst>
                  <a:gd name="T0" fmla="*/ 7 w 38"/>
                  <a:gd name="T1" fmla="*/ 17 h 20"/>
                  <a:gd name="T2" fmla="*/ 32 w 38"/>
                  <a:gd name="T3" fmla="*/ 15 h 20"/>
                  <a:gd name="T4" fmla="*/ 35 w 38"/>
                  <a:gd name="T5" fmla="*/ 11 h 20"/>
                  <a:gd name="T6" fmla="*/ 2 w 38"/>
                  <a:gd name="T7" fmla="*/ 15 h 20"/>
                  <a:gd name="T8" fmla="*/ 7 w 38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7" y="17"/>
                    </a:moveTo>
                    <a:cubicBezTo>
                      <a:pt x="13" y="8"/>
                      <a:pt x="24" y="6"/>
                      <a:pt x="32" y="15"/>
                    </a:cubicBezTo>
                    <a:cubicBezTo>
                      <a:pt x="34" y="17"/>
                      <a:pt x="38" y="14"/>
                      <a:pt x="35" y="11"/>
                    </a:cubicBezTo>
                    <a:cubicBezTo>
                      <a:pt x="25" y="0"/>
                      <a:pt x="10" y="2"/>
                      <a:pt x="2" y="15"/>
                    </a:cubicBezTo>
                    <a:cubicBezTo>
                      <a:pt x="0" y="17"/>
                      <a:pt x="5" y="20"/>
                      <a:pt x="7" y="17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2" name="îṧḻîḓé"/>
              <p:cNvSpPr/>
              <p:nvPr/>
            </p:nvSpPr>
            <p:spPr bwMode="auto">
              <a:xfrm>
                <a:off x="3450" y="1466"/>
                <a:ext cx="274" cy="181"/>
              </a:xfrm>
              <a:custGeom>
                <a:avLst/>
                <a:gdLst>
                  <a:gd name="T0" fmla="*/ 199 w 203"/>
                  <a:gd name="T1" fmla="*/ 13 h 134"/>
                  <a:gd name="T2" fmla="*/ 125 w 203"/>
                  <a:gd name="T3" fmla="*/ 58 h 134"/>
                  <a:gd name="T4" fmla="*/ 24 w 203"/>
                  <a:gd name="T5" fmla="*/ 134 h 134"/>
                  <a:gd name="T6" fmla="*/ 67 w 203"/>
                  <a:gd name="T7" fmla="*/ 15 h 134"/>
                  <a:gd name="T8" fmla="*/ 199 w 203"/>
                  <a:gd name="T9" fmla="*/ 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34">
                    <a:moveTo>
                      <a:pt x="199" y="13"/>
                    </a:moveTo>
                    <a:cubicBezTo>
                      <a:pt x="199" y="13"/>
                      <a:pt x="203" y="52"/>
                      <a:pt x="125" y="58"/>
                    </a:cubicBezTo>
                    <a:cubicBezTo>
                      <a:pt x="47" y="65"/>
                      <a:pt x="18" y="63"/>
                      <a:pt x="24" y="134"/>
                    </a:cubicBezTo>
                    <a:cubicBezTo>
                      <a:pt x="24" y="134"/>
                      <a:pt x="0" y="31"/>
                      <a:pt x="67" y="15"/>
                    </a:cubicBezTo>
                    <a:cubicBezTo>
                      <a:pt x="134" y="0"/>
                      <a:pt x="161" y="31"/>
                      <a:pt x="199" y="13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3" name="ï$1idè"/>
              <p:cNvSpPr/>
              <p:nvPr/>
            </p:nvSpPr>
            <p:spPr bwMode="auto">
              <a:xfrm>
                <a:off x="3593" y="1726"/>
                <a:ext cx="78" cy="30"/>
              </a:xfrm>
              <a:custGeom>
                <a:avLst/>
                <a:gdLst>
                  <a:gd name="T0" fmla="*/ 2 w 58"/>
                  <a:gd name="T1" fmla="*/ 9 h 22"/>
                  <a:gd name="T2" fmla="*/ 56 w 58"/>
                  <a:gd name="T3" fmla="*/ 5 h 22"/>
                  <a:gd name="T4" fmla="*/ 53 w 58"/>
                  <a:gd name="T5" fmla="*/ 2 h 22"/>
                  <a:gd name="T6" fmla="*/ 5 w 58"/>
                  <a:gd name="T7" fmla="*/ 5 h 22"/>
                  <a:gd name="T8" fmla="*/ 2 w 58"/>
                  <a:gd name="T9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22">
                    <a:moveTo>
                      <a:pt x="2" y="9"/>
                    </a:moveTo>
                    <a:cubicBezTo>
                      <a:pt x="19" y="22"/>
                      <a:pt x="41" y="21"/>
                      <a:pt x="56" y="5"/>
                    </a:cubicBezTo>
                    <a:cubicBezTo>
                      <a:pt x="58" y="3"/>
                      <a:pt x="55" y="0"/>
                      <a:pt x="53" y="2"/>
                    </a:cubicBezTo>
                    <a:cubicBezTo>
                      <a:pt x="40" y="16"/>
                      <a:pt x="20" y="18"/>
                      <a:pt x="5" y="5"/>
                    </a:cubicBezTo>
                    <a:cubicBezTo>
                      <a:pt x="3" y="3"/>
                      <a:pt x="0" y="7"/>
                      <a:pt x="2" y="9"/>
                    </a:cubicBezTo>
                    <a:close/>
                  </a:path>
                </a:pathLst>
              </a:custGeom>
              <a:solidFill>
                <a:srgbClr val="E56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4" name="iṡ1ïḑe"/>
              <p:cNvSpPr/>
              <p:nvPr/>
            </p:nvSpPr>
            <p:spPr bwMode="auto">
              <a:xfrm>
                <a:off x="4876" y="2785"/>
                <a:ext cx="23" cy="92"/>
              </a:xfrm>
              <a:custGeom>
                <a:avLst/>
                <a:gdLst>
                  <a:gd name="T0" fmla="*/ 12 w 23"/>
                  <a:gd name="T1" fmla="*/ 92 h 92"/>
                  <a:gd name="T2" fmla="*/ 23 w 23"/>
                  <a:gd name="T3" fmla="*/ 44 h 92"/>
                  <a:gd name="T4" fmla="*/ 0 w 23"/>
                  <a:gd name="T5" fmla="*/ 0 h 92"/>
                  <a:gd name="T6" fmla="*/ 12 w 23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92">
                    <a:moveTo>
                      <a:pt x="12" y="92"/>
                    </a:moveTo>
                    <a:lnTo>
                      <a:pt x="23" y="44"/>
                    </a:lnTo>
                    <a:lnTo>
                      <a:pt x="0" y="0"/>
                    </a:lnTo>
                    <a:lnTo>
                      <a:pt x="12" y="92"/>
                    </a:lnTo>
                    <a:close/>
                  </a:path>
                </a:pathLst>
              </a:custGeom>
              <a:solidFill>
                <a:srgbClr val="8F8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5" name="ïṩľíḍè"/>
              <p:cNvSpPr/>
              <p:nvPr/>
            </p:nvSpPr>
            <p:spPr bwMode="auto">
              <a:xfrm>
                <a:off x="4236" y="2669"/>
                <a:ext cx="663" cy="457"/>
              </a:xfrm>
              <a:custGeom>
                <a:avLst/>
                <a:gdLst>
                  <a:gd name="T0" fmla="*/ 663 w 663"/>
                  <a:gd name="T1" fmla="*/ 160 h 457"/>
                  <a:gd name="T2" fmla="*/ 494 w 663"/>
                  <a:gd name="T3" fmla="*/ 457 h 457"/>
                  <a:gd name="T4" fmla="*/ 433 w 663"/>
                  <a:gd name="T5" fmla="*/ 431 h 457"/>
                  <a:gd name="T6" fmla="*/ 301 w 663"/>
                  <a:gd name="T7" fmla="*/ 374 h 457"/>
                  <a:gd name="T8" fmla="*/ 0 w 663"/>
                  <a:gd name="T9" fmla="*/ 327 h 457"/>
                  <a:gd name="T10" fmla="*/ 196 w 663"/>
                  <a:gd name="T11" fmla="*/ 0 h 457"/>
                  <a:gd name="T12" fmla="*/ 421 w 663"/>
                  <a:gd name="T13" fmla="*/ 0 h 457"/>
                  <a:gd name="T14" fmla="*/ 418 w 663"/>
                  <a:gd name="T15" fmla="*/ 85 h 457"/>
                  <a:gd name="T16" fmla="*/ 456 w 663"/>
                  <a:gd name="T17" fmla="*/ 8 h 457"/>
                  <a:gd name="T18" fmla="*/ 636 w 663"/>
                  <a:gd name="T19" fmla="*/ 81 h 457"/>
                  <a:gd name="T20" fmla="*/ 663 w 663"/>
                  <a:gd name="T21" fmla="*/ 16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3" h="457">
                    <a:moveTo>
                      <a:pt x="663" y="160"/>
                    </a:moveTo>
                    <a:lnTo>
                      <a:pt x="494" y="457"/>
                    </a:lnTo>
                    <a:lnTo>
                      <a:pt x="433" y="431"/>
                    </a:lnTo>
                    <a:lnTo>
                      <a:pt x="301" y="374"/>
                    </a:lnTo>
                    <a:lnTo>
                      <a:pt x="0" y="327"/>
                    </a:lnTo>
                    <a:lnTo>
                      <a:pt x="196" y="0"/>
                    </a:lnTo>
                    <a:lnTo>
                      <a:pt x="421" y="0"/>
                    </a:lnTo>
                    <a:lnTo>
                      <a:pt x="418" y="85"/>
                    </a:lnTo>
                    <a:lnTo>
                      <a:pt x="456" y="8"/>
                    </a:lnTo>
                    <a:lnTo>
                      <a:pt x="636" y="81"/>
                    </a:lnTo>
                    <a:lnTo>
                      <a:pt x="663" y="160"/>
                    </a:lnTo>
                    <a:close/>
                  </a:path>
                </a:pathLst>
              </a:custGeom>
              <a:solidFill>
                <a:srgbClr val="F3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6" name="íŝlîḑè"/>
              <p:cNvSpPr/>
              <p:nvPr/>
            </p:nvSpPr>
            <p:spPr bwMode="auto">
              <a:xfrm>
                <a:off x="4236" y="2669"/>
                <a:ext cx="663" cy="457"/>
              </a:xfrm>
              <a:custGeom>
                <a:avLst/>
                <a:gdLst>
                  <a:gd name="T0" fmla="*/ 663 w 663"/>
                  <a:gd name="T1" fmla="*/ 160 h 457"/>
                  <a:gd name="T2" fmla="*/ 494 w 663"/>
                  <a:gd name="T3" fmla="*/ 457 h 457"/>
                  <a:gd name="T4" fmla="*/ 433 w 663"/>
                  <a:gd name="T5" fmla="*/ 431 h 457"/>
                  <a:gd name="T6" fmla="*/ 301 w 663"/>
                  <a:gd name="T7" fmla="*/ 374 h 457"/>
                  <a:gd name="T8" fmla="*/ 0 w 663"/>
                  <a:gd name="T9" fmla="*/ 327 h 457"/>
                  <a:gd name="T10" fmla="*/ 196 w 663"/>
                  <a:gd name="T11" fmla="*/ 0 h 457"/>
                  <a:gd name="T12" fmla="*/ 421 w 663"/>
                  <a:gd name="T13" fmla="*/ 0 h 457"/>
                  <a:gd name="T14" fmla="*/ 418 w 663"/>
                  <a:gd name="T15" fmla="*/ 85 h 457"/>
                  <a:gd name="T16" fmla="*/ 456 w 663"/>
                  <a:gd name="T17" fmla="*/ 8 h 457"/>
                  <a:gd name="T18" fmla="*/ 636 w 663"/>
                  <a:gd name="T19" fmla="*/ 81 h 457"/>
                  <a:gd name="T20" fmla="*/ 663 w 663"/>
                  <a:gd name="T21" fmla="*/ 16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3" h="457">
                    <a:moveTo>
                      <a:pt x="663" y="160"/>
                    </a:moveTo>
                    <a:lnTo>
                      <a:pt x="494" y="457"/>
                    </a:lnTo>
                    <a:lnTo>
                      <a:pt x="433" y="431"/>
                    </a:lnTo>
                    <a:lnTo>
                      <a:pt x="301" y="374"/>
                    </a:lnTo>
                    <a:lnTo>
                      <a:pt x="0" y="327"/>
                    </a:lnTo>
                    <a:lnTo>
                      <a:pt x="196" y="0"/>
                    </a:lnTo>
                    <a:lnTo>
                      <a:pt x="421" y="0"/>
                    </a:lnTo>
                    <a:lnTo>
                      <a:pt x="418" y="85"/>
                    </a:lnTo>
                    <a:lnTo>
                      <a:pt x="456" y="8"/>
                    </a:lnTo>
                    <a:lnTo>
                      <a:pt x="636" y="81"/>
                    </a:lnTo>
                    <a:lnTo>
                      <a:pt x="663" y="1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7" name="îŝḷïḋè"/>
              <p:cNvSpPr/>
              <p:nvPr/>
            </p:nvSpPr>
            <p:spPr bwMode="auto">
              <a:xfrm>
                <a:off x="4669" y="2750"/>
                <a:ext cx="230" cy="376"/>
              </a:xfrm>
              <a:custGeom>
                <a:avLst/>
                <a:gdLst>
                  <a:gd name="T0" fmla="*/ 230 w 230"/>
                  <a:gd name="T1" fmla="*/ 79 h 376"/>
                  <a:gd name="T2" fmla="*/ 61 w 230"/>
                  <a:gd name="T3" fmla="*/ 376 h 376"/>
                  <a:gd name="T4" fmla="*/ 0 w 230"/>
                  <a:gd name="T5" fmla="*/ 350 h 376"/>
                  <a:gd name="T6" fmla="*/ 203 w 230"/>
                  <a:gd name="T7" fmla="*/ 0 h 376"/>
                  <a:gd name="T8" fmla="*/ 230 w 230"/>
                  <a:gd name="T9" fmla="*/ 79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376">
                    <a:moveTo>
                      <a:pt x="230" y="79"/>
                    </a:moveTo>
                    <a:lnTo>
                      <a:pt x="61" y="376"/>
                    </a:lnTo>
                    <a:lnTo>
                      <a:pt x="0" y="350"/>
                    </a:lnTo>
                    <a:lnTo>
                      <a:pt x="203" y="0"/>
                    </a:lnTo>
                    <a:lnTo>
                      <a:pt x="230" y="79"/>
                    </a:lnTo>
                    <a:close/>
                  </a:path>
                </a:pathLst>
              </a:custGeom>
              <a:solidFill>
                <a:srgbClr val="C2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8" name="ï$ľîḍê"/>
              <p:cNvSpPr/>
              <p:nvPr/>
            </p:nvSpPr>
            <p:spPr bwMode="auto">
              <a:xfrm>
                <a:off x="4467" y="2669"/>
                <a:ext cx="207" cy="370"/>
              </a:xfrm>
              <a:custGeom>
                <a:avLst/>
                <a:gdLst>
                  <a:gd name="T0" fmla="*/ 0 w 207"/>
                  <a:gd name="T1" fmla="*/ 354 h 370"/>
                  <a:gd name="T2" fmla="*/ 190 w 207"/>
                  <a:gd name="T3" fmla="*/ 0 h 370"/>
                  <a:gd name="T4" fmla="*/ 207 w 207"/>
                  <a:gd name="T5" fmla="*/ 45 h 370"/>
                  <a:gd name="T6" fmla="*/ 41 w 207"/>
                  <a:gd name="T7" fmla="*/ 370 h 370"/>
                  <a:gd name="T8" fmla="*/ 0 w 207"/>
                  <a:gd name="T9" fmla="*/ 35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370">
                    <a:moveTo>
                      <a:pt x="0" y="354"/>
                    </a:moveTo>
                    <a:lnTo>
                      <a:pt x="190" y="0"/>
                    </a:lnTo>
                    <a:lnTo>
                      <a:pt x="207" y="45"/>
                    </a:lnTo>
                    <a:lnTo>
                      <a:pt x="41" y="370"/>
                    </a:lnTo>
                    <a:lnTo>
                      <a:pt x="0" y="354"/>
                    </a:lnTo>
                    <a:close/>
                  </a:path>
                </a:pathLst>
              </a:custGeom>
              <a:solidFill>
                <a:srgbClr val="C2B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9" name="íṥlîḑè"/>
              <p:cNvSpPr/>
              <p:nvPr/>
            </p:nvSpPr>
            <p:spPr bwMode="auto">
              <a:xfrm>
                <a:off x="4178" y="2433"/>
                <a:ext cx="324" cy="308"/>
              </a:xfrm>
              <a:custGeom>
                <a:avLst/>
                <a:gdLst>
                  <a:gd name="T0" fmla="*/ 170 w 240"/>
                  <a:gd name="T1" fmla="*/ 5 h 228"/>
                  <a:gd name="T2" fmla="*/ 110 w 240"/>
                  <a:gd name="T3" fmla="*/ 2 h 228"/>
                  <a:gd name="T4" fmla="*/ 35 w 240"/>
                  <a:gd name="T5" fmla="*/ 73 h 228"/>
                  <a:gd name="T6" fmla="*/ 35 w 240"/>
                  <a:gd name="T7" fmla="*/ 90 h 228"/>
                  <a:gd name="T8" fmla="*/ 34 w 240"/>
                  <a:gd name="T9" fmla="*/ 91 h 228"/>
                  <a:gd name="T10" fmla="*/ 31 w 240"/>
                  <a:gd name="T11" fmla="*/ 90 h 228"/>
                  <a:gd name="T12" fmla="*/ 30 w 240"/>
                  <a:gd name="T13" fmla="*/ 90 h 228"/>
                  <a:gd name="T14" fmla="*/ 1 w 240"/>
                  <a:gd name="T15" fmla="*/ 118 h 228"/>
                  <a:gd name="T16" fmla="*/ 0 w 240"/>
                  <a:gd name="T17" fmla="*/ 119 h 228"/>
                  <a:gd name="T18" fmla="*/ 27 w 240"/>
                  <a:gd name="T19" fmla="*/ 149 h 228"/>
                  <a:gd name="T20" fmla="*/ 28 w 240"/>
                  <a:gd name="T21" fmla="*/ 149 h 228"/>
                  <a:gd name="T22" fmla="*/ 32 w 240"/>
                  <a:gd name="T23" fmla="*/ 149 h 228"/>
                  <a:gd name="T24" fmla="*/ 32 w 240"/>
                  <a:gd name="T25" fmla="*/ 149 h 228"/>
                  <a:gd name="T26" fmla="*/ 99 w 240"/>
                  <a:gd name="T27" fmla="*/ 224 h 228"/>
                  <a:gd name="T28" fmla="*/ 160 w 240"/>
                  <a:gd name="T29" fmla="*/ 227 h 228"/>
                  <a:gd name="T30" fmla="*/ 234 w 240"/>
                  <a:gd name="T31" fmla="*/ 156 h 228"/>
                  <a:gd name="T32" fmla="*/ 238 w 240"/>
                  <a:gd name="T33" fmla="*/ 82 h 228"/>
                  <a:gd name="T34" fmla="*/ 170 w 240"/>
                  <a:gd name="T35" fmla="*/ 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0" h="228">
                    <a:moveTo>
                      <a:pt x="170" y="5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71" y="0"/>
                      <a:pt x="37" y="32"/>
                      <a:pt x="35" y="73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3" y="90"/>
                      <a:pt x="32" y="90"/>
                      <a:pt x="31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14" y="89"/>
                      <a:pt x="1" y="102"/>
                      <a:pt x="1" y="11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35"/>
                      <a:pt x="12" y="148"/>
                      <a:pt x="27" y="149"/>
                    </a:cubicBezTo>
                    <a:cubicBezTo>
                      <a:pt x="28" y="149"/>
                      <a:pt x="28" y="149"/>
                      <a:pt x="28" y="149"/>
                    </a:cubicBezTo>
                    <a:cubicBezTo>
                      <a:pt x="29" y="149"/>
                      <a:pt x="30" y="149"/>
                      <a:pt x="32" y="149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1" y="189"/>
                      <a:pt x="61" y="222"/>
                      <a:pt x="99" y="224"/>
                    </a:cubicBezTo>
                    <a:cubicBezTo>
                      <a:pt x="160" y="227"/>
                      <a:pt x="160" y="227"/>
                      <a:pt x="160" y="227"/>
                    </a:cubicBezTo>
                    <a:cubicBezTo>
                      <a:pt x="199" y="228"/>
                      <a:pt x="232" y="197"/>
                      <a:pt x="234" y="156"/>
                    </a:cubicBezTo>
                    <a:cubicBezTo>
                      <a:pt x="238" y="82"/>
                      <a:pt x="238" y="82"/>
                      <a:pt x="238" y="82"/>
                    </a:cubicBezTo>
                    <a:cubicBezTo>
                      <a:pt x="240" y="41"/>
                      <a:pt x="210" y="6"/>
                      <a:pt x="170" y="5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0" name="íṧ1îḋé"/>
              <p:cNvSpPr/>
              <p:nvPr/>
            </p:nvSpPr>
            <p:spPr bwMode="auto">
              <a:xfrm>
                <a:off x="4222" y="2406"/>
                <a:ext cx="228" cy="209"/>
              </a:xfrm>
              <a:custGeom>
                <a:avLst/>
                <a:gdLst>
                  <a:gd name="T0" fmla="*/ 26 w 168"/>
                  <a:gd name="T1" fmla="*/ 138 h 155"/>
                  <a:gd name="T2" fmla="*/ 54 w 168"/>
                  <a:gd name="T3" fmla="*/ 37 h 155"/>
                  <a:gd name="T4" fmla="*/ 106 w 168"/>
                  <a:gd name="T5" fmla="*/ 27 h 155"/>
                  <a:gd name="T6" fmla="*/ 150 w 168"/>
                  <a:gd name="T7" fmla="*/ 29 h 155"/>
                  <a:gd name="T8" fmla="*/ 151 w 168"/>
                  <a:gd name="T9" fmla="*/ 3 h 155"/>
                  <a:gd name="T10" fmla="*/ 103 w 168"/>
                  <a:gd name="T11" fmla="*/ 1 h 155"/>
                  <a:gd name="T12" fmla="*/ 38 w 168"/>
                  <a:gd name="T13" fmla="*/ 17 h 155"/>
                  <a:gd name="T14" fmla="*/ 3 w 168"/>
                  <a:gd name="T15" fmla="*/ 87 h 155"/>
                  <a:gd name="T16" fmla="*/ 1 w 168"/>
                  <a:gd name="T17" fmla="*/ 137 h 155"/>
                  <a:gd name="T18" fmla="*/ 26 w 168"/>
                  <a:gd name="T19" fmla="*/ 13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55">
                    <a:moveTo>
                      <a:pt x="26" y="138"/>
                    </a:moveTo>
                    <a:cubicBezTo>
                      <a:pt x="27" y="103"/>
                      <a:pt x="22" y="59"/>
                      <a:pt x="54" y="37"/>
                    </a:cubicBezTo>
                    <a:cubicBezTo>
                      <a:pt x="70" y="25"/>
                      <a:pt x="87" y="26"/>
                      <a:pt x="106" y="27"/>
                    </a:cubicBezTo>
                    <a:cubicBezTo>
                      <a:pt x="120" y="28"/>
                      <a:pt x="135" y="28"/>
                      <a:pt x="150" y="29"/>
                    </a:cubicBezTo>
                    <a:cubicBezTo>
                      <a:pt x="166" y="30"/>
                      <a:pt x="168" y="5"/>
                      <a:pt x="151" y="3"/>
                    </a:cubicBezTo>
                    <a:cubicBezTo>
                      <a:pt x="135" y="2"/>
                      <a:pt x="119" y="2"/>
                      <a:pt x="103" y="1"/>
                    </a:cubicBezTo>
                    <a:cubicBezTo>
                      <a:pt x="79" y="0"/>
                      <a:pt x="58" y="2"/>
                      <a:pt x="38" y="17"/>
                    </a:cubicBezTo>
                    <a:cubicBezTo>
                      <a:pt x="16" y="33"/>
                      <a:pt x="4" y="59"/>
                      <a:pt x="3" y="87"/>
                    </a:cubicBezTo>
                    <a:cubicBezTo>
                      <a:pt x="2" y="103"/>
                      <a:pt x="2" y="120"/>
                      <a:pt x="1" y="137"/>
                    </a:cubicBezTo>
                    <a:cubicBezTo>
                      <a:pt x="0" y="154"/>
                      <a:pt x="25" y="155"/>
                      <a:pt x="26" y="138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1" name="iṡľíḋe"/>
              <p:cNvSpPr/>
              <p:nvPr/>
            </p:nvSpPr>
            <p:spPr bwMode="auto">
              <a:xfrm>
                <a:off x="4237" y="2399"/>
                <a:ext cx="271" cy="161"/>
              </a:xfrm>
              <a:custGeom>
                <a:avLst/>
                <a:gdLst>
                  <a:gd name="T0" fmla="*/ 200 w 200"/>
                  <a:gd name="T1" fmla="*/ 21 h 119"/>
                  <a:gd name="T2" fmla="*/ 121 w 200"/>
                  <a:gd name="T3" fmla="*/ 57 h 119"/>
                  <a:gd name="T4" fmla="*/ 11 w 200"/>
                  <a:gd name="T5" fmla="*/ 119 h 119"/>
                  <a:gd name="T6" fmla="*/ 69 w 200"/>
                  <a:gd name="T7" fmla="*/ 6 h 119"/>
                  <a:gd name="T8" fmla="*/ 200 w 200"/>
                  <a:gd name="T9" fmla="*/ 2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19">
                    <a:moveTo>
                      <a:pt x="200" y="21"/>
                    </a:moveTo>
                    <a:cubicBezTo>
                      <a:pt x="200" y="21"/>
                      <a:pt x="199" y="60"/>
                      <a:pt x="121" y="57"/>
                    </a:cubicBezTo>
                    <a:cubicBezTo>
                      <a:pt x="42" y="53"/>
                      <a:pt x="14" y="47"/>
                      <a:pt x="11" y="119"/>
                    </a:cubicBezTo>
                    <a:cubicBezTo>
                      <a:pt x="11" y="119"/>
                      <a:pt x="0" y="13"/>
                      <a:pt x="69" y="6"/>
                    </a:cubicBezTo>
                    <a:cubicBezTo>
                      <a:pt x="138" y="0"/>
                      <a:pt x="161" y="34"/>
                      <a:pt x="200" y="2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2" name="ísļîḑè"/>
              <p:cNvSpPr/>
              <p:nvPr/>
            </p:nvSpPr>
            <p:spPr bwMode="auto">
              <a:xfrm>
                <a:off x="4160" y="2350"/>
                <a:ext cx="373" cy="346"/>
              </a:xfrm>
              <a:custGeom>
                <a:avLst/>
                <a:gdLst>
                  <a:gd name="T0" fmla="*/ 32 w 276"/>
                  <a:gd name="T1" fmla="*/ 207 h 256"/>
                  <a:gd name="T2" fmla="*/ 50 w 276"/>
                  <a:gd name="T3" fmla="*/ 65 h 256"/>
                  <a:gd name="T4" fmla="*/ 182 w 276"/>
                  <a:gd name="T5" fmla="*/ 28 h 256"/>
                  <a:gd name="T6" fmla="*/ 218 w 276"/>
                  <a:gd name="T7" fmla="*/ 25 h 256"/>
                  <a:gd name="T8" fmla="*/ 225 w 276"/>
                  <a:gd name="T9" fmla="*/ 46 h 256"/>
                  <a:gd name="T10" fmla="*/ 243 w 276"/>
                  <a:gd name="T11" fmla="*/ 25 h 256"/>
                  <a:gd name="T12" fmla="*/ 242 w 276"/>
                  <a:gd name="T13" fmla="*/ 128 h 256"/>
                  <a:gd name="T14" fmla="*/ 233 w 276"/>
                  <a:gd name="T15" fmla="*/ 170 h 256"/>
                  <a:gd name="T16" fmla="*/ 182 w 276"/>
                  <a:gd name="T17" fmla="*/ 231 h 256"/>
                  <a:gd name="T18" fmla="*/ 127 w 276"/>
                  <a:gd name="T19" fmla="*/ 255 h 256"/>
                  <a:gd name="T20" fmla="*/ 93 w 276"/>
                  <a:gd name="T21" fmla="*/ 253 h 256"/>
                  <a:gd name="T22" fmla="*/ 32 w 276"/>
                  <a:gd name="T23" fmla="*/ 20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6" h="256">
                    <a:moveTo>
                      <a:pt x="32" y="207"/>
                    </a:moveTo>
                    <a:cubicBezTo>
                      <a:pt x="16" y="159"/>
                      <a:pt x="0" y="85"/>
                      <a:pt x="50" y="65"/>
                    </a:cubicBezTo>
                    <a:cubicBezTo>
                      <a:pt x="71" y="0"/>
                      <a:pt x="161" y="21"/>
                      <a:pt x="182" y="28"/>
                    </a:cubicBezTo>
                    <a:cubicBezTo>
                      <a:pt x="204" y="36"/>
                      <a:pt x="218" y="25"/>
                      <a:pt x="218" y="25"/>
                    </a:cubicBezTo>
                    <a:cubicBezTo>
                      <a:pt x="225" y="32"/>
                      <a:pt x="225" y="46"/>
                      <a:pt x="225" y="46"/>
                    </a:cubicBezTo>
                    <a:cubicBezTo>
                      <a:pt x="243" y="25"/>
                      <a:pt x="243" y="25"/>
                      <a:pt x="243" y="25"/>
                    </a:cubicBezTo>
                    <a:cubicBezTo>
                      <a:pt x="265" y="40"/>
                      <a:pt x="276" y="77"/>
                      <a:pt x="242" y="128"/>
                    </a:cubicBezTo>
                    <a:cubicBezTo>
                      <a:pt x="233" y="170"/>
                      <a:pt x="233" y="170"/>
                      <a:pt x="233" y="170"/>
                    </a:cubicBezTo>
                    <a:cubicBezTo>
                      <a:pt x="182" y="231"/>
                      <a:pt x="182" y="231"/>
                      <a:pt x="182" y="231"/>
                    </a:cubicBezTo>
                    <a:cubicBezTo>
                      <a:pt x="168" y="247"/>
                      <a:pt x="148" y="256"/>
                      <a:pt x="127" y="255"/>
                    </a:cubicBezTo>
                    <a:cubicBezTo>
                      <a:pt x="93" y="253"/>
                      <a:pt x="93" y="253"/>
                      <a:pt x="93" y="253"/>
                    </a:cubicBezTo>
                    <a:cubicBezTo>
                      <a:pt x="65" y="252"/>
                      <a:pt x="41" y="233"/>
                      <a:pt x="32" y="207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3" name="î$lïďè"/>
              <p:cNvSpPr/>
              <p:nvPr/>
            </p:nvSpPr>
            <p:spPr bwMode="auto">
              <a:xfrm>
                <a:off x="4413" y="2557"/>
                <a:ext cx="85" cy="85"/>
              </a:xfrm>
              <a:custGeom>
                <a:avLst/>
                <a:gdLst>
                  <a:gd name="T0" fmla="*/ 61 w 63"/>
                  <a:gd name="T1" fmla="*/ 35 h 63"/>
                  <a:gd name="T2" fmla="*/ 27 w 63"/>
                  <a:gd name="T3" fmla="*/ 61 h 63"/>
                  <a:gd name="T4" fmla="*/ 2 w 63"/>
                  <a:gd name="T5" fmla="*/ 28 h 63"/>
                  <a:gd name="T6" fmla="*/ 35 w 63"/>
                  <a:gd name="T7" fmla="*/ 2 h 63"/>
                  <a:gd name="T8" fmla="*/ 61 w 63"/>
                  <a:gd name="T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3">
                    <a:moveTo>
                      <a:pt x="61" y="35"/>
                    </a:moveTo>
                    <a:cubicBezTo>
                      <a:pt x="59" y="52"/>
                      <a:pt x="44" y="63"/>
                      <a:pt x="27" y="61"/>
                    </a:cubicBezTo>
                    <a:cubicBezTo>
                      <a:pt x="11" y="59"/>
                      <a:pt x="0" y="44"/>
                      <a:pt x="2" y="28"/>
                    </a:cubicBezTo>
                    <a:cubicBezTo>
                      <a:pt x="4" y="12"/>
                      <a:pt x="19" y="0"/>
                      <a:pt x="35" y="2"/>
                    </a:cubicBezTo>
                    <a:cubicBezTo>
                      <a:pt x="51" y="4"/>
                      <a:pt x="63" y="19"/>
                      <a:pt x="61" y="35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4" name="îs1íďê"/>
              <p:cNvSpPr/>
              <p:nvPr/>
            </p:nvSpPr>
            <p:spPr bwMode="auto">
              <a:xfrm>
                <a:off x="4765" y="3173"/>
                <a:ext cx="220" cy="178"/>
              </a:xfrm>
              <a:custGeom>
                <a:avLst/>
                <a:gdLst>
                  <a:gd name="T0" fmla="*/ 163 w 163"/>
                  <a:gd name="T1" fmla="*/ 18 h 132"/>
                  <a:gd name="T2" fmla="*/ 159 w 163"/>
                  <a:gd name="T3" fmla="*/ 15 h 132"/>
                  <a:gd name="T4" fmla="*/ 109 w 163"/>
                  <a:gd name="T5" fmla="*/ 13 h 132"/>
                  <a:gd name="T6" fmla="*/ 87 w 163"/>
                  <a:gd name="T7" fmla="*/ 34 h 132"/>
                  <a:gd name="T8" fmla="*/ 69 w 163"/>
                  <a:gd name="T9" fmla="*/ 33 h 132"/>
                  <a:gd name="T10" fmla="*/ 69 w 163"/>
                  <a:gd name="T11" fmla="*/ 33 h 132"/>
                  <a:gd name="T12" fmla="*/ 51 w 163"/>
                  <a:gd name="T13" fmla="*/ 32 h 132"/>
                  <a:gd name="T14" fmla="*/ 6 w 163"/>
                  <a:gd name="T15" fmla="*/ 75 h 132"/>
                  <a:gd name="T16" fmla="*/ 5 w 163"/>
                  <a:gd name="T17" fmla="*/ 92 h 132"/>
                  <a:gd name="T18" fmla="*/ 42 w 163"/>
                  <a:gd name="T19" fmla="*/ 132 h 132"/>
                  <a:gd name="T20" fmla="*/ 83 w 163"/>
                  <a:gd name="T21" fmla="*/ 93 h 132"/>
                  <a:gd name="T22" fmla="*/ 78 w 163"/>
                  <a:gd name="T23" fmla="*/ 88 h 132"/>
                  <a:gd name="T24" fmla="*/ 93 w 163"/>
                  <a:gd name="T25" fmla="*/ 83 h 132"/>
                  <a:gd name="T26" fmla="*/ 163 w 163"/>
                  <a:gd name="T27" fmla="*/ 1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32">
                    <a:moveTo>
                      <a:pt x="163" y="18"/>
                    </a:moveTo>
                    <a:cubicBezTo>
                      <a:pt x="159" y="15"/>
                      <a:pt x="159" y="15"/>
                      <a:pt x="159" y="15"/>
                    </a:cubicBezTo>
                    <a:cubicBezTo>
                      <a:pt x="146" y="0"/>
                      <a:pt x="123" y="0"/>
                      <a:pt x="109" y="13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8"/>
                      <a:pt x="74" y="38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4" y="28"/>
                      <a:pt x="56" y="28"/>
                      <a:pt x="51" y="32"/>
                    </a:cubicBezTo>
                    <a:cubicBezTo>
                      <a:pt x="6" y="75"/>
                      <a:pt x="6" y="75"/>
                      <a:pt x="6" y="75"/>
                    </a:cubicBezTo>
                    <a:cubicBezTo>
                      <a:pt x="1" y="79"/>
                      <a:pt x="0" y="87"/>
                      <a:pt x="5" y="92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93" y="83"/>
                      <a:pt x="93" y="83"/>
                      <a:pt x="93" y="83"/>
                    </a:cubicBezTo>
                    <a:lnTo>
                      <a:pt x="163" y="18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5" name="íṣ1ïḋê"/>
              <p:cNvSpPr/>
              <p:nvPr/>
            </p:nvSpPr>
            <p:spPr bwMode="auto">
              <a:xfrm>
                <a:off x="4359" y="3011"/>
                <a:ext cx="510" cy="299"/>
              </a:xfrm>
              <a:custGeom>
                <a:avLst/>
                <a:gdLst>
                  <a:gd name="T0" fmla="*/ 377 w 377"/>
                  <a:gd name="T1" fmla="*/ 157 h 221"/>
                  <a:gd name="T2" fmla="*/ 235 w 377"/>
                  <a:gd name="T3" fmla="*/ 14 h 221"/>
                  <a:gd name="T4" fmla="*/ 201 w 377"/>
                  <a:gd name="T5" fmla="*/ 0 h 221"/>
                  <a:gd name="T6" fmla="*/ 0 w 377"/>
                  <a:gd name="T7" fmla="*/ 0 h 221"/>
                  <a:gd name="T8" fmla="*/ 0 w 377"/>
                  <a:gd name="T9" fmla="*/ 91 h 221"/>
                  <a:gd name="T10" fmla="*/ 174 w 377"/>
                  <a:gd name="T11" fmla="*/ 91 h 221"/>
                  <a:gd name="T12" fmla="*/ 189 w 377"/>
                  <a:gd name="T13" fmla="*/ 97 h 221"/>
                  <a:gd name="T14" fmla="*/ 313 w 377"/>
                  <a:gd name="T15" fmla="*/ 221 h 221"/>
                  <a:gd name="T16" fmla="*/ 377 w 377"/>
                  <a:gd name="T17" fmla="*/ 15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7" h="221">
                    <a:moveTo>
                      <a:pt x="377" y="157"/>
                    </a:moveTo>
                    <a:cubicBezTo>
                      <a:pt x="235" y="14"/>
                      <a:pt x="235" y="14"/>
                      <a:pt x="235" y="14"/>
                    </a:cubicBezTo>
                    <a:cubicBezTo>
                      <a:pt x="226" y="5"/>
                      <a:pt x="214" y="0"/>
                      <a:pt x="20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74" y="91"/>
                      <a:pt x="174" y="91"/>
                      <a:pt x="174" y="91"/>
                    </a:cubicBezTo>
                    <a:cubicBezTo>
                      <a:pt x="179" y="91"/>
                      <a:pt x="185" y="93"/>
                      <a:pt x="189" y="97"/>
                    </a:cubicBezTo>
                    <a:cubicBezTo>
                      <a:pt x="313" y="221"/>
                      <a:pt x="313" y="221"/>
                      <a:pt x="313" y="221"/>
                    </a:cubicBezTo>
                    <a:lnTo>
                      <a:pt x="377" y="157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6" name="íṧļiḑê"/>
              <p:cNvSpPr/>
              <p:nvPr/>
            </p:nvSpPr>
            <p:spPr bwMode="auto">
              <a:xfrm>
                <a:off x="4228" y="2996"/>
                <a:ext cx="257" cy="138"/>
              </a:xfrm>
              <a:custGeom>
                <a:avLst/>
                <a:gdLst>
                  <a:gd name="T0" fmla="*/ 190 w 190"/>
                  <a:gd name="T1" fmla="*/ 57 h 102"/>
                  <a:gd name="T2" fmla="*/ 146 w 190"/>
                  <a:gd name="T3" fmla="*/ 102 h 102"/>
                  <a:gd name="T4" fmla="*/ 44 w 190"/>
                  <a:gd name="T5" fmla="*/ 102 h 102"/>
                  <a:gd name="T6" fmla="*/ 0 w 190"/>
                  <a:gd name="T7" fmla="*/ 57 h 102"/>
                  <a:gd name="T8" fmla="*/ 0 w 190"/>
                  <a:gd name="T9" fmla="*/ 45 h 102"/>
                  <a:gd name="T10" fmla="*/ 44 w 190"/>
                  <a:gd name="T11" fmla="*/ 0 h 102"/>
                  <a:gd name="T12" fmla="*/ 146 w 190"/>
                  <a:gd name="T13" fmla="*/ 0 h 102"/>
                  <a:gd name="T14" fmla="*/ 190 w 190"/>
                  <a:gd name="T15" fmla="*/ 45 h 102"/>
                  <a:gd name="T16" fmla="*/ 190 w 190"/>
                  <a:gd name="T17" fmla="*/ 5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102">
                    <a:moveTo>
                      <a:pt x="190" y="57"/>
                    </a:moveTo>
                    <a:cubicBezTo>
                      <a:pt x="190" y="82"/>
                      <a:pt x="171" y="102"/>
                      <a:pt x="146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20" y="102"/>
                      <a:pt x="0" y="82"/>
                      <a:pt x="0" y="5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71" y="0"/>
                      <a:pt x="190" y="20"/>
                      <a:pt x="190" y="45"/>
                    </a:cubicBezTo>
                    <a:lnTo>
                      <a:pt x="190" y="57"/>
                    </a:ln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7" name="ïṥ1íḍe"/>
              <p:cNvSpPr/>
              <p:nvPr/>
            </p:nvSpPr>
            <p:spPr bwMode="auto">
              <a:xfrm>
                <a:off x="4379" y="3106"/>
                <a:ext cx="210" cy="28"/>
              </a:xfrm>
              <a:custGeom>
                <a:avLst/>
                <a:gdLst>
                  <a:gd name="T0" fmla="*/ 2 w 210"/>
                  <a:gd name="T1" fmla="*/ 0 h 28"/>
                  <a:gd name="T2" fmla="*/ 210 w 210"/>
                  <a:gd name="T3" fmla="*/ 28 h 28"/>
                  <a:gd name="T4" fmla="*/ 0 w 210"/>
                  <a:gd name="T5" fmla="*/ 25 h 28"/>
                  <a:gd name="T6" fmla="*/ 2 w 21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28">
                    <a:moveTo>
                      <a:pt x="2" y="0"/>
                    </a:moveTo>
                    <a:lnTo>
                      <a:pt x="210" y="28"/>
                    </a:lnTo>
                    <a:lnTo>
                      <a:pt x="0" y="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8" name="íŝ1ïḋè"/>
              <p:cNvSpPr/>
              <p:nvPr/>
            </p:nvSpPr>
            <p:spPr bwMode="auto">
              <a:xfrm>
                <a:off x="4190" y="2669"/>
                <a:ext cx="322" cy="465"/>
              </a:xfrm>
              <a:custGeom>
                <a:avLst/>
                <a:gdLst>
                  <a:gd name="T0" fmla="*/ 5 w 238"/>
                  <a:gd name="T1" fmla="*/ 46 h 344"/>
                  <a:gd name="T2" fmla="*/ 209 w 238"/>
                  <a:gd name="T3" fmla="*/ 59 h 344"/>
                  <a:gd name="T4" fmla="*/ 238 w 238"/>
                  <a:gd name="T5" fmla="*/ 298 h 344"/>
                  <a:gd name="T6" fmla="*/ 17 w 238"/>
                  <a:gd name="T7" fmla="*/ 311 h 344"/>
                  <a:gd name="T8" fmla="*/ 5 w 238"/>
                  <a:gd name="T9" fmla="*/ 46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344">
                    <a:moveTo>
                      <a:pt x="5" y="46"/>
                    </a:moveTo>
                    <a:cubicBezTo>
                      <a:pt x="13" y="0"/>
                      <a:pt x="194" y="12"/>
                      <a:pt x="209" y="59"/>
                    </a:cubicBezTo>
                    <a:cubicBezTo>
                      <a:pt x="231" y="127"/>
                      <a:pt x="238" y="298"/>
                      <a:pt x="238" y="298"/>
                    </a:cubicBezTo>
                    <a:cubicBezTo>
                      <a:pt x="238" y="298"/>
                      <a:pt x="131" y="344"/>
                      <a:pt x="17" y="311"/>
                    </a:cubicBezTo>
                    <a:cubicBezTo>
                      <a:pt x="17" y="311"/>
                      <a:pt x="0" y="77"/>
                      <a:pt x="5" y="46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9" name="iṣḻîde"/>
              <p:cNvSpPr/>
              <p:nvPr/>
            </p:nvSpPr>
            <p:spPr bwMode="auto">
              <a:xfrm>
                <a:off x="4675" y="2557"/>
                <a:ext cx="152" cy="137"/>
              </a:xfrm>
              <a:prstGeom prst="rect">
                <a:avLst/>
              </a:prstGeom>
              <a:solidFill>
                <a:srgbClr val="EEEE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0" name="îṧľîdé"/>
              <p:cNvSpPr/>
              <p:nvPr/>
            </p:nvSpPr>
            <p:spPr bwMode="auto">
              <a:xfrm>
                <a:off x="4654" y="2540"/>
                <a:ext cx="195" cy="170"/>
              </a:xfrm>
              <a:custGeom>
                <a:avLst/>
                <a:gdLst>
                  <a:gd name="T0" fmla="*/ 73 w 144"/>
                  <a:gd name="T1" fmla="*/ 114 h 126"/>
                  <a:gd name="T2" fmla="*/ 27 w 144"/>
                  <a:gd name="T3" fmla="*/ 84 h 126"/>
                  <a:gd name="T4" fmla="*/ 52 w 144"/>
                  <a:gd name="T5" fmla="*/ 18 h 126"/>
                  <a:gd name="T6" fmla="*/ 72 w 144"/>
                  <a:gd name="T7" fmla="*/ 13 h 126"/>
                  <a:gd name="T8" fmla="*/ 119 w 144"/>
                  <a:gd name="T9" fmla="*/ 43 h 126"/>
                  <a:gd name="T10" fmla="*/ 97 w 144"/>
                  <a:gd name="T11" fmla="*/ 108 h 126"/>
                  <a:gd name="T12" fmla="*/ 73 w 144"/>
                  <a:gd name="T13" fmla="*/ 114 h 126"/>
                  <a:gd name="T14" fmla="*/ 72 w 144"/>
                  <a:gd name="T15" fmla="*/ 0 h 126"/>
                  <a:gd name="T16" fmla="*/ 46 w 144"/>
                  <a:gd name="T17" fmla="*/ 5 h 126"/>
                  <a:gd name="T18" fmla="*/ 14 w 144"/>
                  <a:gd name="T19" fmla="*/ 90 h 126"/>
                  <a:gd name="T20" fmla="*/ 25 w 144"/>
                  <a:gd name="T21" fmla="*/ 107 h 126"/>
                  <a:gd name="T22" fmla="*/ 28 w 144"/>
                  <a:gd name="T23" fmla="*/ 102 h 126"/>
                  <a:gd name="T24" fmla="*/ 88 w 144"/>
                  <a:gd name="T25" fmla="*/ 126 h 126"/>
                  <a:gd name="T26" fmla="*/ 98 w 144"/>
                  <a:gd name="T27" fmla="*/ 123 h 126"/>
                  <a:gd name="T28" fmla="*/ 132 w 144"/>
                  <a:gd name="T29" fmla="*/ 39 h 126"/>
                  <a:gd name="T30" fmla="*/ 131 w 144"/>
                  <a:gd name="T31" fmla="*/ 38 h 126"/>
                  <a:gd name="T32" fmla="*/ 131 w 144"/>
                  <a:gd name="T33" fmla="*/ 37 h 126"/>
                  <a:gd name="T34" fmla="*/ 72 w 144"/>
                  <a:gd name="T3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26">
                    <a:moveTo>
                      <a:pt x="73" y="114"/>
                    </a:moveTo>
                    <a:cubicBezTo>
                      <a:pt x="54" y="114"/>
                      <a:pt x="35" y="103"/>
                      <a:pt x="27" y="84"/>
                    </a:cubicBezTo>
                    <a:cubicBezTo>
                      <a:pt x="16" y="59"/>
                      <a:pt x="27" y="29"/>
                      <a:pt x="52" y="18"/>
                    </a:cubicBezTo>
                    <a:cubicBezTo>
                      <a:pt x="59" y="15"/>
                      <a:pt x="66" y="13"/>
                      <a:pt x="72" y="13"/>
                    </a:cubicBezTo>
                    <a:cubicBezTo>
                      <a:pt x="92" y="13"/>
                      <a:pt x="109" y="25"/>
                      <a:pt x="119" y="43"/>
                    </a:cubicBezTo>
                    <a:cubicBezTo>
                      <a:pt x="128" y="67"/>
                      <a:pt x="121" y="94"/>
                      <a:pt x="97" y="108"/>
                    </a:cubicBezTo>
                    <a:cubicBezTo>
                      <a:pt x="90" y="112"/>
                      <a:pt x="81" y="114"/>
                      <a:pt x="73" y="114"/>
                    </a:cubicBezTo>
                    <a:moveTo>
                      <a:pt x="72" y="0"/>
                    </a:moveTo>
                    <a:cubicBezTo>
                      <a:pt x="63" y="0"/>
                      <a:pt x="55" y="1"/>
                      <a:pt x="46" y="5"/>
                    </a:cubicBezTo>
                    <a:cubicBezTo>
                      <a:pt x="15" y="20"/>
                      <a:pt x="0" y="58"/>
                      <a:pt x="14" y="90"/>
                    </a:cubicBezTo>
                    <a:cubicBezTo>
                      <a:pt x="17" y="96"/>
                      <a:pt x="21" y="102"/>
                      <a:pt x="25" y="107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88" y="126"/>
                      <a:pt x="88" y="126"/>
                      <a:pt x="88" y="126"/>
                    </a:cubicBezTo>
                    <a:cubicBezTo>
                      <a:pt x="91" y="125"/>
                      <a:pt x="94" y="124"/>
                      <a:pt x="98" y="123"/>
                    </a:cubicBezTo>
                    <a:cubicBezTo>
                      <a:pt x="131" y="109"/>
                      <a:pt x="144" y="71"/>
                      <a:pt x="132" y="39"/>
                    </a:cubicBezTo>
                    <a:cubicBezTo>
                      <a:pt x="132" y="38"/>
                      <a:pt x="132" y="38"/>
                      <a:pt x="131" y="38"/>
                    </a:cubicBezTo>
                    <a:cubicBezTo>
                      <a:pt x="131" y="38"/>
                      <a:pt x="131" y="37"/>
                      <a:pt x="131" y="37"/>
                    </a:cubicBezTo>
                    <a:cubicBezTo>
                      <a:pt x="119" y="14"/>
                      <a:pt x="96" y="0"/>
                      <a:pt x="72" y="0"/>
                    </a:cubicBezTo>
                  </a:path>
                </a:pathLst>
              </a:custGeom>
              <a:solidFill>
                <a:srgbClr val="9292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1" name="ïṩḻîḍê"/>
              <p:cNvSpPr/>
              <p:nvPr/>
            </p:nvSpPr>
            <p:spPr bwMode="auto">
              <a:xfrm>
                <a:off x="4688" y="2677"/>
                <a:ext cx="85" cy="35"/>
              </a:xfrm>
              <a:custGeom>
                <a:avLst/>
                <a:gdLst>
                  <a:gd name="T0" fmla="*/ 3 w 63"/>
                  <a:gd name="T1" fmla="*/ 0 h 26"/>
                  <a:gd name="T2" fmla="*/ 0 w 63"/>
                  <a:gd name="T3" fmla="*/ 5 h 26"/>
                  <a:gd name="T4" fmla="*/ 48 w 63"/>
                  <a:gd name="T5" fmla="*/ 26 h 26"/>
                  <a:gd name="T6" fmla="*/ 63 w 63"/>
                  <a:gd name="T7" fmla="*/ 24 h 26"/>
                  <a:gd name="T8" fmla="*/ 3 w 6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6">
                    <a:moveTo>
                      <a:pt x="3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3" y="18"/>
                      <a:pt x="30" y="26"/>
                      <a:pt x="48" y="26"/>
                    </a:cubicBezTo>
                    <a:cubicBezTo>
                      <a:pt x="53" y="26"/>
                      <a:pt x="58" y="25"/>
                      <a:pt x="63" y="24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8C8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2" name="ïṥļíďè"/>
              <p:cNvSpPr/>
              <p:nvPr/>
            </p:nvSpPr>
            <p:spPr bwMode="auto">
              <a:xfrm>
                <a:off x="4654" y="2526"/>
                <a:ext cx="195" cy="197"/>
              </a:xfrm>
              <a:custGeom>
                <a:avLst/>
                <a:gdLst>
                  <a:gd name="T0" fmla="*/ 118 w 144"/>
                  <a:gd name="T1" fmla="*/ 52 h 146"/>
                  <a:gd name="T2" fmla="*/ 97 w 144"/>
                  <a:gd name="T3" fmla="*/ 118 h 146"/>
                  <a:gd name="T4" fmla="*/ 27 w 144"/>
                  <a:gd name="T5" fmla="*/ 94 h 146"/>
                  <a:gd name="T6" fmla="*/ 52 w 144"/>
                  <a:gd name="T7" fmla="*/ 28 h 146"/>
                  <a:gd name="T8" fmla="*/ 119 w 144"/>
                  <a:gd name="T9" fmla="*/ 54 h 146"/>
                  <a:gd name="T10" fmla="*/ 131 w 144"/>
                  <a:gd name="T11" fmla="*/ 47 h 146"/>
                  <a:gd name="T12" fmla="*/ 46 w 144"/>
                  <a:gd name="T13" fmla="*/ 15 h 146"/>
                  <a:gd name="T14" fmla="*/ 14 w 144"/>
                  <a:gd name="T15" fmla="*/ 100 h 146"/>
                  <a:gd name="T16" fmla="*/ 98 w 144"/>
                  <a:gd name="T17" fmla="*/ 133 h 146"/>
                  <a:gd name="T18" fmla="*/ 132 w 144"/>
                  <a:gd name="T19" fmla="*/ 49 h 146"/>
                  <a:gd name="T20" fmla="*/ 118 w 144"/>
                  <a:gd name="T21" fmla="*/ 5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46">
                    <a:moveTo>
                      <a:pt x="118" y="52"/>
                    </a:moveTo>
                    <a:cubicBezTo>
                      <a:pt x="128" y="76"/>
                      <a:pt x="121" y="104"/>
                      <a:pt x="97" y="118"/>
                    </a:cubicBezTo>
                    <a:cubicBezTo>
                      <a:pt x="72" y="132"/>
                      <a:pt x="39" y="121"/>
                      <a:pt x="27" y="94"/>
                    </a:cubicBezTo>
                    <a:cubicBezTo>
                      <a:pt x="16" y="69"/>
                      <a:pt x="27" y="39"/>
                      <a:pt x="52" y="28"/>
                    </a:cubicBezTo>
                    <a:cubicBezTo>
                      <a:pt x="79" y="16"/>
                      <a:pt x="106" y="29"/>
                      <a:pt x="119" y="54"/>
                    </a:cubicBezTo>
                    <a:cubicBezTo>
                      <a:pt x="123" y="62"/>
                      <a:pt x="135" y="55"/>
                      <a:pt x="131" y="47"/>
                    </a:cubicBezTo>
                    <a:cubicBezTo>
                      <a:pt x="115" y="16"/>
                      <a:pt x="79" y="0"/>
                      <a:pt x="46" y="15"/>
                    </a:cubicBezTo>
                    <a:cubicBezTo>
                      <a:pt x="15" y="30"/>
                      <a:pt x="0" y="68"/>
                      <a:pt x="14" y="100"/>
                    </a:cubicBezTo>
                    <a:cubicBezTo>
                      <a:pt x="28" y="131"/>
                      <a:pt x="66" y="146"/>
                      <a:pt x="98" y="133"/>
                    </a:cubicBezTo>
                    <a:cubicBezTo>
                      <a:pt x="131" y="119"/>
                      <a:pt x="144" y="81"/>
                      <a:pt x="132" y="49"/>
                    </a:cubicBezTo>
                    <a:cubicBezTo>
                      <a:pt x="128" y="40"/>
                      <a:pt x="115" y="44"/>
                      <a:pt x="118" y="52"/>
                    </a:cubicBezTo>
                    <a:close/>
                  </a:path>
                </a:pathLst>
              </a:custGeom>
              <a:solidFill>
                <a:srgbClr val="514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3" name="íṡḷïďè"/>
              <p:cNvSpPr/>
              <p:nvPr/>
            </p:nvSpPr>
            <p:spPr bwMode="auto">
              <a:xfrm>
                <a:off x="4646" y="2522"/>
                <a:ext cx="196" cy="197"/>
              </a:xfrm>
              <a:custGeom>
                <a:avLst/>
                <a:gdLst>
                  <a:gd name="T0" fmla="*/ 119 w 145"/>
                  <a:gd name="T1" fmla="*/ 52 h 146"/>
                  <a:gd name="T2" fmla="*/ 98 w 145"/>
                  <a:gd name="T3" fmla="*/ 117 h 146"/>
                  <a:gd name="T4" fmla="*/ 27 w 145"/>
                  <a:gd name="T5" fmla="*/ 94 h 146"/>
                  <a:gd name="T6" fmla="*/ 53 w 145"/>
                  <a:gd name="T7" fmla="*/ 27 h 146"/>
                  <a:gd name="T8" fmla="*/ 119 w 145"/>
                  <a:gd name="T9" fmla="*/ 53 h 146"/>
                  <a:gd name="T10" fmla="*/ 131 w 145"/>
                  <a:gd name="T11" fmla="*/ 46 h 146"/>
                  <a:gd name="T12" fmla="*/ 46 w 145"/>
                  <a:gd name="T13" fmla="*/ 15 h 146"/>
                  <a:gd name="T14" fmla="*/ 14 w 145"/>
                  <a:gd name="T15" fmla="*/ 99 h 146"/>
                  <a:gd name="T16" fmla="*/ 98 w 145"/>
                  <a:gd name="T17" fmla="*/ 132 h 146"/>
                  <a:gd name="T18" fmla="*/ 132 w 145"/>
                  <a:gd name="T19" fmla="*/ 48 h 146"/>
                  <a:gd name="T20" fmla="*/ 119 w 145"/>
                  <a:gd name="T21" fmla="*/ 5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146">
                    <a:moveTo>
                      <a:pt x="119" y="52"/>
                    </a:moveTo>
                    <a:cubicBezTo>
                      <a:pt x="128" y="76"/>
                      <a:pt x="122" y="104"/>
                      <a:pt x="98" y="117"/>
                    </a:cubicBezTo>
                    <a:cubicBezTo>
                      <a:pt x="72" y="131"/>
                      <a:pt x="39" y="120"/>
                      <a:pt x="27" y="94"/>
                    </a:cubicBezTo>
                    <a:cubicBezTo>
                      <a:pt x="16" y="69"/>
                      <a:pt x="27" y="39"/>
                      <a:pt x="53" y="27"/>
                    </a:cubicBezTo>
                    <a:cubicBezTo>
                      <a:pt x="79" y="16"/>
                      <a:pt x="107" y="28"/>
                      <a:pt x="119" y="53"/>
                    </a:cubicBezTo>
                    <a:cubicBezTo>
                      <a:pt x="123" y="61"/>
                      <a:pt x="135" y="54"/>
                      <a:pt x="131" y="46"/>
                    </a:cubicBezTo>
                    <a:cubicBezTo>
                      <a:pt x="116" y="15"/>
                      <a:pt x="79" y="0"/>
                      <a:pt x="46" y="15"/>
                    </a:cubicBezTo>
                    <a:cubicBezTo>
                      <a:pt x="15" y="29"/>
                      <a:pt x="0" y="67"/>
                      <a:pt x="14" y="99"/>
                    </a:cubicBezTo>
                    <a:cubicBezTo>
                      <a:pt x="29" y="131"/>
                      <a:pt x="66" y="146"/>
                      <a:pt x="98" y="132"/>
                    </a:cubicBezTo>
                    <a:cubicBezTo>
                      <a:pt x="131" y="118"/>
                      <a:pt x="145" y="81"/>
                      <a:pt x="132" y="48"/>
                    </a:cubicBezTo>
                    <a:cubicBezTo>
                      <a:pt x="129" y="40"/>
                      <a:pt x="116" y="43"/>
                      <a:pt x="119" y="52"/>
                    </a:cubicBezTo>
                    <a:close/>
                  </a:path>
                </a:pathLst>
              </a:custGeom>
              <a:solidFill>
                <a:srgbClr val="747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4" name="ïṩľîḓé"/>
              <p:cNvSpPr/>
              <p:nvPr/>
            </p:nvSpPr>
            <p:spPr bwMode="auto">
              <a:xfrm>
                <a:off x="4674" y="2688"/>
                <a:ext cx="57" cy="128"/>
              </a:xfrm>
              <a:custGeom>
                <a:avLst/>
                <a:gdLst>
                  <a:gd name="T0" fmla="*/ 26 w 42"/>
                  <a:gd name="T1" fmla="*/ 9 h 95"/>
                  <a:gd name="T2" fmla="*/ 3 w 42"/>
                  <a:gd name="T3" fmla="*/ 83 h 95"/>
                  <a:gd name="T4" fmla="*/ 16 w 42"/>
                  <a:gd name="T5" fmla="*/ 87 h 95"/>
                  <a:gd name="T6" fmla="*/ 39 w 42"/>
                  <a:gd name="T7" fmla="*/ 12 h 95"/>
                  <a:gd name="T8" fmla="*/ 26 w 42"/>
                  <a:gd name="T9" fmla="*/ 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5">
                    <a:moveTo>
                      <a:pt x="26" y="9"/>
                    </a:moveTo>
                    <a:cubicBezTo>
                      <a:pt x="18" y="33"/>
                      <a:pt x="11" y="58"/>
                      <a:pt x="3" y="83"/>
                    </a:cubicBezTo>
                    <a:cubicBezTo>
                      <a:pt x="0" y="92"/>
                      <a:pt x="14" y="95"/>
                      <a:pt x="16" y="87"/>
                    </a:cubicBezTo>
                    <a:cubicBezTo>
                      <a:pt x="24" y="62"/>
                      <a:pt x="31" y="37"/>
                      <a:pt x="39" y="12"/>
                    </a:cubicBezTo>
                    <a:cubicBezTo>
                      <a:pt x="42" y="4"/>
                      <a:pt x="28" y="0"/>
                      <a:pt x="26" y="9"/>
                    </a:cubicBezTo>
                    <a:close/>
                  </a:path>
                </a:pathLst>
              </a:custGeom>
              <a:solidFill>
                <a:srgbClr val="747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5" name="ïṣḷîḍê"/>
              <p:cNvSpPr/>
              <p:nvPr/>
            </p:nvSpPr>
            <p:spPr bwMode="auto">
              <a:xfrm>
                <a:off x="4644" y="2718"/>
                <a:ext cx="130" cy="109"/>
              </a:xfrm>
              <a:custGeom>
                <a:avLst/>
                <a:gdLst>
                  <a:gd name="T0" fmla="*/ 24 w 96"/>
                  <a:gd name="T1" fmla="*/ 76 h 81"/>
                  <a:gd name="T2" fmla="*/ 74 w 96"/>
                  <a:gd name="T3" fmla="*/ 49 h 81"/>
                  <a:gd name="T4" fmla="*/ 74 w 96"/>
                  <a:gd name="T5" fmla="*/ 13 h 81"/>
                  <a:gd name="T6" fmla="*/ 24 w 96"/>
                  <a:gd name="T7" fmla="*/ 13 h 81"/>
                  <a:gd name="T8" fmla="*/ 0 w 96"/>
                  <a:gd name="T9" fmla="*/ 66 h 81"/>
                  <a:gd name="T10" fmla="*/ 24 w 96"/>
                  <a:gd name="T11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81">
                    <a:moveTo>
                      <a:pt x="24" y="76"/>
                    </a:moveTo>
                    <a:cubicBezTo>
                      <a:pt x="24" y="76"/>
                      <a:pt x="71" y="81"/>
                      <a:pt x="74" y="49"/>
                    </a:cubicBezTo>
                    <a:cubicBezTo>
                      <a:pt x="74" y="49"/>
                      <a:pt x="96" y="19"/>
                      <a:pt x="74" y="13"/>
                    </a:cubicBezTo>
                    <a:cubicBezTo>
                      <a:pt x="52" y="7"/>
                      <a:pt x="27" y="0"/>
                      <a:pt x="24" y="13"/>
                    </a:cubicBezTo>
                    <a:cubicBezTo>
                      <a:pt x="0" y="66"/>
                      <a:pt x="0" y="66"/>
                      <a:pt x="0" y="66"/>
                    </a:cubicBezTo>
                    <a:lnTo>
                      <a:pt x="24" y="76"/>
                    </a:ln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6" name="í$ľíḋê"/>
              <p:cNvSpPr/>
              <p:nvPr/>
            </p:nvSpPr>
            <p:spPr bwMode="auto">
              <a:xfrm>
                <a:off x="4352" y="2692"/>
                <a:ext cx="379" cy="268"/>
              </a:xfrm>
              <a:custGeom>
                <a:avLst/>
                <a:gdLst>
                  <a:gd name="T0" fmla="*/ 33 w 280"/>
                  <a:gd name="T1" fmla="*/ 86 h 198"/>
                  <a:gd name="T2" fmla="*/ 135 w 280"/>
                  <a:gd name="T3" fmla="*/ 176 h 198"/>
                  <a:gd name="T4" fmla="*/ 214 w 280"/>
                  <a:gd name="T5" fmla="*/ 175 h 198"/>
                  <a:gd name="T6" fmla="*/ 257 w 280"/>
                  <a:gd name="T7" fmla="*/ 118 h 198"/>
                  <a:gd name="T8" fmla="*/ 193 w 280"/>
                  <a:gd name="T9" fmla="*/ 81 h 198"/>
                  <a:gd name="T10" fmla="*/ 167 w 280"/>
                  <a:gd name="T11" fmla="*/ 118 h 198"/>
                  <a:gd name="T12" fmla="*/ 165 w 280"/>
                  <a:gd name="T13" fmla="*/ 121 h 198"/>
                  <a:gd name="T14" fmla="*/ 185 w 280"/>
                  <a:gd name="T15" fmla="*/ 118 h 198"/>
                  <a:gd name="T16" fmla="*/ 182 w 280"/>
                  <a:gd name="T17" fmla="*/ 118 h 198"/>
                  <a:gd name="T18" fmla="*/ 159 w 280"/>
                  <a:gd name="T19" fmla="*/ 103 h 198"/>
                  <a:gd name="T20" fmla="*/ 85 w 280"/>
                  <a:gd name="T21" fmla="*/ 34 h 198"/>
                  <a:gd name="T22" fmla="*/ 33 w 280"/>
                  <a:gd name="T23" fmla="*/ 8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0" h="198">
                    <a:moveTo>
                      <a:pt x="33" y="86"/>
                    </a:moveTo>
                    <a:cubicBezTo>
                      <a:pt x="64" y="118"/>
                      <a:pt x="97" y="151"/>
                      <a:pt x="135" y="176"/>
                    </a:cubicBezTo>
                    <a:cubicBezTo>
                      <a:pt x="161" y="192"/>
                      <a:pt x="190" y="198"/>
                      <a:pt x="214" y="175"/>
                    </a:cubicBezTo>
                    <a:cubicBezTo>
                      <a:pt x="232" y="160"/>
                      <a:pt x="245" y="138"/>
                      <a:pt x="257" y="118"/>
                    </a:cubicBezTo>
                    <a:cubicBezTo>
                      <a:pt x="280" y="77"/>
                      <a:pt x="217" y="39"/>
                      <a:pt x="193" y="81"/>
                    </a:cubicBezTo>
                    <a:cubicBezTo>
                      <a:pt x="185" y="95"/>
                      <a:pt x="176" y="107"/>
                      <a:pt x="167" y="118"/>
                    </a:cubicBezTo>
                    <a:cubicBezTo>
                      <a:pt x="165" y="122"/>
                      <a:pt x="164" y="121"/>
                      <a:pt x="165" y="121"/>
                    </a:cubicBezTo>
                    <a:cubicBezTo>
                      <a:pt x="164" y="120"/>
                      <a:pt x="184" y="118"/>
                      <a:pt x="185" y="118"/>
                    </a:cubicBezTo>
                    <a:cubicBezTo>
                      <a:pt x="177" y="118"/>
                      <a:pt x="186" y="120"/>
                      <a:pt x="182" y="118"/>
                    </a:cubicBezTo>
                    <a:cubicBezTo>
                      <a:pt x="174" y="113"/>
                      <a:pt x="164" y="107"/>
                      <a:pt x="159" y="103"/>
                    </a:cubicBezTo>
                    <a:cubicBezTo>
                      <a:pt x="135" y="84"/>
                      <a:pt x="108" y="58"/>
                      <a:pt x="85" y="34"/>
                    </a:cubicBezTo>
                    <a:cubicBezTo>
                      <a:pt x="52" y="0"/>
                      <a:pt x="0" y="52"/>
                      <a:pt x="33" y="86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7" name="íŝlidé"/>
              <p:cNvSpPr/>
              <p:nvPr/>
            </p:nvSpPr>
            <p:spPr bwMode="auto">
              <a:xfrm>
                <a:off x="4164" y="2679"/>
                <a:ext cx="181" cy="347"/>
              </a:xfrm>
              <a:custGeom>
                <a:avLst/>
                <a:gdLst>
                  <a:gd name="T0" fmla="*/ 12 w 134"/>
                  <a:gd name="T1" fmla="*/ 65 h 257"/>
                  <a:gd name="T2" fmla="*/ 51 w 134"/>
                  <a:gd name="T3" fmla="*/ 212 h 257"/>
                  <a:gd name="T4" fmla="*/ 122 w 134"/>
                  <a:gd name="T5" fmla="*/ 192 h 257"/>
                  <a:gd name="T6" fmla="*/ 83 w 134"/>
                  <a:gd name="T7" fmla="*/ 46 h 257"/>
                  <a:gd name="T8" fmla="*/ 12 w 134"/>
                  <a:gd name="T9" fmla="*/ 65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57">
                    <a:moveTo>
                      <a:pt x="12" y="65"/>
                    </a:moveTo>
                    <a:cubicBezTo>
                      <a:pt x="25" y="114"/>
                      <a:pt x="38" y="163"/>
                      <a:pt x="51" y="212"/>
                    </a:cubicBezTo>
                    <a:cubicBezTo>
                      <a:pt x="63" y="257"/>
                      <a:pt x="134" y="238"/>
                      <a:pt x="122" y="192"/>
                    </a:cubicBezTo>
                    <a:cubicBezTo>
                      <a:pt x="109" y="143"/>
                      <a:pt x="96" y="95"/>
                      <a:pt x="83" y="46"/>
                    </a:cubicBezTo>
                    <a:cubicBezTo>
                      <a:pt x="71" y="0"/>
                      <a:pt x="0" y="19"/>
                      <a:pt x="12" y="65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8" name="îṧḷîḋé"/>
              <p:cNvSpPr/>
              <p:nvPr/>
            </p:nvSpPr>
            <p:spPr bwMode="auto">
              <a:xfrm>
                <a:off x="4673" y="2540"/>
                <a:ext cx="53" cy="45"/>
              </a:xfrm>
              <a:custGeom>
                <a:avLst/>
                <a:gdLst>
                  <a:gd name="T0" fmla="*/ 16 w 39"/>
                  <a:gd name="T1" fmla="*/ 27 h 34"/>
                  <a:gd name="T2" fmla="*/ 34 w 39"/>
                  <a:gd name="T3" fmla="*/ 14 h 34"/>
                  <a:gd name="T4" fmla="*/ 37 w 39"/>
                  <a:gd name="T5" fmla="*/ 4 h 34"/>
                  <a:gd name="T6" fmla="*/ 27 w 39"/>
                  <a:gd name="T7" fmla="*/ 2 h 34"/>
                  <a:gd name="T8" fmla="*/ 6 w 39"/>
                  <a:gd name="T9" fmla="*/ 17 h 34"/>
                  <a:gd name="T10" fmla="*/ 16 w 39"/>
                  <a:gd name="T11" fmla="*/ 2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4">
                    <a:moveTo>
                      <a:pt x="16" y="27"/>
                    </a:moveTo>
                    <a:cubicBezTo>
                      <a:pt x="21" y="21"/>
                      <a:pt x="27" y="17"/>
                      <a:pt x="34" y="14"/>
                    </a:cubicBezTo>
                    <a:cubicBezTo>
                      <a:pt x="38" y="12"/>
                      <a:pt x="39" y="7"/>
                      <a:pt x="37" y="4"/>
                    </a:cubicBezTo>
                    <a:cubicBezTo>
                      <a:pt x="35" y="1"/>
                      <a:pt x="31" y="0"/>
                      <a:pt x="27" y="2"/>
                    </a:cubicBezTo>
                    <a:cubicBezTo>
                      <a:pt x="19" y="5"/>
                      <a:pt x="12" y="11"/>
                      <a:pt x="6" y="17"/>
                    </a:cubicBezTo>
                    <a:cubicBezTo>
                      <a:pt x="0" y="24"/>
                      <a:pt x="10" y="34"/>
                      <a:pt x="16" y="27"/>
                    </a:cubicBezTo>
                    <a:close/>
                  </a:path>
                </a:pathLst>
              </a:custGeom>
              <a:solidFill>
                <a:srgbClr val="A2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9" name="íŝḷiďé"/>
              <p:cNvSpPr/>
              <p:nvPr/>
            </p:nvSpPr>
            <p:spPr bwMode="auto">
              <a:xfrm>
                <a:off x="5237" y="1393"/>
                <a:ext cx="223" cy="139"/>
              </a:xfrm>
              <a:custGeom>
                <a:avLst/>
                <a:gdLst>
                  <a:gd name="T0" fmla="*/ 159 w 165"/>
                  <a:gd name="T1" fmla="*/ 103 h 103"/>
                  <a:gd name="T2" fmla="*/ 161 w 165"/>
                  <a:gd name="T3" fmla="*/ 98 h 103"/>
                  <a:gd name="T4" fmla="*/ 135 w 165"/>
                  <a:gd name="T5" fmla="*/ 55 h 103"/>
                  <a:gd name="T6" fmla="*/ 105 w 165"/>
                  <a:gd name="T7" fmla="*/ 47 h 103"/>
                  <a:gd name="T8" fmla="*/ 96 w 165"/>
                  <a:gd name="T9" fmla="*/ 32 h 103"/>
                  <a:gd name="T10" fmla="*/ 96 w 165"/>
                  <a:gd name="T11" fmla="*/ 32 h 103"/>
                  <a:gd name="T12" fmla="*/ 87 w 165"/>
                  <a:gd name="T13" fmla="*/ 16 h 103"/>
                  <a:gd name="T14" fmla="*/ 27 w 165"/>
                  <a:gd name="T15" fmla="*/ 1 h 103"/>
                  <a:gd name="T16" fmla="*/ 12 w 165"/>
                  <a:gd name="T17" fmla="*/ 11 h 103"/>
                  <a:gd name="T18" fmla="*/ 2 w 165"/>
                  <a:gd name="T19" fmla="*/ 49 h 103"/>
                  <a:gd name="T20" fmla="*/ 12 w 165"/>
                  <a:gd name="T21" fmla="*/ 66 h 103"/>
                  <a:gd name="T22" fmla="*/ 53 w 165"/>
                  <a:gd name="T23" fmla="*/ 76 h 103"/>
                  <a:gd name="T24" fmla="*/ 55 w 165"/>
                  <a:gd name="T25" fmla="*/ 70 h 103"/>
                  <a:gd name="T26" fmla="*/ 67 w 165"/>
                  <a:gd name="T27" fmla="*/ 80 h 103"/>
                  <a:gd name="T28" fmla="*/ 159 w 165"/>
                  <a:gd name="T2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103">
                    <a:moveTo>
                      <a:pt x="159" y="103"/>
                    </a:moveTo>
                    <a:cubicBezTo>
                      <a:pt x="161" y="98"/>
                      <a:pt x="161" y="98"/>
                      <a:pt x="161" y="98"/>
                    </a:cubicBezTo>
                    <a:cubicBezTo>
                      <a:pt x="165" y="79"/>
                      <a:pt x="154" y="60"/>
                      <a:pt x="135" y="55"/>
                    </a:cubicBezTo>
                    <a:cubicBezTo>
                      <a:pt x="105" y="47"/>
                      <a:pt x="105" y="47"/>
                      <a:pt x="105" y="47"/>
                    </a:cubicBezTo>
                    <a:cubicBezTo>
                      <a:pt x="99" y="46"/>
                      <a:pt x="95" y="39"/>
                      <a:pt x="96" y="32"/>
                    </a:cubicBezTo>
                    <a:cubicBezTo>
                      <a:pt x="96" y="32"/>
                      <a:pt x="96" y="32"/>
                      <a:pt x="96" y="32"/>
                    </a:cubicBezTo>
                    <a:cubicBezTo>
                      <a:pt x="98" y="25"/>
                      <a:pt x="94" y="18"/>
                      <a:pt x="87" y="1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0" y="0"/>
                      <a:pt x="14" y="4"/>
                      <a:pt x="12" y="11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6"/>
                      <a:pt x="5" y="64"/>
                      <a:pt x="12" y="6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67" y="80"/>
                      <a:pt x="67" y="80"/>
                      <a:pt x="67" y="80"/>
                    </a:cubicBezTo>
                    <a:lnTo>
                      <a:pt x="159" y="103"/>
                    </a:ln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0" name="iśḷiďé"/>
              <p:cNvSpPr/>
              <p:nvPr/>
            </p:nvSpPr>
            <p:spPr bwMode="auto">
              <a:xfrm>
                <a:off x="4857" y="944"/>
                <a:ext cx="107" cy="126"/>
              </a:xfrm>
              <a:custGeom>
                <a:avLst/>
                <a:gdLst>
                  <a:gd name="T0" fmla="*/ 39 w 79"/>
                  <a:gd name="T1" fmla="*/ 2 h 93"/>
                  <a:gd name="T2" fmla="*/ 57 w 79"/>
                  <a:gd name="T3" fmla="*/ 5 h 93"/>
                  <a:gd name="T4" fmla="*/ 76 w 79"/>
                  <a:gd name="T5" fmla="*/ 10 h 93"/>
                  <a:gd name="T6" fmla="*/ 55 w 79"/>
                  <a:gd name="T7" fmla="*/ 24 h 93"/>
                  <a:gd name="T8" fmla="*/ 71 w 79"/>
                  <a:gd name="T9" fmla="*/ 57 h 93"/>
                  <a:gd name="T10" fmla="*/ 35 w 79"/>
                  <a:gd name="T11" fmla="*/ 40 h 93"/>
                  <a:gd name="T12" fmla="*/ 51 w 79"/>
                  <a:gd name="T13" fmla="*/ 60 h 93"/>
                  <a:gd name="T14" fmla="*/ 26 w 79"/>
                  <a:gd name="T15" fmla="*/ 70 h 93"/>
                  <a:gd name="T16" fmla="*/ 2 w 79"/>
                  <a:gd name="T17" fmla="*/ 52 h 93"/>
                  <a:gd name="T18" fmla="*/ 17 w 79"/>
                  <a:gd name="T19" fmla="*/ 14 h 93"/>
                  <a:gd name="T20" fmla="*/ 39 w 79"/>
                  <a:gd name="T21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93">
                    <a:moveTo>
                      <a:pt x="39" y="2"/>
                    </a:moveTo>
                    <a:cubicBezTo>
                      <a:pt x="44" y="1"/>
                      <a:pt x="50" y="4"/>
                      <a:pt x="57" y="5"/>
                    </a:cubicBezTo>
                    <a:cubicBezTo>
                      <a:pt x="57" y="5"/>
                      <a:pt x="79" y="0"/>
                      <a:pt x="76" y="10"/>
                    </a:cubicBezTo>
                    <a:cubicBezTo>
                      <a:pt x="72" y="21"/>
                      <a:pt x="64" y="24"/>
                      <a:pt x="55" y="24"/>
                    </a:cubicBezTo>
                    <a:cubicBezTo>
                      <a:pt x="64" y="36"/>
                      <a:pt x="77" y="48"/>
                      <a:pt x="71" y="57"/>
                    </a:cubicBezTo>
                    <a:cubicBezTo>
                      <a:pt x="59" y="73"/>
                      <a:pt x="35" y="40"/>
                      <a:pt x="35" y="40"/>
                    </a:cubicBezTo>
                    <a:cubicBezTo>
                      <a:pt x="35" y="40"/>
                      <a:pt x="41" y="50"/>
                      <a:pt x="51" y="60"/>
                    </a:cubicBezTo>
                    <a:cubicBezTo>
                      <a:pt x="66" y="74"/>
                      <a:pt x="40" y="83"/>
                      <a:pt x="26" y="70"/>
                    </a:cubicBezTo>
                    <a:cubicBezTo>
                      <a:pt x="29" y="87"/>
                      <a:pt x="8" y="93"/>
                      <a:pt x="2" y="52"/>
                    </a:cubicBezTo>
                    <a:cubicBezTo>
                      <a:pt x="0" y="36"/>
                      <a:pt x="9" y="23"/>
                      <a:pt x="17" y="14"/>
                    </a:cubicBezTo>
                    <a:cubicBezTo>
                      <a:pt x="23" y="7"/>
                      <a:pt x="32" y="2"/>
                      <a:pt x="39" y="2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1" name="iś1ïdé"/>
              <p:cNvSpPr/>
              <p:nvPr/>
            </p:nvSpPr>
            <p:spPr bwMode="auto">
              <a:xfrm>
                <a:off x="5314" y="143"/>
                <a:ext cx="107" cy="93"/>
              </a:xfrm>
              <a:custGeom>
                <a:avLst/>
                <a:gdLst>
                  <a:gd name="T0" fmla="*/ 72 w 79"/>
                  <a:gd name="T1" fmla="*/ 32 h 69"/>
                  <a:gd name="T2" fmla="*/ 38 w 79"/>
                  <a:gd name="T3" fmla="*/ 69 h 69"/>
                  <a:gd name="T4" fmla="*/ 0 w 79"/>
                  <a:gd name="T5" fmla="*/ 34 h 69"/>
                  <a:gd name="T6" fmla="*/ 38 w 79"/>
                  <a:gd name="T7" fmla="*/ 0 h 69"/>
                  <a:gd name="T8" fmla="*/ 72 w 79"/>
                  <a:gd name="T9" fmla="*/ 3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69">
                    <a:moveTo>
                      <a:pt x="72" y="32"/>
                    </a:moveTo>
                    <a:cubicBezTo>
                      <a:pt x="79" y="60"/>
                      <a:pt x="59" y="69"/>
                      <a:pt x="38" y="69"/>
                    </a:cubicBezTo>
                    <a:cubicBezTo>
                      <a:pt x="17" y="69"/>
                      <a:pt x="0" y="53"/>
                      <a:pt x="0" y="34"/>
                    </a:cubicBezTo>
                    <a:cubicBezTo>
                      <a:pt x="0" y="15"/>
                      <a:pt x="17" y="0"/>
                      <a:pt x="38" y="0"/>
                    </a:cubicBezTo>
                    <a:cubicBezTo>
                      <a:pt x="59" y="0"/>
                      <a:pt x="68" y="13"/>
                      <a:pt x="72" y="32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2" name="iş1ïḍè"/>
              <p:cNvSpPr/>
              <p:nvPr/>
            </p:nvSpPr>
            <p:spPr bwMode="auto">
              <a:xfrm>
                <a:off x="5356" y="119"/>
                <a:ext cx="39" cy="55"/>
              </a:xfrm>
              <a:prstGeom prst="ellipse">
                <a:avLst/>
              </a:pr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3" name="iṥľïďê"/>
              <p:cNvSpPr/>
              <p:nvPr/>
            </p:nvSpPr>
            <p:spPr bwMode="auto">
              <a:xfrm>
                <a:off x="5310" y="115"/>
                <a:ext cx="75" cy="98"/>
              </a:xfrm>
              <a:custGeom>
                <a:avLst/>
                <a:gdLst>
                  <a:gd name="T0" fmla="*/ 18 w 55"/>
                  <a:gd name="T1" fmla="*/ 73 h 73"/>
                  <a:gd name="T2" fmla="*/ 32 w 55"/>
                  <a:gd name="T3" fmla="*/ 3 h 73"/>
                  <a:gd name="T4" fmla="*/ 32 w 55"/>
                  <a:gd name="T5" fmla="*/ 43 h 73"/>
                  <a:gd name="T6" fmla="*/ 21 w 55"/>
                  <a:gd name="T7" fmla="*/ 2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73">
                    <a:moveTo>
                      <a:pt x="18" y="73"/>
                    </a:moveTo>
                    <a:cubicBezTo>
                      <a:pt x="0" y="57"/>
                      <a:pt x="9" y="6"/>
                      <a:pt x="32" y="3"/>
                    </a:cubicBezTo>
                    <a:cubicBezTo>
                      <a:pt x="55" y="0"/>
                      <a:pt x="49" y="42"/>
                      <a:pt x="32" y="43"/>
                    </a:cubicBezTo>
                    <a:cubicBezTo>
                      <a:pt x="18" y="45"/>
                      <a:pt x="21" y="25"/>
                      <a:pt x="21" y="25"/>
                    </a:cubicBezTo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4" name="ïślïḋé"/>
              <p:cNvSpPr/>
              <p:nvPr/>
            </p:nvSpPr>
            <p:spPr bwMode="auto">
              <a:xfrm>
                <a:off x="5297" y="136"/>
                <a:ext cx="101" cy="102"/>
              </a:xfrm>
              <a:custGeom>
                <a:avLst/>
                <a:gdLst>
                  <a:gd name="T0" fmla="*/ 23 w 75"/>
                  <a:gd name="T1" fmla="*/ 3 h 75"/>
                  <a:gd name="T2" fmla="*/ 43 w 75"/>
                  <a:gd name="T3" fmla="*/ 74 h 75"/>
                  <a:gd name="T4" fmla="*/ 36 w 75"/>
                  <a:gd name="T5" fmla="*/ 33 h 75"/>
                  <a:gd name="T6" fmla="*/ 23 w 75"/>
                  <a:gd name="T7" fmla="*/ 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75">
                    <a:moveTo>
                      <a:pt x="23" y="3"/>
                    </a:moveTo>
                    <a:cubicBezTo>
                      <a:pt x="0" y="9"/>
                      <a:pt x="11" y="75"/>
                      <a:pt x="43" y="74"/>
                    </a:cubicBezTo>
                    <a:cubicBezTo>
                      <a:pt x="75" y="73"/>
                      <a:pt x="65" y="14"/>
                      <a:pt x="36" y="33"/>
                    </a:cubicBezTo>
                    <a:cubicBezTo>
                      <a:pt x="36" y="33"/>
                      <a:pt x="35" y="0"/>
                      <a:pt x="23" y="3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5" name="ïślîḋe"/>
              <p:cNvSpPr/>
              <p:nvPr/>
            </p:nvSpPr>
            <p:spPr bwMode="auto">
              <a:xfrm>
                <a:off x="5374" y="127"/>
                <a:ext cx="44" cy="54"/>
              </a:xfrm>
              <a:custGeom>
                <a:avLst/>
                <a:gdLst>
                  <a:gd name="T0" fmla="*/ 29 w 33"/>
                  <a:gd name="T1" fmla="*/ 25 h 40"/>
                  <a:gd name="T2" fmla="*/ 10 w 33"/>
                  <a:gd name="T3" fmla="*/ 38 h 40"/>
                  <a:gd name="T4" fmla="*/ 4 w 33"/>
                  <a:gd name="T5" fmla="*/ 16 h 40"/>
                  <a:gd name="T6" fmla="*/ 22 w 33"/>
                  <a:gd name="T7" fmla="*/ 3 h 40"/>
                  <a:gd name="T8" fmla="*/ 29 w 33"/>
                  <a:gd name="T9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0">
                    <a:moveTo>
                      <a:pt x="29" y="25"/>
                    </a:moveTo>
                    <a:cubicBezTo>
                      <a:pt x="26" y="34"/>
                      <a:pt x="17" y="40"/>
                      <a:pt x="10" y="38"/>
                    </a:cubicBezTo>
                    <a:cubicBezTo>
                      <a:pt x="3" y="36"/>
                      <a:pt x="0" y="26"/>
                      <a:pt x="4" y="16"/>
                    </a:cubicBezTo>
                    <a:cubicBezTo>
                      <a:pt x="7" y="6"/>
                      <a:pt x="15" y="0"/>
                      <a:pt x="22" y="3"/>
                    </a:cubicBezTo>
                    <a:cubicBezTo>
                      <a:pt x="30" y="5"/>
                      <a:pt x="33" y="15"/>
                      <a:pt x="29" y="25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6" name="i$ḷîḋê"/>
              <p:cNvSpPr/>
              <p:nvPr/>
            </p:nvSpPr>
            <p:spPr bwMode="auto">
              <a:xfrm>
                <a:off x="5394" y="140"/>
                <a:ext cx="37" cy="46"/>
              </a:xfrm>
              <a:custGeom>
                <a:avLst/>
                <a:gdLst>
                  <a:gd name="T0" fmla="*/ 24 w 27"/>
                  <a:gd name="T1" fmla="*/ 21 h 34"/>
                  <a:gd name="T2" fmla="*/ 8 w 27"/>
                  <a:gd name="T3" fmla="*/ 32 h 34"/>
                  <a:gd name="T4" fmla="*/ 3 w 27"/>
                  <a:gd name="T5" fmla="*/ 13 h 34"/>
                  <a:gd name="T6" fmla="*/ 18 w 27"/>
                  <a:gd name="T7" fmla="*/ 2 h 34"/>
                  <a:gd name="T8" fmla="*/ 24 w 27"/>
                  <a:gd name="T9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4">
                    <a:moveTo>
                      <a:pt x="24" y="21"/>
                    </a:moveTo>
                    <a:cubicBezTo>
                      <a:pt x="21" y="29"/>
                      <a:pt x="14" y="34"/>
                      <a:pt x="8" y="32"/>
                    </a:cubicBezTo>
                    <a:cubicBezTo>
                      <a:pt x="2" y="30"/>
                      <a:pt x="0" y="21"/>
                      <a:pt x="3" y="13"/>
                    </a:cubicBezTo>
                    <a:cubicBezTo>
                      <a:pt x="5" y="5"/>
                      <a:pt x="13" y="0"/>
                      <a:pt x="18" y="2"/>
                    </a:cubicBezTo>
                    <a:cubicBezTo>
                      <a:pt x="24" y="4"/>
                      <a:pt x="27" y="12"/>
                      <a:pt x="24" y="21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7" name="îšḷiḑè"/>
              <p:cNvSpPr/>
              <p:nvPr/>
            </p:nvSpPr>
            <p:spPr bwMode="auto">
              <a:xfrm>
                <a:off x="5303" y="204"/>
                <a:ext cx="98" cy="68"/>
              </a:xfrm>
              <a:custGeom>
                <a:avLst/>
                <a:gdLst>
                  <a:gd name="T0" fmla="*/ 86 w 98"/>
                  <a:gd name="T1" fmla="*/ 68 h 68"/>
                  <a:gd name="T2" fmla="*/ 0 w 98"/>
                  <a:gd name="T3" fmla="*/ 39 h 68"/>
                  <a:gd name="T4" fmla="*/ 13 w 98"/>
                  <a:gd name="T5" fmla="*/ 0 h 68"/>
                  <a:gd name="T6" fmla="*/ 98 w 98"/>
                  <a:gd name="T7" fmla="*/ 28 h 68"/>
                  <a:gd name="T8" fmla="*/ 86 w 98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8">
                    <a:moveTo>
                      <a:pt x="86" y="68"/>
                    </a:moveTo>
                    <a:lnTo>
                      <a:pt x="0" y="39"/>
                    </a:lnTo>
                    <a:lnTo>
                      <a:pt x="13" y="0"/>
                    </a:lnTo>
                    <a:lnTo>
                      <a:pt x="98" y="28"/>
                    </a:lnTo>
                    <a:lnTo>
                      <a:pt x="86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8" name="îṥlîdè"/>
              <p:cNvSpPr/>
              <p:nvPr/>
            </p:nvSpPr>
            <p:spPr bwMode="auto">
              <a:xfrm>
                <a:off x="4832" y="916"/>
                <a:ext cx="90" cy="78"/>
              </a:xfrm>
              <a:custGeom>
                <a:avLst/>
                <a:gdLst>
                  <a:gd name="T0" fmla="*/ 67 w 90"/>
                  <a:gd name="T1" fmla="*/ 0 h 78"/>
                  <a:gd name="T2" fmla="*/ 0 w 90"/>
                  <a:gd name="T3" fmla="*/ 44 h 78"/>
                  <a:gd name="T4" fmla="*/ 22 w 90"/>
                  <a:gd name="T5" fmla="*/ 78 h 78"/>
                  <a:gd name="T6" fmla="*/ 90 w 90"/>
                  <a:gd name="T7" fmla="*/ 32 h 78"/>
                  <a:gd name="T8" fmla="*/ 67 w 90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8">
                    <a:moveTo>
                      <a:pt x="67" y="0"/>
                    </a:moveTo>
                    <a:lnTo>
                      <a:pt x="0" y="44"/>
                    </a:lnTo>
                    <a:lnTo>
                      <a:pt x="22" y="78"/>
                    </a:lnTo>
                    <a:lnTo>
                      <a:pt x="90" y="3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9" name="íṡlïḋé"/>
              <p:cNvSpPr/>
              <p:nvPr/>
            </p:nvSpPr>
            <p:spPr bwMode="auto">
              <a:xfrm>
                <a:off x="4721" y="575"/>
                <a:ext cx="521" cy="406"/>
              </a:xfrm>
              <a:custGeom>
                <a:avLst/>
                <a:gdLst>
                  <a:gd name="T0" fmla="*/ 83 w 385"/>
                  <a:gd name="T1" fmla="*/ 300 h 300"/>
                  <a:gd name="T2" fmla="*/ 60 w 385"/>
                  <a:gd name="T3" fmla="*/ 93 h 300"/>
                  <a:gd name="T4" fmla="*/ 385 w 385"/>
                  <a:gd name="T5" fmla="*/ 100 h 300"/>
                  <a:gd name="T6" fmla="*/ 346 w 385"/>
                  <a:gd name="T7" fmla="*/ 140 h 300"/>
                  <a:gd name="T8" fmla="*/ 211 w 385"/>
                  <a:gd name="T9" fmla="*/ 111 h 300"/>
                  <a:gd name="T10" fmla="*/ 120 w 385"/>
                  <a:gd name="T11" fmla="*/ 133 h 300"/>
                  <a:gd name="T12" fmla="*/ 142 w 385"/>
                  <a:gd name="T13" fmla="*/ 257 h 300"/>
                  <a:gd name="T14" fmla="*/ 83 w 385"/>
                  <a:gd name="T15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5" h="300">
                    <a:moveTo>
                      <a:pt x="83" y="300"/>
                    </a:moveTo>
                    <a:cubicBezTo>
                      <a:pt x="80" y="295"/>
                      <a:pt x="0" y="184"/>
                      <a:pt x="60" y="93"/>
                    </a:cubicBezTo>
                    <a:cubicBezTo>
                      <a:pt x="123" y="0"/>
                      <a:pt x="292" y="38"/>
                      <a:pt x="385" y="100"/>
                    </a:cubicBezTo>
                    <a:cubicBezTo>
                      <a:pt x="346" y="140"/>
                      <a:pt x="346" y="140"/>
                      <a:pt x="346" y="140"/>
                    </a:cubicBezTo>
                    <a:cubicBezTo>
                      <a:pt x="242" y="128"/>
                      <a:pt x="256" y="116"/>
                      <a:pt x="211" y="111"/>
                    </a:cubicBezTo>
                    <a:cubicBezTo>
                      <a:pt x="190" y="109"/>
                      <a:pt x="139" y="106"/>
                      <a:pt x="120" y="133"/>
                    </a:cubicBezTo>
                    <a:cubicBezTo>
                      <a:pt x="89" y="181"/>
                      <a:pt x="141" y="257"/>
                      <a:pt x="142" y="257"/>
                    </a:cubicBezTo>
                    <a:lnTo>
                      <a:pt x="83" y="300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0" name="íS1íďé"/>
              <p:cNvSpPr/>
              <p:nvPr/>
            </p:nvSpPr>
            <p:spPr bwMode="auto">
              <a:xfrm>
                <a:off x="5145" y="220"/>
                <a:ext cx="256" cy="497"/>
              </a:xfrm>
              <a:custGeom>
                <a:avLst/>
                <a:gdLst>
                  <a:gd name="T0" fmla="*/ 93 w 256"/>
                  <a:gd name="T1" fmla="*/ 497 h 497"/>
                  <a:gd name="T2" fmla="*/ 256 w 256"/>
                  <a:gd name="T3" fmla="*/ 33 h 497"/>
                  <a:gd name="T4" fmla="*/ 162 w 256"/>
                  <a:gd name="T5" fmla="*/ 0 h 497"/>
                  <a:gd name="T6" fmla="*/ 0 w 256"/>
                  <a:gd name="T7" fmla="*/ 465 h 497"/>
                  <a:gd name="T8" fmla="*/ 93 w 256"/>
                  <a:gd name="T9" fmla="*/ 497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497">
                    <a:moveTo>
                      <a:pt x="93" y="497"/>
                    </a:moveTo>
                    <a:lnTo>
                      <a:pt x="256" y="33"/>
                    </a:lnTo>
                    <a:lnTo>
                      <a:pt x="162" y="0"/>
                    </a:lnTo>
                    <a:lnTo>
                      <a:pt x="0" y="465"/>
                    </a:lnTo>
                    <a:lnTo>
                      <a:pt x="93" y="497"/>
                    </a:ln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íṩļiḑè"/>
              <p:cNvSpPr/>
              <p:nvPr/>
            </p:nvSpPr>
            <p:spPr bwMode="auto">
              <a:xfrm>
                <a:off x="5145" y="220"/>
                <a:ext cx="256" cy="497"/>
              </a:xfrm>
              <a:custGeom>
                <a:avLst/>
                <a:gdLst>
                  <a:gd name="T0" fmla="*/ 93 w 256"/>
                  <a:gd name="T1" fmla="*/ 497 h 497"/>
                  <a:gd name="T2" fmla="*/ 256 w 256"/>
                  <a:gd name="T3" fmla="*/ 33 h 497"/>
                  <a:gd name="T4" fmla="*/ 162 w 256"/>
                  <a:gd name="T5" fmla="*/ 0 h 497"/>
                  <a:gd name="T6" fmla="*/ 0 w 256"/>
                  <a:gd name="T7" fmla="*/ 465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497">
                    <a:moveTo>
                      <a:pt x="93" y="497"/>
                    </a:moveTo>
                    <a:lnTo>
                      <a:pt x="256" y="33"/>
                    </a:lnTo>
                    <a:lnTo>
                      <a:pt x="162" y="0"/>
                    </a:lnTo>
                    <a:lnTo>
                      <a:pt x="0" y="4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2" name="íṡlîḋe"/>
              <p:cNvSpPr/>
              <p:nvPr/>
            </p:nvSpPr>
            <p:spPr bwMode="auto">
              <a:xfrm>
                <a:off x="4933" y="1478"/>
                <a:ext cx="148" cy="256"/>
              </a:xfrm>
              <a:custGeom>
                <a:avLst/>
                <a:gdLst>
                  <a:gd name="T0" fmla="*/ 20 w 110"/>
                  <a:gd name="T1" fmla="*/ 72 h 190"/>
                  <a:gd name="T2" fmla="*/ 57 w 110"/>
                  <a:gd name="T3" fmla="*/ 148 h 190"/>
                  <a:gd name="T4" fmla="*/ 108 w 110"/>
                  <a:gd name="T5" fmla="*/ 141 h 190"/>
                  <a:gd name="T6" fmla="*/ 90 w 110"/>
                  <a:gd name="T7" fmla="*/ 83 h 190"/>
                  <a:gd name="T8" fmla="*/ 96 w 110"/>
                  <a:gd name="T9" fmla="*/ 65 h 190"/>
                  <a:gd name="T10" fmla="*/ 23 w 110"/>
                  <a:gd name="T11" fmla="*/ 10 h 190"/>
                  <a:gd name="T12" fmla="*/ 20 w 110"/>
                  <a:gd name="T13" fmla="*/ 7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90">
                    <a:moveTo>
                      <a:pt x="20" y="72"/>
                    </a:moveTo>
                    <a:cubicBezTo>
                      <a:pt x="20" y="72"/>
                      <a:pt x="12" y="102"/>
                      <a:pt x="57" y="148"/>
                    </a:cubicBezTo>
                    <a:cubicBezTo>
                      <a:pt x="97" y="190"/>
                      <a:pt x="110" y="157"/>
                      <a:pt x="108" y="141"/>
                    </a:cubicBezTo>
                    <a:cubicBezTo>
                      <a:pt x="105" y="116"/>
                      <a:pt x="89" y="89"/>
                      <a:pt x="90" y="83"/>
                    </a:cubicBezTo>
                    <a:cubicBezTo>
                      <a:pt x="90" y="83"/>
                      <a:pt x="98" y="72"/>
                      <a:pt x="96" y="65"/>
                    </a:cubicBezTo>
                    <a:cubicBezTo>
                      <a:pt x="81" y="7"/>
                      <a:pt x="43" y="0"/>
                      <a:pt x="23" y="10"/>
                    </a:cubicBezTo>
                    <a:cubicBezTo>
                      <a:pt x="0" y="22"/>
                      <a:pt x="0" y="48"/>
                      <a:pt x="20" y="72"/>
                    </a:cubicBezTo>
                    <a:close/>
                  </a:path>
                </a:pathLst>
              </a:custGeom>
              <a:solidFill>
                <a:srgbClr val="6B2A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3" name="işḷïḍé"/>
              <p:cNvSpPr/>
              <p:nvPr/>
            </p:nvSpPr>
            <p:spPr bwMode="auto">
              <a:xfrm>
                <a:off x="4962" y="104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íṩlïḋê"/>
              <p:cNvSpPr/>
              <p:nvPr/>
            </p:nvSpPr>
            <p:spPr bwMode="auto">
              <a:xfrm>
                <a:off x="4962" y="104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5" name="ïṩḻíḋe"/>
              <p:cNvSpPr/>
              <p:nvPr/>
            </p:nvSpPr>
            <p:spPr bwMode="auto">
              <a:xfrm>
                <a:off x="4943" y="963"/>
                <a:ext cx="470" cy="632"/>
              </a:xfrm>
              <a:custGeom>
                <a:avLst/>
                <a:gdLst>
                  <a:gd name="T0" fmla="*/ 346 w 347"/>
                  <a:gd name="T1" fmla="*/ 161 h 468"/>
                  <a:gd name="T2" fmla="*/ 326 w 347"/>
                  <a:gd name="T3" fmla="*/ 117 h 468"/>
                  <a:gd name="T4" fmla="*/ 215 w 347"/>
                  <a:gd name="T5" fmla="*/ 14 h 468"/>
                  <a:gd name="T6" fmla="*/ 183 w 347"/>
                  <a:gd name="T7" fmla="*/ 0 h 468"/>
                  <a:gd name="T8" fmla="*/ 59 w 347"/>
                  <a:gd name="T9" fmla="*/ 0 h 468"/>
                  <a:gd name="T10" fmla="*/ 15 w 347"/>
                  <a:gd name="T11" fmla="*/ 37 h 468"/>
                  <a:gd name="T12" fmla="*/ 16 w 347"/>
                  <a:gd name="T13" fmla="*/ 64 h 468"/>
                  <a:gd name="T14" fmla="*/ 16 w 347"/>
                  <a:gd name="T15" fmla="*/ 65 h 468"/>
                  <a:gd name="T16" fmla="*/ 18 w 347"/>
                  <a:gd name="T17" fmla="*/ 70 h 468"/>
                  <a:gd name="T18" fmla="*/ 14 w 347"/>
                  <a:gd name="T19" fmla="*/ 61 h 468"/>
                  <a:gd name="T20" fmla="*/ 17 w 347"/>
                  <a:gd name="T21" fmla="*/ 67 h 468"/>
                  <a:gd name="T22" fmla="*/ 22 w 347"/>
                  <a:gd name="T23" fmla="*/ 84 h 468"/>
                  <a:gd name="T24" fmla="*/ 29 w 347"/>
                  <a:gd name="T25" fmla="*/ 112 h 468"/>
                  <a:gd name="T26" fmla="*/ 33 w 347"/>
                  <a:gd name="T27" fmla="*/ 131 h 468"/>
                  <a:gd name="T28" fmla="*/ 35 w 347"/>
                  <a:gd name="T29" fmla="*/ 141 h 468"/>
                  <a:gd name="T30" fmla="*/ 35 w 347"/>
                  <a:gd name="T31" fmla="*/ 143 h 468"/>
                  <a:gd name="T32" fmla="*/ 35 w 347"/>
                  <a:gd name="T33" fmla="*/ 146 h 468"/>
                  <a:gd name="T34" fmla="*/ 13 w 347"/>
                  <a:gd name="T35" fmla="*/ 399 h 468"/>
                  <a:gd name="T36" fmla="*/ 88 w 347"/>
                  <a:gd name="T37" fmla="*/ 420 h 468"/>
                  <a:gd name="T38" fmla="*/ 113 w 347"/>
                  <a:gd name="T39" fmla="*/ 146 h 468"/>
                  <a:gd name="T40" fmla="*/ 104 w 347"/>
                  <a:gd name="T41" fmla="*/ 93 h 468"/>
                  <a:gd name="T42" fmla="*/ 189 w 347"/>
                  <a:gd name="T43" fmla="*/ 93 h 468"/>
                  <a:gd name="T44" fmla="*/ 261 w 347"/>
                  <a:gd name="T45" fmla="*/ 161 h 468"/>
                  <a:gd name="T46" fmla="*/ 267 w 347"/>
                  <a:gd name="T47" fmla="*/ 168 h 468"/>
                  <a:gd name="T48" fmla="*/ 268 w 347"/>
                  <a:gd name="T49" fmla="*/ 169 h 468"/>
                  <a:gd name="T50" fmla="*/ 268 w 347"/>
                  <a:gd name="T51" fmla="*/ 177 h 468"/>
                  <a:gd name="T52" fmla="*/ 268 w 347"/>
                  <a:gd name="T53" fmla="*/ 178 h 468"/>
                  <a:gd name="T54" fmla="*/ 267 w 347"/>
                  <a:gd name="T55" fmla="*/ 181 h 468"/>
                  <a:gd name="T56" fmla="*/ 265 w 347"/>
                  <a:gd name="T57" fmla="*/ 193 h 468"/>
                  <a:gd name="T58" fmla="*/ 239 w 347"/>
                  <a:gd name="T59" fmla="*/ 299 h 468"/>
                  <a:gd name="T60" fmla="*/ 314 w 347"/>
                  <a:gd name="T61" fmla="*/ 319 h 468"/>
                  <a:gd name="T62" fmla="*/ 341 w 347"/>
                  <a:gd name="T63" fmla="*/ 210 h 468"/>
                  <a:gd name="T64" fmla="*/ 346 w 347"/>
                  <a:gd name="T65" fmla="*/ 161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7" h="468">
                    <a:moveTo>
                      <a:pt x="346" y="161"/>
                    </a:moveTo>
                    <a:cubicBezTo>
                      <a:pt x="344" y="144"/>
                      <a:pt x="336" y="131"/>
                      <a:pt x="326" y="117"/>
                    </a:cubicBezTo>
                    <a:cubicBezTo>
                      <a:pt x="294" y="78"/>
                      <a:pt x="254" y="46"/>
                      <a:pt x="215" y="14"/>
                    </a:cubicBezTo>
                    <a:cubicBezTo>
                      <a:pt x="207" y="6"/>
                      <a:pt x="195" y="0"/>
                      <a:pt x="183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7" y="0"/>
                      <a:pt x="19" y="16"/>
                      <a:pt x="15" y="37"/>
                    </a:cubicBezTo>
                    <a:cubicBezTo>
                      <a:pt x="13" y="45"/>
                      <a:pt x="13" y="55"/>
                      <a:pt x="16" y="64"/>
                    </a:cubicBezTo>
                    <a:cubicBezTo>
                      <a:pt x="16" y="64"/>
                      <a:pt x="16" y="65"/>
                      <a:pt x="16" y="65"/>
                    </a:cubicBezTo>
                    <a:cubicBezTo>
                      <a:pt x="17" y="67"/>
                      <a:pt x="18" y="68"/>
                      <a:pt x="18" y="70"/>
                    </a:cubicBezTo>
                    <a:cubicBezTo>
                      <a:pt x="16" y="65"/>
                      <a:pt x="15" y="62"/>
                      <a:pt x="14" y="61"/>
                    </a:cubicBezTo>
                    <a:cubicBezTo>
                      <a:pt x="15" y="62"/>
                      <a:pt x="16" y="65"/>
                      <a:pt x="17" y="67"/>
                    </a:cubicBezTo>
                    <a:cubicBezTo>
                      <a:pt x="19" y="73"/>
                      <a:pt x="21" y="79"/>
                      <a:pt x="22" y="84"/>
                    </a:cubicBezTo>
                    <a:cubicBezTo>
                      <a:pt x="25" y="93"/>
                      <a:pt x="27" y="103"/>
                      <a:pt x="29" y="112"/>
                    </a:cubicBezTo>
                    <a:cubicBezTo>
                      <a:pt x="31" y="118"/>
                      <a:pt x="32" y="124"/>
                      <a:pt x="33" y="131"/>
                    </a:cubicBezTo>
                    <a:cubicBezTo>
                      <a:pt x="33" y="134"/>
                      <a:pt x="34" y="138"/>
                      <a:pt x="35" y="141"/>
                    </a:cubicBezTo>
                    <a:cubicBezTo>
                      <a:pt x="35" y="142"/>
                      <a:pt x="35" y="143"/>
                      <a:pt x="35" y="143"/>
                    </a:cubicBezTo>
                    <a:cubicBezTo>
                      <a:pt x="35" y="144"/>
                      <a:pt x="35" y="145"/>
                      <a:pt x="35" y="146"/>
                    </a:cubicBezTo>
                    <a:cubicBezTo>
                      <a:pt x="46" y="231"/>
                      <a:pt x="35" y="317"/>
                      <a:pt x="13" y="399"/>
                    </a:cubicBezTo>
                    <a:cubicBezTo>
                      <a:pt x="0" y="447"/>
                      <a:pt x="75" y="468"/>
                      <a:pt x="88" y="420"/>
                    </a:cubicBezTo>
                    <a:cubicBezTo>
                      <a:pt x="112" y="331"/>
                      <a:pt x="123" y="238"/>
                      <a:pt x="113" y="146"/>
                    </a:cubicBezTo>
                    <a:cubicBezTo>
                      <a:pt x="111" y="128"/>
                      <a:pt x="108" y="111"/>
                      <a:pt x="104" y="93"/>
                    </a:cubicBezTo>
                    <a:cubicBezTo>
                      <a:pt x="189" y="93"/>
                      <a:pt x="189" y="93"/>
                      <a:pt x="189" y="93"/>
                    </a:cubicBezTo>
                    <a:cubicBezTo>
                      <a:pt x="214" y="114"/>
                      <a:pt x="239" y="137"/>
                      <a:pt x="261" y="161"/>
                    </a:cubicBezTo>
                    <a:cubicBezTo>
                      <a:pt x="263" y="164"/>
                      <a:pt x="265" y="166"/>
                      <a:pt x="267" y="168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71"/>
                      <a:pt x="268" y="175"/>
                      <a:pt x="268" y="177"/>
                    </a:cubicBezTo>
                    <a:cubicBezTo>
                      <a:pt x="268" y="177"/>
                      <a:pt x="268" y="178"/>
                      <a:pt x="268" y="178"/>
                    </a:cubicBezTo>
                    <a:cubicBezTo>
                      <a:pt x="268" y="179"/>
                      <a:pt x="268" y="180"/>
                      <a:pt x="267" y="181"/>
                    </a:cubicBezTo>
                    <a:cubicBezTo>
                      <a:pt x="267" y="185"/>
                      <a:pt x="266" y="189"/>
                      <a:pt x="265" y="193"/>
                    </a:cubicBezTo>
                    <a:cubicBezTo>
                      <a:pt x="259" y="229"/>
                      <a:pt x="249" y="264"/>
                      <a:pt x="239" y="299"/>
                    </a:cubicBezTo>
                    <a:cubicBezTo>
                      <a:pt x="224" y="347"/>
                      <a:pt x="299" y="367"/>
                      <a:pt x="314" y="319"/>
                    </a:cubicBezTo>
                    <a:cubicBezTo>
                      <a:pt x="325" y="283"/>
                      <a:pt x="334" y="247"/>
                      <a:pt x="341" y="210"/>
                    </a:cubicBezTo>
                    <a:cubicBezTo>
                      <a:pt x="344" y="194"/>
                      <a:pt x="347" y="177"/>
                      <a:pt x="346" y="161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6" name="î$ḻiḓe"/>
              <p:cNvSpPr/>
              <p:nvPr/>
            </p:nvSpPr>
            <p:spPr bwMode="auto">
              <a:xfrm>
                <a:off x="4941" y="620"/>
                <a:ext cx="327" cy="447"/>
              </a:xfrm>
              <a:custGeom>
                <a:avLst/>
                <a:gdLst>
                  <a:gd name="T0" fmla="*/ 121 w 242"/>
                  <a:gd name="T1" fmla="*/ 0 h 331"/>
                  <a:gd name="T2" fmla="*/ 15 w 242"/>
                  <a:gd name="T3" fmla="*/ 61 h 331"/>
                  <a:gd name="T4" fmla="*/ 15 w 242"/>
                  <a:gd name="T5" fmla="*/ 300 h 331"/>
                  <a:gd name="T6" fmla="*/ 226 w 242"/>
                  <a:gd name="T7" fmla="*/ 282 h 331"/>
                  <a:gd name="T8" fmla="*/ 226 w 242"/>
                  <a:gd name="T9" fmla="*/ 43 h 331"/>
                  <a:gd name="T10" fmla="*/ 121 w 242"/>
                  <a:gd name="T11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331">
                    <a:moveTo>
                      <a:pt x="121" y="0"/>
                    </a:moveTo>
                    <a:cubicBezTo>
                      <a:pt x="0" y="0"/>
                      <a:pt x="15" y="61"/>
                      <a:pt x="15" y="61"/>
                    </a:cubicBezTo>
                    <a:cubicBezTo>
                      <a:pt x="15" y="300"/>
                      <a:pt x="15" y="300"/>
                      <a:pt x="15" y="300"/>
                    </a:cubicBezTo>
                    <a:cubicBezTo>
                      <a:pt x="67" y="327"/>
                      <a:pt x="189" y="331"/>
                      <a:pt x="226" y="282"/>
                    </a:cubicBezTo>
                    <a:cubicBezTo>
                      <a:pt x="226" y="43"/>
                      <a:pt x="226" y="43"/>
                      <a:pt x="226" y="43"/>
                    </a:cubicBezTo>
                    <a:cubicBezTo>
                      <a:pt x="226" y="43"/>
                      <a:pt x="242" y="0"/>
                      <a:pt x="121" y="0"/>
                    </a:cubicBezTo>
                    <a:close/>
                  </a:path>
                </a:pathLst>
              </a:custGeom>
              <a:solidFill>
                <a:srgbClr val="2525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îṣḻïdé"/>
              <p:cNvSpPr/>
              <p:nvPr/>
            </p:nvSpPr>
            <p:spPr bwMode="auto">
              <a:xfrm>
                <a:off x="5034" y="638"/>
                <a:ext cx="146" cy="174"/>
              </a:xfrm>
              <a:custGeom>
                <a:avLst/>
                <a:gdLst>
                  <a:gd name="T0" fmla="*/ 0 w 146"/>
                  <a:gd name="T1" fmla="*/ 0 h 174"/>
                  <a:gd name="T2" fmla="*/ 106 w 146"/>
                  <a:gd name="T3" fmla="*/ 174 h 174"/>
                  <a:gd name="T4" fmla="*/ 146 w 146"/>
                  <a:gd name="T5" fmla="*/ 0 h 174"/>
                  <a:gd name="T6" fmla="*/ 0 w 146"/>
                  <a:gd name="T7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74">
                    <a:moveTo>
                      <a:pt x="0" y="0"/>
                    </a:moveTo>
                    <a:lnTo>
                      <a:pt x="106" y="174"/>
                    </a:lnTo>
                    <a:lnTo>
                      <a:pt x="1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8" name="iŝliḓè"/>
              <p:cNvSpPr/>
              <p:nvPr/>
            </p:nvSpPr>
            <p:spPr bwMode="auto">
              <a:xfrm>
                <a:off x="5037" y="639"/>
                <a:ext cx="147" cy="65"/>
              </a:xfrm>
              <a:custGeom>
                <a:avLst/>
                <a:gdLst>
                  <a:gd name="T0" fmla="*/ 109 w 109"/>
                  <a:gd name="T1" fmla="*/ 13 h 48"/>
                  <a:gd name="T2" fmla="*/ 108 w 109"/>
                  <a:gd name="T3" fmla="*/ 13 h 48"/>
                  <a:gd name="T4" fmla="*/ 1 w 109"/>
                  <a:gd name="T5" fmla="*/ 13 h 48"/>
                  <a:gd name="T6" fmla="*/ 0 w 109"/>
                  <a:gd name="T7" fmla="*/ 13 h 48"/>
                  <a:gd name="T8" fmla="*/ 22 w 109"/>
                  <a:gd name="T9" fmla="*/ 48 h 48"/>
                  <a:gd name="T10" fmla="*/ 57 w 109"/>
                  <a:gd name="T11" fmla="*/ 25 h 48"/>
                  <a:gd name="T12" fmla="*/ 100 w 109"/>
                  <a:gd name="T13" fmla="*/ 48 h 48"/>
                  <a:gd name="T14" fmla="*/ 109 w 109"/>
                  <a:gd name="T15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8">
                    <a:moveTo>
                      <a:pt x="109" y="13"/>
                    </a:moveTo>
                    <a:cubicBezTo>
                      <a:pt x="108" y="13"/>
                      <a:pt x="108" y="13"/>
                      <a:pt x="108" y="13"/>
                    </a:cubicBezTo>
                    <a:cubicBezTo>
                      <a:pt x="72" y="0"/>
                      <a:pt x="32" y="0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100" y="48"/>
                      <a:pt x="100" y="48"/>
                      <a:pt x="100" y="48"/>
                    </a:cubicBezTo>
                    <a:lnTo>
                      <a:pt x="109" y="13"/>
                    </a:lnTo>
                    <a:close/>
                  </a:path>
                </a:pathLst>
              </a:custGeom>
              <a:solidFill>
                <a:srgbClr val="AFA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9" name="îṩḷíďè"/>
              <p:cNvSpPr/>
              <p:nvPr/>
            </p:nvSpPr>
            <p:spPr bwMode="auto">
              <a:xfrm>
                <a:off x="5107" y="638"/>
                <a:ext cx="41" cy="174"/>
              </a:xfrm>
              <a:custGeom>
                <a:avLst/>
                <a:gdLst>
                  <a:gd name="T0" fmla="*/ 41 w 41"/>
                  <a:gd name="T1" fmla="*/ 139 h 174"/>
                  <a:gd name="T2" fmla="*/ 33 w 41"/>
                  <a:gd name="T3" fmla="*/ 174 h 174"/>
                  <a:gd name="T4" fmla="*/ 11 w 41"/>
                  <a:gd name="T5" fmla="*/ 139 h 174"/>
                  <a:gd name="T6" fmla="*/ 0 w 41"/>
                  <a:gd name="T7" fmla="*/ 0 h 174"/>
                  <a:gd name="T8" fmla="*/ 41 w 41"/>
                  <a:gd name="T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74">
                    <a:moveTo>
                      <a:pt x="41" y="139"/>
                    </a:moveTo>
                    <a:lnTo>
                      <a:pt x="33" y="174"/>
                    </a:lnTo>
                    <a:lnTo>
                      <a:pt x="11" y="139"/>
                    </a:lnTo>
                    <a:lnTo>
                      <a:pt x="0" y="0"/>
                    </a:lnTo>
                    <a:lnTo>
                      <a:pt x="41" y="139"/>
                    </a:ln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îṡ1îḋe"/>
              <p:cNvSpPr/>
              <p:nvPr/>
            </p:nvSpPr>
            <p:spPr bwMode="auto">
              <a:xfrm>
                <a:off x="5080" y="636"/>
                <a:ext cx="56" cy="52"/>
              </a:xfrm>
              <a:custGeom>
                <a:avLst/>
                <a:gdLst>
                  <a:gd name="T0" fmla="*/ 27 w 41"/>
                  <a:gd name="T1" fmla="*/ 38 h 38"/>
                  <a:gd name="T2" fmla="*/ 27 w 41"/>
                  <a:gd name="T3" fmla="*/ 38 h 38"/>
                  <a:gd name="T4" fmla="*/ 37 w 41"/>
                  <a:gd name="T5" fmla="*/ 30 h 38"/>
                  <a:gd name="T6" fmla="*/ 40 w 41"/>
                  <a:gd name="T7" fmla="*/ 13 h 38"/>
                  <a:gd name="T8" fmla="*/ 26 w 41"/>
                  <a:gd name="T9" fmla="*/ 0 h 38"/>
                  <a:gd name="T10" fmla="*/ 13 w 41"/>
                  <a:gd name="T11" fmla="*/ 0 h 38"/>
                  <a:gd name="T12" fmla="*/ 4 w 41"/>
                  <a:gd name="T13" fmla="*/ 13 h 38"/>
                  <a:gd name="T14" fmla="*/ 13 w 41"/>
                  <a:gd name="T15" fmla="*/ 30 h 38"/>
                  <a:gd name="T16" fmla="*/ 27 w 41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8">
                    <a:moveTo>
                      <a:pt x="27" y="38"/>
                    </a:moveTo>
                    <a:cubicBezTo>
                      <a:pt x="27" y="38"/>
                      <a:pt x="27" y="38"/>
                      <a:pt x="27" y="38"/>
                    </a:cubicBezTo>
                    <a:cubicBezTo>
                      <a:pt x="32" y="38"/>
                      <a:pt x="36" y="35"/>
                      <a:pt x="37" y="3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1" y="7"/>
                      <a:pt x="34" y="0"/>
                      <a:pt x="2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0"/>
                      <a:pt x="0" y="7"/>
                      <a:pt x="4" y="1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6" y="35"/>
                      <a:pt x="21" y="38"/>
                      <a:pt x="27" y="38"/>
                    </a:cubicBezTo>
                    <a:close/>
                  </a:path>
                </a:pathLst>
              </a:custGeom>
              <a:solidFill>
                <a:srgbClr val="07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1" name="í$liďê"/>
              <p:cNvSpPr/>
              <p:nvPr/>
            </p:nvSpPr>
            <p:spPr bwMode="auto">
              <a:xfrm>
                <a:off x="5034" y="619"/>
                <a:ext cx="146" cy="66"/>
              </a:xfrm>
              <a:custGeom>
                <a:avLst/>
                <a:gdLst>
                  <a:gd name="T0" fmla="*/ 108 w 108"/>
                  <a:gd name="T1" fmla="*/ 14 h 49"/>
                  <a:gd name="T2" fmla="*/ 108 w 108"/>
                  <a:gd name="T3" fmla="*/ 14 h 49"/>
                  <a:gd name="T4" fmla="*/ 0 w 108"/>
                  <a:gd name="T5" fmla="*/ 14 h 49"/>
                  <a:gd name="T6" fmla="*/ 0 w 108"/>
                  <a:gd name="T7" fmla="*/ 14 h 49"/>
                  <a:gd name="T8" fmla="*/ 21 w 108"/>
                  <a:gd name="T9" fmla="*/ 49 h 49"/>
                  <a:gd name="T10" fmla="*/ 57 w 108"/>
                  <a:gd name="T11" fmla="*/ 28 h 49"/>
                  <a:gd name="T12" fmla="*/ 100 w 108"/>
                  <a:gd name="T13" fmla="*/ 49 h 49"/>
                  <a:gd name="T14" fmla="*/ 108 w 108"/>
                  <a:gd name="T15" fmla="*/ 1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49">
                    <a:moveTo>
                      <a:pt x="108" y="14"/>
                    </a:moveTo>
                    <a:cubicBezTo>
                      <a:pt x="108" y="14"/>
                      <a:pt x="108" y="14"/>
                      <a:pt x="108" y="14"/>
                    </a:cubicBezTo>
                    <a:cubicBezTo>
                      <a:pt x="71" y="0"/>
                      <a:pt x="32" y="0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100" y="49"/>
                      <a:pt x="100" y="49"/>
                      <a:pt x="100" y="49"/>
                    </a:cubicBezTo>
                    <a:lnTo>
                      <a:pt x="108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2" name="iSlîḋé"/>
              <p:cNvSpPr/>
              <p:nvPr/>
            </p:nvSpPr>
            <p:spPr bwMode="auto">
              <a:xfrm>
                <a:off x="5140" y="627"/>
                <a:ext cx="94" cy="185"/>
              </a:xfrm>
              <a:custGeom>
                <a:avLst/>
                <a:gdLst>
                  <a:gd name="T0" fmla="*/ 0 w 94"/>
                  <a:gd name="T1" fmla="*/ 185 h 185"/>
                  <a:gd name="T2" fmla="*/ 39 w 94"/>
                  <a:gd name="T3" fmla="*/ 0 h 185"/>
                  <a:gd name="T4" fmla="*/ 94 w 94"/>
                  <a:gd name="T5" fmla="*/ 19 h 185"/>
                  <a:gd name="T6" fmla="*/ 69 w 94"/>
                  <a:gd name="T7" fmla="*/ 54 h 185"/>
                  <a:gd name="T8" fmla="*/ 50 w 94"/>
                  <a:gd name="T9" fmla="*/ 61 h 185"/>
                  <a:gd name="T10" fmla="*/ 63 w 94"/>
                  <a:gd name="T11" fmla="*/ 84 h 185"/>
                  <a:gd name="T12" fmla="*/ 0 w 94"/>
                  <a:gd name="T13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85">
                    <a:moveTo>
                      <a:pt x="0" y="185"/>
                    </a:moveTo>
                    <a:lnTo>
                      <a:pt x="39" y="0"/>
                    </a:lnTo>
                    <a:lnTo>
                      <a:pt x="94" y="19"/>
                    </a:lnTo>
                    <a:lnTo>
                      <a:pt x="69" y="54"/>
                    </a:lnTo>
                    <a:lnTo>
                      <a:pt x="50" y="61"/>
                    </a:lnTo>
                    <a:lnTo>
                      <a:pt x="63" y="84"/>
                    </a:lnTo>
                    <a:lnTo>
                      <a:pt x="0" y="185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îṥľîďé"/>
              <p:cNvSpPr/>
              <p:nvPr/>
            </p:nvSpPr>
            <p:spPr bwMode="auto">
              <a:xfrm>
                <a:off x="4981" y="627"/>
                <a:ext cx="159" cy="185"/>
              </a:xfrm>
              <a:custGeom>
                <a:avLst/>
                <a:gdLst>
                  <a:gd name="T0" fmla="*/ 159 w 159"/>
                  <a:gd name="T1" fmla="*/ 185 h 185"/>
                  <a:gd name="T2" fmla="*/ 50 w 159"/>
                  <a:gd name="T3" fmla="*/ 0 h 185"/>
                  <a:gd name="T4" fmla="*/ 0 w 159"/>
                  <a:gd name="T5" fmla="*/ 16 h 185"/>
                  <a:gd name="T6" fmla="*/ 40 w 159"/>
                  <a:gd name="T7" fmla="*/ 54 h 185"/>
                  <a:gd name="T8" fmla="*/ 61 w 159"/>
                  <a:gd name="T9" fmla="*/ 61 h 185"/>
                  <a:gd name="T10" fmla="*/ 57 w 159"/>
                  <a:gd name="T11" fmla="*/ 84 h 185"/>
                  <a:gd name="T12" fmla="*/ 159 w 159"/>
                  <a:gd name="T13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85">
                    <a:moveTo>
                      <a:pt x="159" y="185"/>
                    </a:moveTo>
                    <a:lnTo>
                      <a:pt x="50" y="0"/>
                    </a:lnTo>
                    <a:lnTo>
                      <a:pt x="0" y="16"/>
                    </a:lnTo>
                    <a:lnTo>
                      <a:pt x="40" y="54"/>
                    </a:lnTo>
                    <a:lnTo>
                      <a:pt x="61" y="61"/>
                    </a:lnTo>
                    <a:lnTo>
                      <a:pt x="57" y="84"/>
                    </a:lnTo>
                    <a:lnTo>
                      <a:pt x="159" y="185"/>
                    </a:lnTo>
                    <a:close/>
                  </a:path>
                </a:pathLst>
              </a:custGeom>
              <a:solidFill>
                <a:srgbClr val="3232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4" name="ïṣḷîḑé"/>
              <p:cNvSpPr/>
              <p:nvPr/>
            </p:nvSpPr>
            <p:spPr bwMode="auto">
              <a:xfrm>
                <a:off x="4864" y="244"/>
                <a:ext cx="406" cy="303"/>
              </a:xfrm>
              <a:custGeom>
                <a:avLst/>
                <a:gdLst>
                  <a:gd name="T0" fmla="*/ 74 w 300"/>
                  <a:gd name="T1" fmla="*/ 224 h 224"/>
                  <a:gd name="T2" fmla="*/ 74 w 300"/>
                  <a:gd name="T3" fmla="*/ 67 h 224"/>
                  <a:gd name="T4" fmla="*/ 204 w 300"/>
                  <a:gd name="T5" fmla="*/ 23 h 224"/>
                  <a:gd name="T6" fmla="*/ 240 w 300"/>
                  <a:gd name="T7" fmla="*/ 18 h 224"/>
                  <a:gd name="T8" fmla="*/ 248 w 300"/>
                  <a:gd name="T9" fmla="*/ 39 h 224"/>
                  <a:gd name="T10" fmla="*/ 265 w 300"/>
                  <a:gd name="T11" fmla="*/ 16 h 224"/>
                  <a:gd name="T12" fmla="*/ 268 w 300"/>
                  <a:gd name="T13" fmla="*/ 119 h 224"/>
                  <a:gd name="T14" fmla="*/ 74 w 300"/>
                  <a:gd name="T15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0" h="224">
                    <a:moveTo>
                      <a:pt x="74" y="224"/>
                    </a:moveTo>
                    <a:cubicBezTo>
                      <a:pt x="74" y="224"/>
                      <a:pt x="0" y="100"/>
                      <a:pt x="74" y="67"/>
                    </a:cubicBezTo>
                    <a:cubicBezTo>
                      <a:pt x="91" y="0"/>
                      <a:pt x="182" y="17"/>
                      <a:pt x="204" y="23"/>
                    </a:cubicBezTo>
                    <a:cubicBezTo>
                      <a:pt x="226" y="29"/>
                      <a:pt x="240" y="18"/>
                      <a:pt x="240" y="18"/>
                    </a:cubicBezTo>
                    <a:cubicBezTo>
                      <a:pt x="247" y="24"/>
                      <a:pt x="248" y="39"/>
                      <a:pt x="248" y="39"/>
                    </a:cubicBezTo>
                    <a:cubicBezTo>
                      <a:pt x="265" y="16"/>
                      <a:pt x="265" y="16"/>
                      <a:pt x="265" y="16"/>
                    </a:cubicBezTo>
                    <a:cubicBezTo>
                      <a:pt x="288" y="30"/>
                      <a:pt x="300" y="67"/>
                      <a:pt x="268" y="119"/>
                    </a:cubicBezTo>
                    <a:lnTo>
                      <a:pt x="74" y="224"/>
                    </a:ln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5" name="íśľíḑè"/>
              <p:cNvSpPr/>
              <p:nvPr/>
            </p:nvSpPr>
            <p:spPr bwMode="auto">
              <a:xfrm>
                <a:off x="5071" y="548"/>
                <a:ext cx="65" cy="107"/>
              </a:xfrm>
              <a:custGeom>
                <a:avLst/>
                <a:gdLst>
                  <a:gd name="T0" fmla="*/ 48 w 48"/>
                  <a:gd name="T1" fmla="*/ 58 h 79"/>
                  <a:gd name="T2" fmla="*/ 27 w 48"/>
                  <a:gd name="T3" fmla="*/ 79 h 79"/>
                  <a:gd name="T4" fmla="*/ 22 w 48"/>
                  <a:gd name="T5" fmla="*/ 79 h 79"/>
                  <a:gd name="T6" fmla="*/ 0 w 48"/>
                  <a:gd name="T7" fmla="*/ 58 h 79"/>
                  <a:gd name="T8" fmla="*/ 0 w 48"/>
                  <a:gd name="T9" fmla="*/ 22 h 79"/>
                  <a:gd name="T10" fmla="*/ 22 w 48"/>
                  <a:gd name="T11" fmla="*/ 0 h 79"/>
                  <a:gd name="T12" fmla="*/ 27 w 48"/>
                  <a:gd name="T13" fmla="*/ 0 h 79"/>
                  <a:gd name="T14" fmla="*/ 48 w 48"/>
                  <a:gd name="T15" fmla="*/ 22 h 79"/>
                  <a:gd name="T16" fmla="*/ 48 w 48"/>
                  <a:gd name="T1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79">
                    <a:moveTo>
                      <a:pt x="48" y="58"/>
                    </a:moveTo>
                    <a:cubicBezTo>
                      <a:pt x="48" y="69"/>
                      <a:pt x="39" y="79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10" y="79"/>
                      <a:pt x="0" y="69"/>
                      <a:pt x="0" y="5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9" y="0"/>
                      <a:pt x="48" y="10"/>
                      <a:pt x="48" y="22"/>
                    </a:cubicBezTo>
                    <a:lnTo>
                      <a:pt x="48" y="58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ïSľïḑê"/>
              <p:cNvSpPr/>
              <p:nvPr/>
            </p:nvSpPr>
            <p:spPr bwMode="auto">
              <a:xfrm>
                <a:off x="4914" y="324"/>
                <a:ext cx="326" cy="314"/>
              </a:xfrm>
              <a:custGeom>
                <a:avLst/>
                <a:gdLst>
                  <a:gd name="T0" fmla="*/ 155 w 241"/>
                  <a:gd name="T1" fmla="*/ 3 h 232"/>
                  <a:gd name="T2" fmla="*/ 95 w 241"/>
                  <a:gd name="T3" fmla="*/ 8 h 232"/>
                  <a:gd name="T4" fmla="*/ 30 w 241"/>
                  <a:gd name="T5" fmla="*/ 87 h 232"/>
                  <a:gd name="T6" fmla="*/ 32 w 241"/>
                  <a:gd name="T7" fmla="*/ 105 h 232"/>
                  <a:gd name="T8" fmla="*/ 31 w 241"/>
                  <a:gd name="T9" fmla="*/ 105 h 232"/>
                  <a:gd name="T10" fmla="*/ 28 w 241"/>
                  <a:gd name="T11" fmla="*/ 105 h 232"/>
                  <a:gd name="T12" fmla="*/ 27 w 241"/>
                  <a:gd name="T13" fmla="*/ 105 h 232"/>
                  <a:gd name="T14" fmla="*/ 1 w 241"/>
                  <a:gd name="T15" fmla="*/ 137 h 232"/>
                  <a:gd name="T16" fmla="*/ 2 w 241"/>
                  <a:gd name="T17" fmla="*/ 137 h 232"/>
                  <a:gd name="T18" fmla="*/ 32 w 241"/>
                  <a:gd name="T19" fmla="*/ 164 h 232"/>
                  <a:gd name="T20" fmla="*/ 32 w 241"/>
                  <a:gd name="T21" fmla="*/ 164 h 232"/>
                  <a:gd name="T22" fmla="*/ 36 w 241"/>
                  <a:gd name="T23" fmla="*/ 164 h 232"/>
                  <a:gd name="T24" fmla="*/ 37 w 241"/>
                  <a:gd name="T25" fmla="*/ 164 h 232"/>
                  <a:gd name="T26" fmla="*/ 113 w 241"/>
                  <a:gd name="T27" fmla="*/ 229 h 232"/>
                  <a:gd name="T28" fmla="*/ 173 w 241"/>
                  <a:gd name="T29" fmla="*/ 224 h 232"/>
                  <a:gd name="T30" fmla="*/ 238 w 241"/>
                  <a:gd name="T31" fmla="*/ 144 h 232"/>
                  <a:gd name="T32" fmla="*/ 232 w 241"/>
                  <a:gd name="T33" fmla="*/ 71 h 232"/>
                  <a:gd name="T34" fmla="*/ 155 w 241"/>
                  <a:gd name="T35" fmla="*/ 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232">
                    <a:moveTo>
                      <a:pt x="155" y="3"/>
                    </a:moveTo>
                    <a:cubicBezTo>
                      <a:pt x="95" y="8"/>
                      <a:pt x="95" y="8"/>
                      <a:pt x="95" y="8"/>
                    </a:cubicBezTo>
                    <a:cubicBezTo>
                      <a:pt x="56" y="11"/>
                      <a:pt x="27" y="46"/>
                      <a:pt x="30" y="87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0" y="105"/>
                      <a:pt x="29" y="105"/>
                      <a:pt x="28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12" y="107"/>
                      <a:pt x="0" y="121"/>
                      <a:pt x="1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3" y="153"/>
                      <a:pt x="16" y="166"/>
                      <a:pt x="32" y="164"/>
                    </a:cubicBezTo>
                    <a:cubicBezTo>
                      <a:pt x="32" y="164"/>
                      <a:pt x="32" y="164"/>
                      <a:pt x="32" y="164"/>
                    </a:cubicBezTo>
                    <a:cubicBezTo>
                      <a:pt x="34" y="164"/>
                      <a:pt x="35" y="164"/>
                      <a:pt x="36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41" y="203"/>
                      <a:pt x="75" y="232"/>
                      <a:pt x="113" y="229"/>
                    </a:cubicBezTo>
                    <a:cubicBezTo>
                      <a:pt x="173" y="224"/>
                      <a:pt x="173" y="224"/>
                      <a:pt x="173" y="224"/>
                    </a:cubicBezTo>
                    <a:cubicBezTo>
                      <a:pt x="212" y="221"/>
                      <a:pt x="241" y="185"/>
                      <a:pt x="238" y="144"/>
                    </a:cubicBezTo>
                    <a:cubicBezTo>
                      <a:pt x="232" y="71"/>
                      <a:pt x="232" y="71"/>
                      <a:pt x="232" y="71"/>
                    </a:cubicBezTo>
                    <a:cubicBezTo>
                      <a:pt x="229" y="30"/>
                      <a:pt x="195" y="0"/>
                      <a:pt x="155" y="3"/>
                    </a:cubicBezTo>
                    <a:close/>
                  </a:path>
                </a:pathLst>
              </a:custGeom>
              <a:solidFill>
                <a:srgbClr val="FFB3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7" name="íšḷiďé"/>
              <p:cNvSpPr/>
              <p:nvPr/>
            </p:nvSpPr>
            <p:spPr bwMode="auto">
              <a:xfrm>
                <a:off x="4949" y="292"/>
                <a:ext cx="212" cy="228"/>
              </a:xfrm>
              <a:custGeom>
                <a:avLst/>
                <a:gdLst>
                  <a:gd name="T0" fmla="*/ 31 w 157"/>
                  <a:gd name="T1" fmla="*/ 151 h 169"/>
                  <a:gd name="T2" fmla="*/ 46 w 157"/>
                  <a:gd name="T3" fmla="*/ 46 h 169"/>
                  <a:gd name="T4" fmla="*/ 96 w 157"/>
                  <a:gd name="T5" fmla="*/ 30 h 169"/>
                  <a:gd name="T6" fmla="*/ 141 w 157"/>
                  <a:gd name="T7" fmla="*/ 27 h 169"/>
                  <a:gd name="T8" fmla="*/ 139 w 157"/>
                  <a:gd name="T9" fmla="*/ 1 h 169"/>
                  <a:gd name="T10" fmla="*/ 90 w 157"/>
                  <a:gd name="T11" fmla="*/ 5 h 169"/>
                  <a:gd name="T12" fmla="*/ 28 w 157"/>
                  <a:gd name="T13" fmla="*/ 29 h 169"/>
                  <a:gd name="T14" fmla="*/ 2 w 157"/>
                  <a:gd name="T15" fmla="*/ 102 h 169"/>
                  <a:gd name="T16" fmla="*/ 6 w 157"/>
                  <a:gd name="T17" fmla="*/ 153 h 169"/>
                  <a:gd name="T18" fmla="*/ 31 w 157"/>
                  <a:gd name="T1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169">
                    <a:moveTo>
                      <a:pt x="31" y="151"/>
                    </a:moveTo>
                    <a:cubicBezTo>
                      <a:pt x="28" y="116"/>
                      <a:pt x="17" y="73"/>
                      <a:pt x="46" y="46"/>
                    </a:cubicBezTo>
                    <a:cubicBezTo>
                      <a:pt x="61" y="33"/>
                      <a:pt x="78" y="32"/>
                      <a:pt x="96" y="30"/>
                    </a:cubicBezTo>
                    <a:cubicBezTo>
                      <a:pt x="111" y="29"/>
                      <a:pt x="126" y="28"/>
                      <a:pt x="141" y="27"/>
                    </a:cubicBezTo>
                    <a:cubicBezTo>
                      <a:pt x="157" y="26"/>
                      <a:pt x="155" y="0"/>
                      <a:pt x="139" y="1"/>
                    </a:cubicBezTo>
                    <a:cubicBezTo>
                      <a:pt x="122" y="2"/>
                      <a:pt x="106" y="3"/>
                      <a:pt x="90" y="5"/>
                    </a:cubicBezTo>
                    <a:cubicBezTo>
                      <a:pt x="67" y="7"/>
                      <a:pt x="45" y="12"/>
                      <a:pt x="28" y="29"/>
                    </a:cubicBezTo>
                    <a:cubicBezTo>
                      <a:pt x="8" y="48"/>
                      <a:pt x="0" y="75"/>
                      <a:pt x="2" y="102"/>
                    </a:cubicBezTo>
                    <a:cubicBezTo>
                      <a:pt x="3" y="119"/>
                      <a:pt x="5" y="136"/>
                      <a:pt x="6" y="153"/>
                    </a:cubicBezTo>
                    <a:cubicBezTo>
                      <a:pt x="8" y="169"/>
                      <a:pt x="32" y="167"/>
                      <a:pt x="31" y="15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8" name="işliḑè"/>
              <p:cNvSpPr/>
              <p:nvPr/>
            </p:nvSpPr>
            <p:spPr bwMode="auto">
              <a:xfrm>
                <a:off x="5064" y="469"/>
                <a:ext cx="19" cy="25"/>
              </a:xfrm>
              <a:custGeom>
                <a:avLst/>
                <a:gdLst>
                  <a:gd name="T0" fmla="*/ 14 w 14"/>
                  <a:gd name="T1" fmla="*/ 9 h 19"/>
                  <a:gd name="T2" fmla="*/ 8 w 14"/>
                  <a:gd name="T3" fmla="*/ 19 h 19"/>
                  <a:gd name="T4" fmla="*/ 0 w 14"/>
                  <a:gd name="T5" fmla="*/ 10 h 19"/>
                  <a:gd name="T6" fmla="*/ 6 w 14"/>
                  <a:gd name="T7" fmla="*/ 1 h 19"/>
                  <a:gd name="T8" fmla="*/ 14 w 14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4" y="9"/>
                    </a:moveTo>
                    <a:cubicBezTo>
                      <a:pt x="14" y="14"/>
                      <a:pt x="12" y="19"/>
                      <a:pt x="8" y="19"/>
                    </a:cubicBezTo>
                    <a:cubicBezTo>
                      <a:pt x="4" y="19"/>
                      <a:pt x="1" y="16"/>
                      <a:pt x="0" y="10"/>
                    </a:cubicBezTo>
                    <a:cubicBezTo>
                      <a:pt x="0" y="5"/>
                      <a:pt x="3" y="1"/>
                      <a:pt x="6" y="1"/>
                    </a:cubicBezTo>
                    <a:cubicBezTo>
                      <a:pt x="10" y="0"/>
                      <a:pt x="13" y="4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işľîďé"/>
              <p:cNvSpPr/>
              <p:nvPr/>
            </p:nvSpPr>
            <p:spPr bwMode="auto">
              <a:xfrm>
                <a:off x="5167" y="461"/>
                <a:ext cx="19" cy="25"/>
              </a:xfrm>
              <a:custGeom>
                <a:avLst/>
                <a:gdLst>
                  <a:gd name="T0" fmla="*/ 14 w 14"/>
                  <a:gd name="T1" fmla="*/ 9 h 19"/>
                  <a:gd name="T2" fmla="*/ 8 w 14"/>
                  <a:gd name="T3" fmla="*/ 19 h 19"/>
                  <a:gd name="T4" fmla="*/ 0 w 14"/>
                  <a:gd name="T5" fmla="*/ 10 h 19"/>
                  <a:gd name="T6" fmla="*/ 6 w 14"/>
                  <a:gd name="T7" fmla="*/ 0 h 19"/>
                  <a:gd name="T8" fmla="*/ 14 w 14"/>
                  <a:gd name="T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14" y="9"/>
                    </a:moveTo>
                    <a:cubicBezTo>
                      <a:pt x="14" y="14"/>
                      <a:pt x="11" y="19"/>
                      <a:pt x="8" y="19"/>
                    </a:cubicBezTo>
                    <a:cubicBezTo>
                      <a:pt x="4" y="19"/>
                      <a:pt x="1" y="15"/>
                      <a:pt x="0" y="10"/>
                    </a:cubicBezTo>
                    <a:cubicBezTo>
                      <a:pt x="0" y="5"/>
                      <a:pt x="2" y="1"/>
                      <a:pt x="6" y="0"/>
                    </a:cubicBezTo>
                    <a:cubicBezTo>
                      <a:pt x="10" y="0"/>
                      <a:pt x="13" y="4"/>
                      <a:pt x="14" y="9"/>
                    </a:cubicBezTo>
                    <a:close/>
                  </a:path>
                </a:pathLst>
              </a:custGeom>
              <a:solidFill>
                <a:srgbClr val="131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0" name="íṣḷîḓé"/>
              <p:cNvSpPr/>
              <p:nvPr/>
            </p:nvSpPr>
            <p:spPr bwMode="auto">
              <a:xfrm>
                <a:off x="5148" y="412"/>
                <a:ext cx="50" cy="26"/>
              </a:xfrm>
              <a:custGeom>
                <a:avLst/>
                <a:gdLst>
                  <a:gd name="T0" fmla="*/ 34 w 37"/>
                  <a:gd name="T1" fmla="*/ 11 h 19"/>
                  <a:gd name="T2" fmla="*/ 1 w 37"/>
                  <a:gd name="T3" fmla="*/ 14 h 19"/>
                  <a:gd name="T4" fmla="*/ 6 w 37"/>
                  <a:gd name="T5" fmla="*/ 16 h 19"/>
                  <a:gd name="T6" fmla="*/ 31 w 37"/>
                  <a:gd name="T7" fmla="*/ 15 h 19"/>
                  <a:gd name="T8" fmla="*/ 34 w 37"/>
                  <a:gd name="T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34" y="11"/>
                    </a:moveTo>
                    <a:cubicBezTo>
                      <a:pt x="25" y="0"/>
                      <a:pt x="9" y="1"/>
                      <a:pt x="1" y="14"/>
                    </a:cubicBezTo>
                    <a:cubicBezTo>
                      <a:pt x="0" y="17"/>
                      <a:pt x="4" y="19"/>
                      <a:pt x="6" y="16"/>
                    </a:cubicBezTo>
                    <a:cubicBezTo>
                      <a:pt x="12" y="6"/>
                      <a:pt x="23" y="7"/>
                      <a:pt x="31" y="15"/>
                    </a:cubicBezTo>
                    <a:cubicBezTo>
                      <a:pt x="33" y="18"/>
                      <a:pt x="37" y="14"/>
                      <a:pt x="34" y="11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1" name="îŝľïḓe"/>
              <p:cNvSpPr/>
              <p:nvPr/>
            </p:nvSpPr>
            <p:spPr bwMode="auto">
              <a:xfrm>
                <a:off x="5045" y="420"/>
                <a:ext cx="50" cy="27"/>
              </a:xfrm>
              <a:custGeom>
                <a:avLst/>
                <a:gdLst>
                  <a:gd name="T0" fmla="*/ 6 w 37"/>
                  <a:gd name="T1" fmla="*/ 17 h 20"/>
                  <a:gd name="T2" fmla="*/ 31 w 37"/>
                  <a:gd name="T3" fmla="*/ 15 h 20"/>
                  <a:gd name="T4" fmla="*/ 35 w 37"/>
                  <a:gd name="T5" fmla="*/ 11 h 20"/>
                  <a:gd name="T6" fmla="*/ 2 w 37"/>
                  <a:gd name="T7" fmla="*/ 14 h 20"/>
                  <a:gd name="T8" fmla="*/ 6 w 37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">
                    <a:moveTo>
                      <a:pt x="6" y="17"/>
                    </a:moveTo>
                    <a:cubicBezTo>
                      <a:pt x="12" y="7"/>
                      <a:pt x="23" y="6"/>
                      <a:pt x="31" y="15"/>
                    </a:cubicBezTo>
                    <a:cubicBezTo>
                      <a:pt x="33" y="17"/>
                      <a:pt x="37" y="13"/>
                      <a:pt x="35" y="11"/>
                    </a:cubicBezTo>
                    <a:cubicBezTo>
                      <a:pt x="25" y="0"/>
                      <a:pt x="9" y="2"/>
                      <a:pt x="2" y="14"/>
                    </a:cubicBezTo>
                    <a:cubicBezTo>
                      <a:pt x="0" y="17"/>
                      <a:pt x="4" y="20"/>
                      <a:pt x="6" y="17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2" name="íšḻîde"/>
              <p:cNvSpPr/>
              <p:nvPr/>
            </p:nvSpPr>
            <p:spPr bwMode="auto">
              <a:xfrm>
                <a:off x="4949" y="282"/>
                <a:ext cx="275" cy="181"/>
              </a:xfrm>
              <a:custGeom>
                <a:avLst/>
                <a:gdLst>
                  <a:gd name="T0" fmla="*/ 199 w 203"/>
                  <a:gd name="T1" fmla="*/ 13 h 134"/>
                  <a:gd name="T2" fmla="*/ 125 w 203"/>
                  <a:gd name="T3" fmla="*/ 58 h 134"/>
                  <a:gd name="T4" fmla="*/ 24 w 203"/>
                  <a:gd name="T5" fmla="*/ 134 h 134"/>
                  <a:gd name="T6" fmla="*/ 67 w 203"/>
                  <a:gd name="T7" fmla="*/ 15 h 134"/>
                  <a:gd name="T8" fmla="*/ 199 w 203"/>
                  <a:gd name="T9" fmla="*/ 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34">
                    <a:moveTo>
                      <a:pt x="199" y="13"/>
                    </a:moveTo>
                    <a:cubicBezTo>
                      <a:pt x="199" y="13"/>
                      <a:pt x="203" y="52"/>
                      <a:pt x="125" y="58"/>
                    </a:cubicBezTo>
                    <a:cubicBezTo>
                      <a:pt x="47" y="64"/>
                      <a:pt x="18" y="63"/>
                      <a:pt x="24" y="134"/>
                    </a:cubicBezTo>
                    <a:cubicBezTo>
                      <a:pt x="24" y="134"/>
                      <a:pt x="0" y="30"/>
                      <a:pt x="67" y="15"/>
                    </a:cubicBezTo>
                    <a:cubicBezTo>
                      <a:pt x="135" y="0"/>
                      <a:pt x="162" y="31"/>
                      <a:pt x="199" y="13"/>
                    </a:cubicBezTo>
                    <a:close/>
                  </a:path>
                </a:pathLst>
              </a:custGeom>
              <a:solidFill>
                <a:srgbClr val="774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ïṥļiḓé"/>
              <p:cNvSpPr/>
              <p:nvPr/>
            </p:nvSpPr>
            <p:spPr bwMode="auto">
              <a:xfrm>
                <a:off x="5081" y="535"/>
                <a:ext cx="99" cy="54"/>
              </a:xfrm>
              <a:custGeom>
                <a:avLst/>
                <a:gdLst>
                  <a:gd name="T0" fmla="*/ 0 w 73"/>
                  <a:gd name="T1" fmla="*/ 6 h 40"/>
                  <a:gd name="T2" fmla="*/ 39 w 73"/>
                  <a:gd name="T3" fmla="*/ 38 h 40"/>
                  <a:gd name="T4" fmla="*/ 71 w 73"/>
                  <a:gd name="T5" fmla="*/ 0 h 40"/>
                  <a:gd name="T6" fmla="*/ 0 w 73"/>
                  <a:gd name="T7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0">
                    <a:moveTo>
                      <a:pt x="0" y="6"/>
                    </a:moveTo>
                    <a:cubicBezTo>
                      <a:pt x="2" y="25"/>
                      <a:pt x="19" y="40"/>
                      <a:pt x="39" y="38"/>
                    </a:cubicBezTo>
                    <a:cubicBezTo>
                      <a:pt x="58" y="37"/>
                      <a:pt x="73" y="20"/>
                      <a:pt x="71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4" name="íṡḷïḍé"/>
              <p:cNvSpPr/>
              <p:nvPr/>
            </p:nvSpPr>
            <p:spPr bwMode="auto">
              <a:xfrm>
                <a:off x="5096" y="-5"/>
                <a:ext cx="27" cy="85"/>
              </a:xfrm>
              <a:custGeom>
                <a:avLst/>
                <a:gdLst>
                  <a:gd name="T0" fmla="*/ 20 w 20"/>
                  <a:gd name="T1" fmla="*/ 50 h 63"/>
                  <a:gd name="T2" fmla="*/ 20 w 20"/>
                  <a:gd name="T3" fmla="*/ 13 h 63"/>
                  <a:gd name="T4" fmla="*/ 0 w 20"/>
                  <a:gd name="T5" fmla="*/ 13 h 63"/>
                  <a:gd name="T6" fmla="*/ 0 w 20"/>
                  <a:gd name="T7" fmla="*/ 50 h 63"/>
                  <a:gd name="T8" fmla="*/ 20 w 20"/>
                  <a:gd name="T9" fmla="*/ 5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63">
                    <a:moveTo>
                      <a:pt x="20" y="50"/>
                    </a:moveTo>
                    <a:cubicBezTo>
                      <a:pt x="20" y="38"/>
                      <a:pt x="20" y="25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25"/>
                      <a:pt x="0" y="38"/>
                      <a:pt x="0" y="50"/>
                    </a:cubicBezTo>
                    <a:cubicBezTo>
                      <a:pt x="0" y="63"/>
                      <a:pt x="20" y="63"/>
                      <a:pt x="20" y="50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5" name="ïṡ1îḑe"/>
              <p:cNvSpPr/>
              <p:nvPr/>
            </p:nvSpPr>
            <p:spPr bwMode="auto">
              <a:xfrm>
                <a:off x="5096" y="159"/>
                <a:ext cx="27" cy="42"/>
              </a:xfrm>
              <a:custGeom>
                <a:avLst/>
                <a:gdLst>
                  <a:gd name="T0" fmla="*/ 20 w 20"/>
                  <a:gd name="T1" fmla="*/ 20 h 31"/>
                  <a:gd name="T2" fmla="*/ 20 w 20"/>
                  <a:gd name="T3" fmla="*/ 10 h 31"/>
                  <a:gd name="T4" fmla="*/ 10 w 20"/>
                  <a:gd name="T5" fmla="*/ 0 h 31"/>
                  <a:gd name="T6" fmla="*/ 0 w 20"/>
                  <a:gd name="T7" fmla="*/ 10 h 31"/>
                  <a:gd name="T8" fmla="*/ 0 w 20"/>
                  <a:gd name="T9" fmla="*/ 20 h 31"/>
                  <a:gd name="T10" fmla="*/ 10 w 20"/>
                  <a:gd name="T11" fmla="*/ 30 h 31"/>
                  <a:gd name="T12" fmla="*/ 20 w 20"/>
                  <a:gd name="T13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1">
                    <a:moveTo>
                      <a:pt x="20" y="20"/>
                    </a:moveTo>
                    <a:cubicBezTo>
                      <a:pt x="20" y="17"/>
                      <a:pt x="20" y="14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0" y="26"/>
                      <a:pt x="5" y="31"/>
                      <a:pt x="10" y="30"/>
                    </a:cubicBezTo>
                    <a:cubicBezTo>
                      <a:pt x="16" y="30"/>
                      <a:pt x="20" y="26"/>
                      <a:pt x="20" y="20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iš1iḓè"/>
              <p:cNvSpPr/>
              <p:nvPr/>
            </p:nvSpPr>
            <p:spPr bwMode="auto">
              <a:xfrm>
                <a:off x="5531" y="230"/>
                <a:ext cx="35" cy="27"/>
              </a:xfrm>
              <a:custGeom>
                <a:avLst/>
                <a:gdLst>
                  <a:gd name="T0" fmla="*/ 13 w 26"/>
                  <a:gd name="T1" fmla="*/ 20 h 20"/>
                  <a:gd name="T2" fmla="*/ 13 w 26"/>
                  <a:gd name="T3" fmla="*/ 0 h 20"/>
                  <a:gd name="T4" fmla="*/ 13 w 26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0">
                    <a:moveTo>
                      <a:pt x="13" y="20"/>
                    </a:moveTo>
                    <a:cubicBezTo>
                      <a:pt x="26" y="20"/>
                      <a:pt x="26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solidFill>
                <a:srgbClr val="FFDD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" name="iSliḓé"/>
            <p:cNvSpPr/>
            <p:nvPr/>
          </p:nvSpPr>
          <p:spPr bwMode="auto">
            <a:xfrm>
              <a:off x="7987908" y="1501076"/>
              <a:ext cx="41078" cy="31689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ṥḷíḓè"/>
            <p:cNvSpPr/>
            <p:nvPr/>
          </p:nvSpPr>
          <p:spPr bwMode="auto">
            <a:xfrm>
              <a:off x="7932746" y="1490513"/>
              <a:ext cx="100933" cy="103280"/>
            </a:xfrm>
            <a:custGeom>
              <a:avLst/>
              <a:gdLst>
                <a:gd name="T0" fmla="*/ 23 w 64"/>
                <a:gd name="T1" fmla="*/ 56 h 65"/>
                <a:gd name="T2" fmla="*/ 55 w 64"/>
                <a:gd name="T3" fmla="*/ 24 h 65"/>
                <a:gd name="T4" fmla="*/ 41 w 64"/>
                <a:gd name="T5" fmla="*/ 10 h 65"/>
                <a:gd name="T6" fmla="*/ 9 w 64"/>
                <a:gd name="T7" fmla="*/ 42 h 65"/>
                <a:gd name="T8" fmla="*/ 23 w 64"/>
                <a:gd name="T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5">
                  <a:moveTo>
                    <a:pt x="23" y="56"/>
                  </a:moveTo>
                  <a:cubicBezTo>
                    <a:pt x="34" y="45"/>
                    <a:pt x="44" y="34"/>
                    <a:pt x="55" y="24"/>
                  </a:cubicBezTo>
                  <a:cubicBezTo>
                    <a:pt x="64" y="15"/>
                    <a:pt x="50" y="0"/>
                    <a:pt x="41" y="10"/>
                  </a:cubicBezTo>
                  <a:cubicBezTo>
                    <a:pt x="30" y="20"/>
                    <a:pt x="20" y="31"/>
                    <a:pt x="9" y="42"/>
                  </a:cubicBezTo>
                  <a:cubicBezTo>
                    <a:pt x="0" y="51"/>
                    <a:pt x="14" y="65"/>
                    <a:pt x="23" y="56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i$ḻidè"/>
            <p:cNvSpPr/>
            <p:nvPr/>
          </p:nvSpPr>
          <p:spPr bwMode="auto">
            <a:xfrm>
              <a:off x="7044301" y="1404838"/>
              <a:ext cx="106802" cy="105628"/>
            </a:xfrm>
            <a:custGeom>
              <a:avLst/>
              <a:gdLst>
                <a:gd name="T0" fmla="*/ 9 w 67"/>
                <a:gd name="T1" fmla="*/ 23 h 67"/>
                <a:gd name="T2" fmla="*/ 44 w 67"/>
                <a:gd name="T3" fmla="*/ 58 h 67"/>
                <a:gd name="T4" fmla="*/ 58 w 67"/>
                <a:gd name="T5" fmla="*/ 44 h 67"/>
                <a:gd name="T6" fmla="*/ 23 w 67"/>
                <a:gd name="T7" fmla="*/ 9 h 67"/>
                <a:gd name="T8" fmla="*/ 9 w 67"/>
                <a:gd name="T9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9" y="23"/>
                  </a:moveTo>
                  <a:cubicBezTo>
                    <a:pt x="20" y="35"/>
                    <a:pt x="32" y="47"/>
                    <a:pt x="44" y="58"/>
                  </a:cubicBezTo>
                  <a:cubicBezTo>
                    <a:pt x="53" y="67"/>
                    <a:pt x="67" y="53"/>
                    <a:pt x="58" y="44"/>
                  </a:cubicBezTo>
                  <a:cubicBezTo>
                    <a:pt x="46" y="32"/>
                    <a:pt x="34" y="21"/>
                    <a:pt x="23" y="9"/>
                  </a:cubicBezTo>
                  <a:cubicBezTo>
                    <a:pt x="14" y="0"/>
                    <a:pt x="0" y="14"/>
                    <a:pt x="9" y="23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ṥlïdè"/>
            <p:cNvSpPr/>
            <p:nvPr/>
          </p:nvSpPr>
          <p:spPr bwMode="auto">
            <a:xfrm>
              <a:off x="8257845" y="1937670"/>
              <a:ext cx="86849" cy="31689"/>
            </a:xfrm>
            <a:custGeom>
              <a:avLst/>
              <a:gdLst>
                <a:gd name="T0" fmla="*/ 13 w 55"/>
                <a:gd name="T1" fmla="*/ 20 h 20"/>
                <a:gd name="T2" fmla="*/ 42 w 55"/>
                <a:gd name="T3" fmla="*/ 20 h 20"/>
                <a:gd name="T4" fmla="*/ 42 w 55"/>
                <a:gd name="T5" fmla="*/ 0 h 20"/>
                <a:gd name="T6" fmla="*/ 13 w 55"/>
                <a:gd name="T7" fmla="*/ 0 h 20"/>
                <a:gd name="T8" fmla="*/ 13 w 5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0">
                  <a:moveTo>
                    <a:pt x="13" y="20"/>
                  </a:moveTo>
                  <a:cubicBezTo>
                    <a:pt x="23" y="20"/>
                    <a:pt x="33" y="20"/>
                    <a:pt x="42" y="20"/>
                  </a:cubicBezTo>
                  <a:cubicBezTo>
                    <a:pt x="55" y="20"/>
                    <a:pt x="55" y="0"/>
                    <a:pt x="42" y="0"/>
                  </a:cubicBezTo>
                  <a:cubicBezTo>
                    <a:pt x="33" y="0"/>
                    <a:pt x="23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ṥľïḍe"/>
            <p:cNvSpPr/>
            <p:nvPr/>
          </p:nvSpPr>
          <p:spPr bwMode="auto">
            <a:xfrm>
              <a:off x="8257845" y="1937670"/>
              <a:ext cx="41078" cy="31689"/>
            </a:xfrm>
            <a:custGeom>
              <a:avLst/>
              <a:gdLst>
                <a:gd name="T0" fmla="*/ 13 w 26"/>
                <a:gd name="T1" fmla="*/ 20 h 20"/>
                <a:gd name="T2" fmla="*/ 13 w 26"/>
                <a:gd name="T3" fmla="*/ 0 h 20"/>
                <a:gd name="T4" fmla="*/ 13 w 26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0">
                  <a:moveTo>
                    <a:pt x="13" y="20"/>
                  </a:moveTo>
                  <a:cubicBezTo>
                    <a:pt x="26" y="20"/>
                    <a:pt x="26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ṥḻídé"/>
            <p:cNvSpPr/>
            <p:nvPr/>
          </p:nvSpPr>
          <p:spPr bwMode="auto">
            <a:xfrm>
              <a:off x="8109966" y="1937670"/>
              <a:ext cx="39904" cy="31689"/>
            </a:xfrm>
            <a:custGeom>
              <a:avLst/>
              <a:gdLst>
                <a:gd name="T0" fmla="*/ 13 w 25"/>
                <a:gd name="T1" fmla="*/ 20 h 20"/>
                <a:gd name="T2" fmla="*/ 13 w 25"/>
                <a:gd name="T3" fmla="*/ 0 h 20"/>
                <a:gd name="T4" fmla="*/ 13 w 25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0">
                  <a:moveTo>
                    <a:pt x="13" y="20"/>
                  </a:moveTo>
                  <a:cubicBezTo>
                    <a:pt x="25" y="20"/>
                    <a:pt x="25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ṡļïḑê"/>
            <p:cNvSpPr/>
            <p:nvPr/>
          </p:nvSpPr>
          <p:spPr bwMode="auto">
            <a:xfrm>
              <a:off x="8014901" y="1937670"/>
              <a:ext cx="134969" cy="31689"/>
            </a:xfrm>
            <a:custGeom>
              <a:avLst/>
              <a:gdLst>
                <a:gd name="T0" fmla="*/ 13 w 85"/>
                <a:gd name="T1" fmla="*/ 20 h 20"/>
                <a:gd name="T2" fmla="*/ 73 w 85"/>
                <a:gd name="T3" fmla="*/ 20 h 20"/>
                <a:gd name="T4" fmla="*/ 73 w 85"/>
                <a:gd name="T5" fmla="*/ 0 h 20"/>
                <a:gd name="T6" fmla="*/ 13 w 85"/>
                <a:gd name="T7" fmla="*/ 0 h 20"/>
                <a:gd name="T8" fmla="*/ 13 w 8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0">
                  <a:moveTo>
                    <a:pt x="13" y="20"/>
                  </a:moveTo>
                  <a:cubicBezTo>
                    <a:pt x="33" y="20"/>
                    <a:pt x="53" y="20"/>
                    <a:pt x="73" y="20"/>
                  </a:cubicBezTo>
                  <a:cubicBezTo>
                    <a:pt x="85" y="20"/>
                    <a:pt x="85" y="0"/>
                    <a:pt x="73" y="0"/>
                  </a:cubicBezTo>
                  <a:cubicBezTo>
                    <a:pt x="53" y="0"/>
                    <a:pt x="33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ïṩļîḑè"/>
            <p:cNvSpPr/>
            <p:nvPr/>
          </p:nvSpPr>
          <p:spPr bwMode="auto">
            <a:xfrm>
              <a:off x="7848244" y="2209954"/>
              <a:ext cx="134969" cy="134969"/>
            </a:xfrm>
            <a:custGeom>
              <a:avLst/>
              <a:gdLst>
                <a:gd name="T0" fmla="*/ 9 w 85"/>
                <a:gd name="T1" fmla="*/ 23 h 85"/>
                <a:gd name="T2" fmla="*/ 62 w 85"/>
                <a:gd name="T3" fmla="*/ 76 h 85"/>
                <a:gd name="T4" fmla="*/ 76 w 85"/>
                <a:gd name="T5" fmla="*/ 61 h 85"/>
                <a:gd name="T6" fmla="*/ 23 w 85"/>
                <a:gd name="T7" fmla="*/ 9 h 85"/>
                <a:gd name="T8" fmla="*/ 9 w 85"/>
                <a:gd name="T9" fmla="*/ 2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9" y="23"/>
                  </a:moveTo>
                  <a:cubicBezTo>
                    <a:pt x="27" y="41"/>
                    <a:pt x="44" y="58"/>
                    <a:pt x="62" y="76"/>
                  </a:cubicBezTo>
                  <a:cubicBezTo>
                    <a:pt x="71" y="85"/>
                    <a:pt x="85" y="71"/>
                    <a:pt x="76" y="61"/>
                  </a:cubicBezTo>
                  <a:cubicBezTo>
                    <a:pt x="58" y="44"/>
                    <a:pt x="41" y="26"/>
                    <a:pt x="23" y="9"/>
                  </a:cubicBezTo>
                  <a:cubicBezTo>
                    <a:pt x="14" y="0"/>
                    <a:pt x="0" y="14"/>
                    <a:pt x="9" y="23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Sḷîḋe"/>
            <p:cNvSpPr/>
            <p:nvPr/>
          </p:nvSpPr>
          <p:spPr bwMode="auto">
            <a:xfrm>
              <a:off x="6764975" y="1937670"/>
              <a:ext cx="124406" cy="31689"/>
            </a:xfrm>
            <a:custGeom>
              <a:avLst/>
              <a:gdLst>
                <a:gd name="T0" fmla="*/ 66 w 78"/>
                <a:gd name="T1" fmla="*/ 0 h 20"/>
                <a:gd name="T2" fmla="*/ 13 w 78"/>
                <a:gd name="T3" fmla="*/ 0 h 20"/>
                <a:gd name="T4" fmla="*/ 13 w 78"/>
                <a:gd name="T5" fmla="*/ 20 h 20"/>
                <a:gd name="T6" fmla="*/ 66 w 78"/>
                <a:gd name="T7" fmla="*/ 20 h 20"/>
                <a:gd name="T8" fmla="*/ 66 w 78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">
                  <a:moveTo>
                    <a:pt x="66" y="0"/>
                  </a:moveTo>
                  <a:cubicBezTo>
                    <a:pt x="48" y="0"/>
                    <a:pt x="31" y="0"/>
                    <a:pt x="13" y="0"/>
                  </a:cubicBezTo>
                  <a:cubicBezTo>
                    <a:pt x="0" y="0"/>
                    <a:pt x="0" y="20"/>
                    <a:pt x="13" y="20"/>
                  </a:cubicBezTo>
                  <a:cubicBezTo>
                    <a:pt x="31" y="20"/>
                    <a:pt x="48" y="20"/>
                    <a:pt x="66" y="20"/>
                  </a:cubicBezTo>
                  <a:cubicBezTo>
                    <a:pt x="78" y="20"/>
                    <a:pt x="78" y="0"/>
                    <a:pt x="66" y="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śḻïďe"/>
            <p:cNvSpPr/>
            <p:nvPr/>
          </p:nvSpPr>
          <p:spPr bwMode="auto">
            <a:xfrm>
              <a:off x="7044301" y="2370743"/>
              <a:ext cx="120885" cy="119711"/>
            </a:xfrm>
            <a:custGeom>
              <a:avLst/>
              <a:gdLst>
                <a:gd name="T0" fmla="*/ 53 w 76"/>
                <a:gd name="T1" fmla="*/ 9 h 76"/>
                <a:gd name="T2" fmla="*/ 9 w 76"/>
                <a:gd name="T3" fmla="*/ 53 h 76"/>
                <a:gd name="T4" fmla="*/ 23 w 76"/>
                <a:gd name="T5" fmla="*/ 67 h 76"/>
                <a:gd name="T6" fmla="*/ 67 w 76"/>
                <a:gd name="T7" fmla="*/ 23 h 76"/>
                <a:gd name="T8" fmla="*/ 53 w 76"/>
                <a:gd name="T9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6">
                  <a:moveTo>
                    <a:pt x="53" y="9"/>
                  </a:moveTo>
                  <a:cubicBezTo>
                    <a:pt x="38" y="24"/>
                    <a:pt x="23" y="39"/>
                    <a:pt x="9" y="53"/>
                  </a:cubicBezTo>
                  <a:cubicBezTo>
                    <a:pt x="0" y="62"/>
                    <a:pt x="14" y="76"/>
                    <a:pt x="23" y="67"/>
                  </a:cubicBezTo>
                  <a:cubicBezTo>
                    <a:pt x="38" y="53"/>
                    <a:pt x="52" y="38"/>
                    <a:pt x="67" y="23"/>
                  </a:cubicBezTo>
                  <a:cubicBezTo>
                    <a:pt x="76" y="14"/>
                    <a:pt x="62" y="0"/>
                    <a:pt x="53" y="9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ṣ1îḍe"/>
            <p:cNvSpPr/>
            <p:nvPr/>
          </p:nvSpPr>
          <p:spPr bwMode="auto">
            <a:xfrm>
              <a:off x="6979751" y="1937670"/>
              <a:ext cx="51640" cy="31689"/>
            </a:xfrm>
            <a:custGeom>
              <a:avLst/>
              <a:gdLst>
                <a:gd name="T0" fmla="*/ 23 w 33"/>
                <a:gd name="T1" fmla="*/ 0 h 20"/>
                <a:gd name="T2" fmla="*/ 11 w 33"/>
                <a:gd name="T3" fmla="*/ 0 h 20"/>
                <a:gd name="T4" fmla="*/ 1 w 33"/>
                <a:gd name="T5" fmla="*/ 10 h 20"/>
                <a:gd name="T6" fmla="*/ 11 w 33"/>
                <a:gd name="T7" fmla="*/ 20 h 20"/>
                <a:gd name="T8" fmla="*/ 23 w 33"/>
                <a:gd name="T9" fmla="*/ 20 h 20"/>
                <a:gd name="T10" fmla="*/ 33 w 33"/>
                <a:gd name="T11" fmla="*/ 10 h 20"/>
                <a:gd name="T12" fmla="*/ 23 w 3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0">
                  <a:moveTo>
                    <a:pt x="23" y="0"/>
                  </a:moveTo>
                  <a:cubicBezTo>
                    <a:pt x="19" y="0"/>
                    <a:pt x="15" y="0"/>
                    <a:pt x="11" y="0"/>
                  </a:cubicBezTo>
                  <a:cubicBezTo>
                    <a:pt x="5" y="0"/>
                    <a:pt x="0" y="4"/>
                    <a:pt x="1" y="10"/>
                  </a:cubicBezTo>
                  <a:cubicBezTo>
                    <a:pt x="1" y="15"/>
                    <a:pt x="5" y="20"/>
                    <a:pt x="11" y="20"/>
                  </a:cubicBezTo>
                  <a:cubicBezTo>
                    <a:pt x="15" y="20"/>
                    <a:pt x="19" y="20"/>
                    <a:pt x="23" y="20"/>
                  </a:cubicBezTo>
                  <a:cubicBezTo>
                    <a:pt x="28" y="20"/>
                    <a:pt x="33" y="15"/>
                    <a:pt x="33" y="10"/>
                  </a:cubicBezTo>
                  <a:cubicBezTo>
                    <a:pt x="33" y="4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FD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ṧlíḓê"/>
            <p:cNvSpPr/>
            <p:nvPr/>
          </p:nvSpPr>
          <p:spPr bwMode="auto">
            <a:xfrm>
              <a:off x="7430428" y="3256841"/>
              <a:ext cx="647849" cy="2937620"/>
            </a:xfrm>
            <a:custGeom>
              <a:avLst/>
              <a:gdLst>
                <a:gd name="T0" fmla="*/ 362 w 408"/>
                <a:gd name="T1" fmla="*/ 1853 h 1853"/>
                <a:gd name="T2" fmla="*/ 45 w 408"/>
                <a:gd name="T3" fmla="*/ 1853 h 1853"/>
                <a:gd name="T4" fmla="*/ 0 w 408"/>
                <a:gd name="T5" fmla="*/ 1807 h 1853"/>
                <a:gd name="T6" fmla="*/ 0 w 408"/>
                <a:gd name="T7" fmla="*/ 45 h 1853"/>
                <a:gd name="T8" fmla="*/ 45 w 408"/>
                <a:gd name="T9" fmla="*/ 0 h 1853"/>
                <a:gd name="T10" fmla="*/ 362 w 408"/>
                <a:gd name="T11" fmla="*/ 0 h 1853"/>
                <a:gd name="T12" fmla="*/ 408 w 408"/>
                <a:gd name="T13" fmla="*/ 45 h 1853"/>
                <a:gd name="T14" fmla="*/ 408 w 408"/>
                <a:gd name="T15" fmla="*/ 1807 h 1853"/>
                <a:gd name="T16" fmla="*/ 362 w 408"/>
                <a:gd name="T17" fmla="*/ 1853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1853">
                  <a:moveTo>
                    <a:pt x="362" y="1853"/>
                  </a:moveTo>
                  <a:cubicBezTo>
                    <a:pt x="45" y="1853"/>
                    <a:pt x="45" y="1853"/>
                    <a:pt x="45" y="1853"/>
                  </a:cubicBezTo>
                  <a:cubicBezTo>
                    <a:pt x="20" y="1853"/>
                    <a:pt x="0" y="1832"/>
                    <a:pt x="0" y="180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87" y="0"/>
                    <a:pt x="408" y="20"/>
                    <a:pt x="408" y="45"/>
                  </a:cubicBezTo>
                  <a:cubicBezTo>
                    <a:pt x="408" y="1807"/>
                    <a:pt x="408" y="1807"/>
                    <a:pt x="408" y="1807"/>
                  </a:cubicBezTo>
                  <a:cubicBezTo>
                    <a:pt x="408" y="1832"/>
                    <a:pt x="387" y="1853"/>
                    <a:pt x="362" y="1853"/>
                  </a:cubicBezTo>
                  <a:close/>
                </a:path>
              </a:pathLst>
            </a:custGeom>
            <a:solidFill>
              <a:srgbClr val="A4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š1ídé"/>
            <p:cNvSpPr/>
            <p:nvPr/>
          </p:nvSpPr>
          <p:spPr bwMode="auto">
            <a:xfrm>
              <a:off x="7325975" y="3256841"/>
              <a:ext cx="647849" cy="2937620"/>
            </a:xfrm>
            <a:custGeom>
              <a:avLst/>
              <a:gdLst>
                <a:gd name="T0" fmla="*/ 362 w 408"/>
                <a:gd name="T1" fmla="*/ 1853 h 1853"/>
                <a:gd name="T2" fmla="*/ 46 w 408"/>
                <a:gd name="T3" fmla="*/ 1853 h 1853"/>
                <a:gd name="T4" fmla="*/ 0 w 408"/>
                <a:gd name="T5" fmla="*/ 1807 h 1853"/>
                <a:gd name="T6" fmla="*/ 0 w 408"/>
                <a:gd name="T7" fmla="*/ 45 h 1853"/>
                <a:gd name="T8" fmla="*/ 46 w 408"/>
                <a:gd name="T9" fmla="*/ 0 h 1853"/>
                <a:gd name="T10" fmla="*/ 362 w 408"/>
                <a:gd name="T11" fmla="*/ 0 h 1853"/>
                <a:gd name="T12" fmla="*/ 408 w 408"/>
                <a:gd name="T13" fmla="*/ 45 h 1853"/>
                <a:gd name="T14" fmla="*/ 408 w 408"/>
                <a:gd name="T15" fmla="*/ 1807 h 1853"/>
                <a:gd name="T16" fmla="*/ 362 w 408"/>
                <a:gd name="T17" fmla="*/ 1853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1853">
                  <a:moveTo>
                    <a:pt x="362" y="1853"/>
                  </a:moveTo>
                  <a:cubicBezTo>
                    <a:pt x="46" y="1853"/>
                    <a:pt x="46" y="1853"/>
                    <a:pt x="46" y="1853"/>
                  </a:cubicBezTo>
                  <a:cubicBezTo>
                    <a:pt x="20" y="1853"/>
                    <a:pt x="0" y="1832"/>
                    <a:pt x="0" y="180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6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87" y="0"/>
                    <a:pt x="408" y="20"/>
                    <a:pt x="408" y="45"/>
                  </a:cubicBezTo>
                  <a:cubicBezTo>
                    <a:pt x="408" y="1807"/>
                    <a:pt x="408" y="1807"/>
                    <a:pt x="408" y="1807"/>
                  </a:cubicBezTo>
                  <a:cubicBezTo>
                    <a:pt x="408" y="1832"/>
                    <a:pt x="387" y="1853"/>
                    <a:pt x="362" y="1853"/>
                  </a:cubicBezTo>
                  <a:close/>
                </a:path>
              </a:pathLst>
            </a:custGeom>
            <a:solidFill>
              <a:srgbClr val="BFC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cxnSp>
        <p:nvCxnSpPr>
          <p:cNvPr id="217" name="直接连接符 216"/>
          <p:cNvCxnSpPr/>
          <p:nvPr/>
        </p:nvCxnSpPr>
        <p:spPr>
          <a:xfrm>
            <a:off x="1409700" y="3638652"/>
            <a:ext cx="513000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>
            <a:off x="3276835" y="3825549"/>
            <a:ext cx="0" cy="197574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本框 219"/>
          <p:cNvSpPr txBox="1"/>
          <p:nvPr/>
        </p:nvSpPr>
        <p:spPr>
          <a:xfrm>
            <a:off x="1530350" y="2234343"/>
            <a:ext cx="5405232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ym typeface="+mn-ea"/>
              </a:rPr>
              <a:t>1</a:t>
            </a:r>
            <a:r>
              <a:rPr lang="zh-CN" altLang="en-US" sz="2000" dirty="0" smtClean="0">
                <a:sym typeface="+mn-ea"/>
              </a:rPr>
              <a:t>、代码行数：</a:t>
            </a:r>
            <a:r>
              <a:rPr lang="en-US" altLang="zh-CN" sz="2000" dirty="0" smtClean="0">
                <a:sym typeface="+mn-ea"/>
              </a:rPr>
              <a:t>2515</a:t>
            </a:r>
            <a:r>
              <a:rPr lang="zh-CN" altLang="en-US" sz="2000" dirty="0" smtClean="0">
                <a:sym typeface="+mn-ea"/>
              </a:rPr>
              <a:t>、书写以及整合的文档：项目研发报告（</a:t>
            </a:r>
            <a:r>
              <a:rPr lang="en-US" altLang="zh-CN" sz="2000" dirty="0" smtClean="0">
                <a:sym typeface="+mn-ea"/>
              </a:rPr>
              <a:t>6</a:t>
            </a:r>
            <a:r>
              <a:rPr lang="zh-CN" altLang="en-US" sz="2000" dirty="0" smtClean="0">
                <a:sym typeface="+mn-ea"/>
              </a:rPr>
              <a:t>页）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ym typeface="+mn-ea"/>
              </a:rPr>
              <a:t>构建了所分配的表单页，修改某些表单的表单项，以及部分项目研发报告</a:t>
            </a:r>
            <a:endParaRPr lang="zh-CN" altLang="en-US" sz="2000" b="1" dirty="0">
              <a:sym typeface="+mn-ea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409700" y="1737367"/>
            <a:ext cx="2082994" cy="390525"/>
            <a:chOff x="1409700" y="1737367"/>
            <a:chExt cx="2082994" cy="390525"/>
          </a:xfrm>
        </p:grpSpPr>
        <p:sp>
          <p:nvSpPr>
            <p:cNvPr id="222" name="矩形: 圆角 221"/>
            <p:cNvSpPr/>
            <p:nvPr/>
          </p:nvSpPr>
          <p:spPr>
            <a:xfrm>
              <a:off x="1409700" y="1737367"/>
              <a:ext cx="2009775" cy="3905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1530350" y="1758560"/>
              <a:ext cx="196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工作量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25" name="矩形 224"/>
          <p:cNvSpPr/>
          <p:nvPr/>
        </p:nvSpPr>
        <p:spPr>
          <a:xfrm>
            <a:off x="1530081" y="4240306"/>
            <a:ext cx="1505184" cy="765521"/>
          </a:xfrm>
          <a:prstGeom prst="rect">
            <a:avLst/>
          </a:prstGeom>
          <a:blipFill dpi="0" rotWithShape="1">
            <a:blip r:embed="rId2"/>
            <a:srcRect/>
            <a:tile tx="0" ty="0" sx="10000" sy="10000" flip="none" algn="tl"/>
          </a:blip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6" name="矩形 225"/>
          <p:cNvSpPr/>
          <p:nvPr/>
        </p:nvSpPr>
        <p:spPr>
          <a:xfrm>
            <a:off x="1546591" y="5103187"/>
            <a:ext cx="1505184" cy="765521"/>
          </a:xfrm>
          <a:prstGeom prst="rect">
            <a:avLst/>
          </a:prstGeom>
          <a:blipFill dpi="0" rotWithShape="1">
            <a:blip r:embed="rId3"/>
            <a:srcRect/>
            <a:tile tx="0" ty="0" sx="10000" sy="10000" flip="none" algn="tl"/>
          </a:blip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7" name="组合 226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228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242" name="文本框 241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个人相关工作量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5" grpId="0" bldLvl="0" animBg="1"/>
      <p:bldP spid="22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组合 297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299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313" name="文本框 312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rtl="0">
                <a:spcBef>
                  <a:spcPct val="0"/>
                </a:spcBef>
              </a:pPr>
              <a:r>
                <a:rPr lang="zh-CN" altLang="en-US" sz="32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  <a:cs typeface="+mj-cs"/>
                  <a:sym typeface="+mn-ea"/>
                </a:rPr>
                <a:t>心得体会</a:t>
              </a:r>
              <a:endPara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  <a:sym typeface="+mn-ea"/>
              </a:endParaRPr>
            </a:p>
          </p:txBody>
        </p:sp>
        <p:sp>
          <p:nvSpPr>
            <p:cNvPr id="314" name="文本框 313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391920" y="1463040"/>
            <a:ext cx="73355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dirty="0">
                <a:sym typeface="+mn-ea"/>
              </a:rPr>
              <a:t>本次实验是一个团队项目，在完成整个项目的过程中，体会到了合作，分工，交流的重要性。</a:t>
            </a:r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1</a:t>
            </a:r>
            <a:r>
              <a:rPr kumimoji="1" lang="zh-CN" altLang="en-US" dirty="0">
                <a:sym typeface="+mn-ea"/>
              </a:rPr>
              <a:t>，学习：在开发过程初期，明确了所要掌握的技术，并加紧学习以保证项目的顺利开发。</a:t>
            </a:r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2</a:t>
            </a:r>
            <a:r>
              <a:rPr kumimoji="1" lang="zh-CN" altLang="en-US" dirty="0">
                <a:sym typeface="+mn-ea"/>
              </a:rPr>
              <a:t>，分工：明确的分工可以使得小组内每一个成员都能正确的完成任务，以顺利得推进进度。</a:t>
            </a:r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3</a:t>
            </a:r>
            <a:r>
              <a:rPr kumimoji="1" lang="zh-CN" altLang="en-US" dirty="0">
                <a:sym typeface="+mn-ea"/>
              </a:rPr>
              <a:t>，合作：在项目的开发过程中，难免会遇到一些难以解决的问题，通过寻求组内成员的帮助，的已解决大大小小的问题。</a:t>
            </a:r>
            <a:endParaRPr kumimoji="1" lang="zh-CN" altLang="en-US" dirty="0"/>
          </a:p>
          <a:p>
            <a:r>
              <a:rPr kumimoji="1" lang="en-US" altLang="zh-CN" dirty="0">
                <a:sym typeface="+mn-ea"/>
              </a:rPr>
              <a:t>4</a:t>
            </a:r>
            <a:r>
              <a:rPr kumimoji="1" lang="zh-CN" altLang="en-US" dirty="0">
                <a:sym typeface="+mn-ea"/>
              </a:rPr>
              <a:t>，交流：小组每周都会开会，进行进度汇报以及分配下一步任务。</a:t>
            </a:r>
            <a:endParaRPr kumimoji="1" lang="zh-CN" altLang="en-US" dirty="0"/>
          </a:p>
          <a:p>
            <a:r>
              <a:rPr kumimoji="1" lang="zh-CN" altLang="en-US" dirty="0">
                <a:sym typeface="+mn-ea"/>
              </a:rPr>
              <a:t>总而言之，这次大实验让我体会到了一个软件工程项目开发的流程，收获匪浅，也感谢组内成员的努力以及帮助。</a:t>
            </a:r>
            <a:endParaRPr kumimoji="1" lang="zh-CN" alt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4530643" y="1592914"/>
            <a:ext cx="31307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4020660" y="2532600"/>
            <a:ext cx="1755106" cy="1824898"/>
            <a:chOff x="1626075" y="2532600"/>
            <a:chExt cx="1755106" cy="1824898"/>
          </a:xfrm>
        </p:grpSpPr>
        <p:sp>
          <p:nvSpPr>
            <p:cNvPr id="50" name="椭圆 49"/>
            <p:cNvSpPr/>
            <p:nvPr/>
          </p:nvSpPr>
          <p:spPr>
            <a:xfrm>
              <a:off x="2200971" y="3226108"/>
              <a:ext cx="605314" cy="6053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50"/>
            <p:cNvSpPr/>
            <p:nvPr/>
          </p:nvSpPr>
          <p:spPr>
            <a:xfrm>
              <a:off x="2364218" y="3402534"/>
              <a:ext cx="278821" cy="252464"/>
            </a:xfrm>
            <a:custGeom>
              <a:avLst/>
              <a:gdLst>
                <a:gd name="connsiteX0" fmla="*/ 487051 w 607639"/>
                <a:gd name="connsiteY0" fmla="*/ 151998 h 550199"/>
                <a:gd name="connsiteX1" fmla="*/ 607639 w 607639"/>
                <a:gd name="connsiteY1" fmla="*/ 151998 h 550199"/>
                <a:gd name="connsiteX2" fmla="*/ 607639 w 607639"/>
                <a:gd name="connsiteY2" fmla="*/ 548576 h 550199"/>
                <a:gd name="connsiteX3" fmla="*/ 567947 w 607639"/>
                <a:gd name="connsiteY3" fmla="*/ 548576 h 550199"/>
                <a:gd name="connsiteX4" fmla="*/ 567947 w 607639"/>
                <a:gd name="connsiteY4" fmla="*/ 293582 h 550199"/>
                <a:gd name="connsiteX5" fmla="*/ 476105 w 607639"/>
                <a:gd name="connsiteY5" fmla="*/ 293582 h 550199"/>
                <a:gd name="connsiteX6" fmla="*/ 0 w 607639"/>
                <a:gd name="connsiteY6" fmla="*/ 151998 h 550199"/>
                <a:gd name="connsiteX7" fmla="*/ 120588 w 607639"/>
                <a:gd name="connsiteY7" fmla="*/ 151998 h 550199"/>
                <a:gd name="connsiteX8" fmla="*/ 131534 w 607639"/>
                <a:gd name="connsiteY8" fmla="*/ 293582 h 550199"/>
                <a:gd name="connsiteX9" fmla="*/ 39603 w 607639"/>
                <a:gd name="connsiteY9" fmla="*/ 293582 h 550199"/>
                <a:gd name="connsiteX10" fmla="*/ 39603 w 607639"/>
                <a:gd name="connsiteY10" fmla="*/ 548576 h 550199"/>
                <a:gd name="connsiteX11" fmla="*/ 0 w 607639"/>
                <a:gd name="connsiteY11" fmla="*/ 548576 h 550199"/>
                <a:gd name="connsiteX12" fmla="*/ 148576 w 607639"/>
                <a:gd name="connsiteY12" fmla="*/ 0 h 550199"/>
                <a:gd name="connsiteX13" fmla="*/ 458993 w 607639"/>
                <a:gd name="connsiteY13" fmla="*/ 0 h 550199"/>
                <a:gd name="connsiteX14" fmla="*/ 436388 w 607639"/>
                <a:gd name="connsiteY14" fmla="*/ 293629 h 550199"/>
                <a:gd name="connsiteX15" fmla="*/ 323631 w 607639"/>
                <a:gd name="connsiteY15" fmla="*/ 293629 h 550199"/>
                <a:gd name="connsiteX16" fmla="*/ 323631 w 607639"/>
                <a:gd name="connsiteY16" fmla="*/ 333265 h 550199"/>
                <a:gd name="connsiteX17" fmla="*/ 464956 w 607639"/>
                <a:gd name="connsiteY17" fmla="*/ 333265 h 550199"/>
                <a:gd name="connsiteX18" fmla="*/ 464956 w 607639"/>
                <a:gd name="connsiteY18" fmla="*/ 450131 h 550199"/>
                <a:gd name="connsiteX19" fmla="*/ 323631 w 607639"/>
                <a:gd name="connsiteY19" fmla="*/ 450131 h 550199"/>
                <a:gd name="connsiteX20" fmla="*/ 323631 w 607639"/>
                <a:gd name="connsiteY20" fmla="*/ 481058 h 550199"/>
                <a:gd name="connsiteX21" fmla="*/ 388064 w 607639"/>
                <a:gd name="connsiteY21" fmla="*/ 534913 h 550199"/>
                <a:gd name="connsiteX22" fmla="*/ 351486 w 607639"/>
                <a:gd name="connsiteY22" fmla="*/ 550199 h 550199"/>
                <a:gd name="connsiteX23" fmla="*/ 323631 w 607639"/>
                <a:gd name="connsiteY23" fmla="*/ 522382 h 550199"/>
                <a:gd name="connsiteX24" fmla="*/ 323631 w 607639"/>
                <a:gd name="connsiteY24" fmla="*/ 549932 h 550199"/>
                <a:gd name="connsiteX25" fmla="*/ 284027 w 607639"/>
                <a:gd name="connsiteY25" fmla="*/ 549932 h 550199"/>
                <a:gd name="connsiteX26" fmla="*/ 284027 w 607639"/>
                <a:gd name="connsiteY26" fmla="*/ 522382 h 550199"/>
                <a:gd name="connsiteX27" fmla="*/ 256083 w 607639"/>
                <a:gd name="connsiteY27" fmla="*/ 550199 h 550199"/>
                <a:gd name="connsiteX28" fmla="*/ 219594 w 607639"/>
                <a:gd name="connsiteY28" fmla="*/ 534913 h 550199"/>
                <a:gd name="connsiteX29" fmla="*/ 284027 w 607639"/>
                <a:gd name="connsiteY29" fmla="*/ 481058 h 550199"/>
                <a:gd name="connsiteX30" fmla="*/ 284027 w 607639"/>
                <a:gd name="connsiteY30" fmla="*/ 450131 h 550199"/>
                <a:gd name="connsiteX31" fmla="*/ 142613 w 607639"/>
                <a:gd name="connsiteY31" fmla="*/ 450131 h 550199"/>
                <a:gd name="connsiteX32" fmla="*/ 142613 w 607639"/>
                <a:gd name="connsiteY32" fmla="*/ 333265 h 550199"/>
                <a:gd name="connsiteX33" fmla="*/ 284027 w 607639"/>
                <a:gd name="connsiteY33" fmla="*/ 333265 h 550199"/>
                <a:gd name="connsiteX34" fmla="*/ 284027 w 607639"/>
                <a:gd name="connsiteY34" fmla="*/ 293629 h 550199"/>
                <a:gd name="connsiteX35" fmla="*/ 171270 w 607639"/>
                <a:gd name="connsiteY35" fmla="*/ 293629 h 55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7639" h="550199">
                  <a:moveTo>
                    <a:pt x="487051" y="151998"/>
                  </a:moveTo>
                  <a:lnTo>
                    <a:pt x="607639" y="151998"/>
                  </a:lnTo>
                  <a:lnTo>
                    <a:pt x="607639" y="548576"/>
                  </a:lnTo>
                  <a:lnTo>
                    <a:pt x="567947" y="548576"/>
                  </a:lnTo>
                  <a:lnTo>
                    <a:pt x="567947" y="293582"/>
                  </a:lnTo>
                  <a:lnTo>
                    <a:pt x="476105" y="293582"/>
                  </a:lnTo>
                  <a:close/>
                  <a:moveTo>
                    <a:pt x="0" y="151998"/>
                  </a:moveTo>
                  <a:lnTo>
                    <a:pt x="120588" y="151998"/>
                  </a:lnTo>
                  <a:lnTo>
                    <a:pt x="131534" y="293582"/>
                  </a:lnTo>
                  <a:lnTo>
                    <a:pt x="39603" y="293582"/>
                  </a:lnTo>
                  <a:lnTo>
                    <a:pt x="39603" y="548576"/>
                  </a:lnTo>
                  <a:lnTo>
                    <a:pt x="0" y="548576"/>
                  </a:lnTo>
                  <a:close/>
                  <a:moveTo>
                    <a:pt x="148576" y="0"/>
                  </a:moveTo>
                  <a:lnTo>
                    <a:pt x="458993" y="0"/>
                  </a:lnTo>
                  <a:lnTo>
                    <a:pt x="436388" y="293629"/>
                  </a:lnTo>
                  <a:lnTo>
                    <a:pt x="323631" y="293629"/>
                  </a:lnTo>
                  <a:lnTo>
                    <a:pt x="323631" y="333265"/>
                  </a:lnTo>
                  <a:lnTo>
                    <a:pt x="464956" y="333265"/>
                  </a:lnTo>
                  <a:lnTo>
                    <a:pt x="464956" y="450131"/>
                  </a:lnTo>
                  <a:lnTo>
                    <a:pt x="323631" y="450131"/>
                  </a:lnTo>
                  <a:lnTo>
                    <a:pt x="323631" y="481058"/>
                  </a:lnTo>
                  <a:cubicBezTo>
                    <a:pt x="352198" y="487367"/>
                    <a:pt x="376405" y="507097"/>
                    <a:pt x="388064" y="534913"/>
                  </a:cubicBezTo>
                  <a:lnTo>
                    <a:pt x="351486" y="550199"/>
                  </a:lnTo>
                  <a:cubicBezTo>
                    <a:pt x="346058" y="537313"/>
                    <a:pt x="336001" y="527537"/>
                    <a:pt x="323631" y="522382"/>
                  </a:cubicBezTo>
                  <a:lnTo>
                    <a:pt x="323631" y="549932"/>
                  </a:lnTo>
                  <a:lnTo>
                    <a:pt x="284027" y="549932"/>
                  </a:lnTo>
                  <a:lnTo>
                    <a:pt x="284027" y="522382"/>
                  </a:lnTo>
                  <a:cubicBezTo>
                    <a:pt x="271657" y="527537"/>
                    <a:pt x="261511" y="537313"/>
                    <a:pt x="256083" y="550199"/>
                  </a:cubicBezTo>
                  <a:lnTo>
                    <a:pt x="219594" y="534913"/>
                  </a:lnTo>
                  <a:cubicBezTo>
                    <a:pt x="231253" y="507097"/>
                    <a:pt x="255460" y="487367"/>
                    <a:pt x="284027" y="481058"/>
                  </a:cubicBezTo>
                  <a:lnTo>
                    <a:pt x="284027" y="450131"/>
                  </a:lnTo>
                  <a:lnTo>
                    <a:pt x="142613" y="450131"/>
                  </a:lnTo>
                  <a:lnTo>
                    <a:pt x="142613" y="333265"/>
                  </a:lnTo>
                  <a:lnTo>
                    <a:pt x="284027" y="333265"/>
                  </a:lnTo>
                  <a:lnTo>
                    <a:pt x="284027" y="293629"/>
                  </a:lnTo>
                  <a:lnTo>
                    <a:pt x="171270" y="2936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626075" y="4020313"/>
              <a:ext cx="175510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dirty="0">
                  <a:sym typeface="+mn-ea"/>
                </a:rPr>
                <a:t>个人任务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940206" y="2532600"/>
              <a:ext cx="112684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32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625930" y="2547840"/>
            <a:ext cx="1957070" cy="1824898"/>
            <a:chOff x="4021150" y="2532600"/>
            <a:chExt cx="1957070" cy="1824898"/>
          </a:xfrm>
        </p:grpSpPr>
        <p:grpSp>
          <p:nvGrpSpPr>
            <p:cNvPr id="92" name="组合 91"/>
            <p:cNvGrpSpPr/>
            <p:nvPr/>
          </p:nvGrpSpPr>
          <p:grpSpPr>
            <a:xfrm>
              <a:off x="4595885" y="3226108"/>
              <a:ext cx="605314" cy="605314"/>
              <a:chOff x="4595885" y="3226108"/>
              <a:chExt cx="605314" cy="605314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595885" y="3226108"/>
                <a:ext cx="605314" cy="60531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60"/>
              <p:cNvSpPr/>
              <p:nvPr/>
            </p:nvSpPr>
            <p:spPr>
              <a:xfrm>
                <a:off x="4759132" y="3423899"/>
                <a:ext cx="278821" cy="209734"/>
              </a:xfrm>
              <a:custGeom>
                <a:avLst/>
                <a:gdLst>
                  <a:gd name="T0" fmla="*/ 2604 w 2622"/>
                  <a:gd name="T1" fmla="*/ 455 h 1975"/>
                  <a:gd name="T2" fmla="*/ 2599 w 2622"/>
                  <a:gd name="T3" fmla="*/ 448 h 1975"/>
                  <a:gd name="T4" fmla="*/ 2564 w 2622"/>
                  <a:gd name="T5" fmla="*/ 430 h 1975"/>
                  <a:gd name="T6" fmla="*/ 1976 w 2622"/>
                  <a:gd name="T7" fmla="*/ 199 h 1975"/>
                  <a:gd name="T8" fmla="*/ 1322 w 2622"/>
                  <a:gd name="T9" fmla="*/ 8 h 1975"/>
                  <a:gd name="T10" fmla="*/ 807 w 2622"/>
                  <a:gd name="T11" fmla="*/ 171 h 1975"/>
                  <a:gd name="T12" fmla="*/ 12 w 2622"/>
                  <a:gd name="T13" fmla="*/ 445 h 1975"/>
                  <a:gd name="T14" fmla="*/ 315 w 2622"/>
                  <a:gd name="T15" fmla="*/ 596 h 1975"/>
                  <a:gd name="T16" fmla="*/ 496 w 2622"/>
                  <a:gd name="T17" fmla="*/ 794 h 1975"/>
                  <a:gd name="T18" fmla="*/ 500 w 2622"/>
                  <a:gd name="T19" fmla="*/ 1077 h 1975"/>
                  <a:gd name="T20" fmla="*/ 596 w 2622"/>
                  <a:gd name="T21" fmla="*/ 1118 h 1975"/>
                  <a:gd name="T22" fmla="*/ 414 w 2622"/>
                  <a:gd name="T23" fmla="*/ 1732 h 1975"/>
                  <a:gd name="T24" fmla="*/ 432 w 2622"/>
                  <a:gd name="T25" fmla="*/ 1778 h 1975"/>
                  <a:gd name="T26" fmla="*/ 971 w 2622"/>
                  <a:gd name="T27" fmla="*/ 1805 h 1975"/>
                  <a:gd name="T28" fmla="*/ 1665 w 2622"/>
                  <a:gd name="T29" fmla="*/ 1776 h 1975"/>
                  <a:gd name="T30" fmla="*/ 2219 w 2622"/>
                  <a:gd name="T31" fmla="*/ 1720 h 1975"/>
                  <a:gd name="T32" fmla="*/ 2204 w 2622"/>
                  <a:gd name="T33" fmla="*/ 1044 h 1975"/>
                  <a:gd name="T34" fmla="*/ 2442 w 2622"/>
                  <a:gd name="T35" fmla="*/ 601 h 1975"/>
                  <a:gd name="T36" fmla="*/ 2362 w 2622"/>
                  <a:gd name="T37" fmla="*/ 1153 h 1975"/>
                  <a:gd name="T38" fmla="*/ 2531 w 2622"/>
                  <a:gd name="T39" fmla="*/ 1218 h 1975"/>
                  <a:gd name="T40" fmla="*/ 2494 w 2622"/>
                  <a:gd name="T41" fmla="*/ 1101 h 1975"/>
                  <a:gd name="T42" fmla="*/ 2482 w 2622"/>
                  <a:gd name="T43" fmla="*/ 1090 h 1975"/>
                  <a:gd name="T44" fmla="*/ 2567 w 2622"/>
                  <a:gd name="T45" fmla="*/ 542 h 1975"/>
                  <a:gd name="T46" fmla="*/ 2588 w 2622"/>
                  <a:gd name="T47" fmla="*/ 532 h 1975"/>
                  <a:gd name="T48" fmla="*/ 2614 w 2622"/>
                  <a:gd name="T49" fmla="*/ 467 h 1975"/>
                  <a:gd name="T50" fmla="*/ 1049 w 2622"/>
                  <a:gd name="T51" fmla="*/ 151 h 1975"/>
                  <a:gd name="T52" fmla="*/ 964 w 2622"/>
                  <a:gd name="T53" fmla="*/ 184 h 1975"/>
                  <a:gd name="T54" fmla="*/ 878 w 2622"/>
                  <a:gd name="T55" fmla="*/ 1750 h 1975"/>
                  <a:gd name="T56" fmla="*/ 467 w 2622"/>
                  <a:gd name="T57" fmla="*/ 1732 h 1975"/>
                  <a:gd name="T58" fmla="*/ 647 w 2622"/>
                  <a:gd name="T59" fmla="*/ 1125 h 1975"/>
                  <a:gd name="T60" fmla="*/ 920 w 2622"/>
                  <a:gd name="T61" fmla="*/ 1745 h 1975"/>
                  <a:gd name="T62" fmla="*/ 1288 w 2622"/>
                  <a:gd name="T63" fmla="*/ 1885 h 1975"/>
                  <a:gd name="T64" fmla="*/ 1822 w 2622"/>
                  <a:gd name="T65" fmla="*/ 1169 h 1975"/>
                  <a:gd name="T66" fmla="*/ 2129 w 2622"/>
                  <a:gd name="T67" fmla="*/ 1702 h 1975"/>
                  <a:gd name="T68" fmla="*/ 1742 w 2622"/>
                  <a:gd name="T69" fmla="*/ 1683 h 1975"/>
                  <a:gd name="T70" fmla="*/ 1924 w 2622"/>
                  <a:gd name="T71" fmla="*/ 1165 h 1975"/>
                  <a:gd name="T72" fmla="*/ 2129 w 2622"/>
                  <a:gd name="T73" fmla="*/ 1702 h 1975"/>
                  <a:gd name="T74" fmla="*/ 1400 w 2622"/>
                  <a:gd name="T75" fmla="*/ 986 h 1975"/>
                  <a:gd name="T76" fmla="*/ 563 w 2622"/>
                  <a:gd name="T77" fmla="*/ 710 h 1975"/>
                  <a:gd name="T78" fmla="*/ 824 w 2622"/>
                  <a:gd name="T79" fmla="*/ 758 h 1975"/>
                  <a:gd name="T80" fmla="*/ 1453 w 2622"/>
                  <a:gd name="T81" fmla="*/ 905 h 1975"/>
                  <a:gd name="T82" fmla="*/ 2130 w 2622"/>
                  <a:gd name="T83" fmla="*/ 694 h 1975"/>
                  <a:gd name="T84" fmla="*/ 1783 w 2622"/>
                  <a:gd name="T85" fmla="*/ 865 h 1975"/>
                  <a:gd name="T86" fmla="*/ 2442 w 2622"/>
                  <a:gd name="T87" fmla="*/ 1253 h 1975"/>
                  <a:gd name="T88" fmla="*/ 2425 w 2622"/>
                  <a:gd name="T89" fmla="*/ 1238 h 1975"/>
                  <a:gd name="T90" fmla="*/ 2440 w 2622"/>
                  <a:gd name="T91" fmla="*/ 1244 h 1975"/>
                  <a:gd name="T92" fmla="*/ 2453 w 2622"/>
                  <a:gd name="T93" fmla="*/ 1244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2" h="1975">
                    <a:moveTo>
                      <a:pt x="2614" y="467"/>
                    </a:moveTo>
                    <a:cubicBezTo>
                      <a:pt x="2612" y="463"/>
                      <a:pt x="2608" y="458"/>
                      <a:pt x="2604" y="455"/>
                    </a:cubicBezTo>
                    <a:cubicBezTo>
                      <a:pt x="2603" y="453"/>
                      <a:pt x="2601" y="451"/>
                      <a:pt x="2600" y="450"/>
                    </a:cubicBezTo>
                    <a:cubicBezTo>
                      <a:pt x="2604" y="455"/>
                      <a:pt x="2600" y="449"/>
                      <a:pt x="2599" y="448"/>
                    </a:cubicBezTo>
                    <a:cubicBezTo>
                      <a:pt x="2592" y="436"/>
                      <a:pt x="2581" y="432"/>
                      <a:pt x="2571" y="433"/>
                    </a:cubicBezTo>
                    <a:cubicBezTo>
                      <a:pt x="2569" y="432"/>
                      <a:pt x="2567" y="431"/>
                      <a:pt x="2564" y="430"/>
                    </a:cubicBezTo>
                    <a:cubicBezTo>
                      <a:pt x="2564" y="430"/>
                      <a:pt x="2565" y="430"/>
                      <a:pt x="2565" y="430"/>
                    </a:cubicBezTo>
                    <a:cubicBezTo>
                      <a:pt x="2367" y="351"/>
                      <a:pt x="2180" y="263"/>
                      <a:pt x="1976" y="199"/>
                    </a:cubicBezTo>
                    <a:cubicBezTo>
                      <a:pt x="1763" y="133"/>
                      <a:pt x="1550" y="63"/>
                      <a:pt x="1334" y="8"/>
                    </a:cubicBezTo>
                    <a:cubicBezTo>
                      <a:pt x="1330" y="7"/>
                      <a:pt x="1326" y="7"/>
                      <a:pt x="1322" y="8"/>
                    </a:cubicBezTo>
                    <a:cubicBezTo>
                      <a:pt x="1266" y="0"/>
                      <a:pt x="1195" y="27"/>
                      <a:pt x="1147" y="41"/>
                    </a:cubicBezTo>
                    <a:cubicBezTo>
                      <a:pt x="1031" y="76"/>
                      <a:pt x="919" y="125"/>
                      <a:pt x="807" y="171"/>
                    </a:cubicBezTo>
                    <a:cubicBezTo>
                      <a:pt x="551" y="276"/>
                      <a:pt x="287" y="347"/>
                      <a:pt x="24" y="431"/>
                    </a:cubicBezTo>
                    <a:cubicBezTo>
                      <a:pt x="17" y="434"/>
                      <a:pt x="13" y="439"/>
                      <a:pt x="12" y="445"/>
                    </a:cubicBezTo>
                    <a:cubicBezTo>
                      <a:pt x="2" y="455"/>
                      <a:pt x="0" y="476"/>
                      <a:pt x="16" y="485"/>
                    </a:cubicBezTo>
                    <a:cubicBezTo>
                      <a:pt x="108" y="534"/>
                      <a:pt x="217" y="560"/>
                      <a:pt x="315" y="596"/>
                    </a:cubicBezTo>
                    <a:cubicBezTo>
                      <a:pt x="382" y="621"/>
                      <a:pt x="450" y="643"/>
                      <a:pt x="518" y="665"/>
                    </a:cubicBezTo>
                    <a:cubicBezTo>
                      <a:pt x="506" y="707"/>
                      <a:pt x="500" y="750"/>
                      <a:pt x="496" y="794"/>
                    </a:cubicBezTo>
                    <a:cubicBezTo>
                      <a:pt x="482" y="803"/>
                      <a:pt x="478" y="826"/>
                      <a:pt x="493" y="839"/>
                    </a:cubicBezTo>
                    <a:cubicBezTo>
                      <a:pt x="490" y="919"/>
                      <a:pt x="496" y="1000"/>
                      <a:pt x="500" y="1077"/>
                    </a:cubicBezTo>
                    <a:cubicBezTo>
                      <a:pt x="501" y="1091"/>
                      <a:pt x="509" y="1107"/>
                      <a:pt x="524" y="1109"/>
                    </a:cubicBezTo>
                    <a:cubicBezTo>
                      <a:pt x="548" y="1112"/>
                      <a:pt x="572" y="1115"/>
                      <a:pt x="596" y="1118"/>
                    </a:cubicBezTo>
                    <a:cubicBezTo>
                      <a:pt x="571" y="1211"/>
                      <a:pt x="567" y="1303"/>
                      <a:pt x="532" y="1395"/>
                    </a:cubicBezTo>
                    <a:cubicBezTo>
                      <a:pt x="490" y="1507"/>
                      <a:pt x="439" y="1615"/>
                      <a:pt x="414" y="1732"/>
                    </a:cubicBezTo>
                    <a:cubicBezTo>
                      <a:pt x="413" y="1739"/>
                      <a:pt x="414" y="1744"/>
                      <a:pt x="416" y="1748"/>
                    </a:cubicBezTo>
                    <a:cubicBezTo>
                      <a:pt x="413" y="1760"/>
                      <a:pt x="418" y="1773"/>
                      <a:pt x="432" y="1778"/>
                    </a:cubicBezTo>
                    <a:cubicBezTo>
                      <a:pt x="534" y="1810"/>
                      <a:pt x="652" y="1816"/>
                      <a:pt x="758" y="1822"/>
                    </a:cubicBezTo>
                    <a:cubicBezTo>
                      <a:pt x="800" y="1824"/>
                      <a:pt x="925" y="1845"/>
                      <a:pt x="971" y="1805"/>
                    </a:cubicBezTo>
                    <a:cubicBezTo>
                      <a:pt x="1055" y="1891"/>
                      <a:pt x="1162" y="1950"/>
                      <a:pt x="1288" y="1962"/>
                    </a:cubicBezTo>
                    <a:cubicBezTo>
                      <a:pt x="1439" y="1975"/>
                      <a:pt x="1565" y="1884"/>
                      <a:pt x="1665" y="1776"/>
                    </a:cubicBezTo>
                    <a:cubicBezTo>
                      <a:pt x="1838" y="1780"/>
                      <a:pt x="2012" y="1776"/>
                      <a:pt x="2186" y="1776"/>
                    </a:cubicBezTo>
                    <a:cubicBezTo>
                      <a:pt x="2217" y="1776"/>
                      <a:pt x="2229" y="1745"/>
                      <a:pt x="2219" y="1720"/>
                    </a:cubicBezTo>
                    <a:cubicBezTo>
                      <a:pt x="2138" y="1536"/>
                      <a:pt x="2085" y="1351"/>
                      <a:pt x="2023" y="1161"/>
                    </a:cubicBezTo>
                    <a:cubicBezTo>
                      <a:pt x="2105" y="1154"/>
                      <a:pt x="2183" y="1131"/>
                      <a:pt x="2204" y="1044"/>
                    </a:cubicBezTo>
                    <a:cubicBezTo>
                      <a:pt x="2231" y="934"/>
                      <a:pt x="2222" y="792"/>
                      <a:pt x="2197" y="675"/>
                    </a:cubicBezTo>
                    <a:cubicBezTo>
                      <a:pt x="2280" y="653"/>
                      <a:pt x="2363" y="632"/>
                      <a:pt x="2442" y="601"/>
                    </a:cubicBezTo>
                    <a:cubicBezTo>
                      <a:pt x="2424" y="762"/>
                      <a:pt x="2417" y="925"/>
                      <a:pt x="2414" y="1087"/>
                    </a:cubicBezTo>
                    <a:cubicBezTo>
                      <a:pt x="2391" y="1101"/>
                      <a:pt x="2372" y="1126"/>
                      <a:pt x="2362" y="1153"/>
                    </a:cubicBezTo>
                    <a:cubicBezTo>
                      <a:pt x="2340" y="1211"/>
                      <a:pt x="2358" y="1295"/>
                      <a:pt x="2427" y="1314"/>
                    </a:cubicBezTo>
                    <a:cubicBezTo>
                      <a:pt x="2484" y="1330"/>
                      <a:pt x="2521" y="1264"/>
                      <a:pt x="2531" y="1218"/>
                    </a:cubicBezTo>
                    <a:cubicBezTo>
                      <a:pt x="2536" y="1193"/>
                      <a:pt x="2537" y="1165"/>
                      <a:pt x="2527" y="1141"/>
                    </a:cubicBezTo>
                    <a:cubicBezTo>
                      <a:pt x="2521" y="1126"/>
                      <a:pt x="2509" y="1109"/>
                      <a:pt x="2494" y="1101"/>
                    </a:cubicBezTo>
                    <a:cubicBezTo>
                      <a:pt x="2494" y="1101"/>
                      <a:pt x="2494" y="1101"/>
                      <a:pt x="2494" y="1101"/>
                    </a:cubicBezTo>
                    <a:cubicBezTo>
                      <a:pt x="2490" y="1097"/>
                      <a:pt x="2486" y="1093"/>
                      <a:pt x="2482" y="1090"/>
                    </a:cubicBezTo>
                    <a:cubicBezTo>
                      <a:pt x="2487" y="920"/>
                      <a:pt x="2497" y="751"/>
                      <a:pt x="2491" y="581"/>
                    </a:cubicBezTo>
                    <a:cubicBezTo>
                      <a:pt x="2517" y="569"/>
                      <a:pt x="2542" y="557"/>
                      <a:pt x="2567" y="542"/>
                    </a:cubicBezTo>
                    <a:cubicBezTo>
                      <a:pt x="2572" y="539"/>
                      <a:pt x="2575" y="536"/>
                      <a:pt x="2578" y="533"/>
                    </a:cubicBezTo>
                    <a:cubicBezTo>
                      <a:pt x="2581" y="532"/>
                      <a:pt x="2585" y="532"/>
                      <a:pt x="2588" y="532"/>
                    </a:cubicBezTo>
                    <a:cubicBezTo>
                      <a:pt x="2602" y="532"/>
                      <a:pt x="2612" y="523"/>
                      <a:pt x="2616" y="510"/>
                    </a:cubicBezTo>
                    <a:cubicBezTo>
                      <a:pt x="2622" y="496"/>
                      <a:pt x="2621" y="481"/>
                      <a:pt x="2614" y="467"/>
                    </a:cubicBezTo>
                    <a:close/>
                    <a:moveTo>
                      <a:pt x="1049" y="150"/>
                    </a:moveTo>
                    <a:cubicBezTo>
                      <a:pt x="1049" y="151"/>
                      <a:pt x="1049" y="151"/>
                      <a:pt x="1049" y="151"/>
                    </a:cubicBezTo>
                    <a:cubicBezTo>
                      <a:pt x="1021" y="161"/>
                      <a:pt x="994" y="172"/>
                      <a:pt x="967" y="187"/>
                    </a:cubicBezTo>
                    <a:cubicBezTo>
                      <a:pt x="966" y="186"/>
                      <a:pt x="965" y="184"/>
                      <a:pt x="964" y="184"/>
                    </a:cubicBezTo>
                    <a:cubicBezTo>
                      <a:pt x="992" y="172"/>
                      <a:pt x="1020" y="161"/>
                      <a:pt x="1049" y="150"/>
                    </a:cubicBezTo>
                    <a:close/>
                    <a:moveTo>
                      <a:pt x="878" y="1750"/>
                    </a:moveTo>
                    <a:cubicBezTo>
                      <a:pt x="823" y="1752"/>
                      <a:pt x="768" y="1749"/>
                      <a:pt x="713" y="1746"/>
                    </a:cubicBezTo>
                    <a:cubicBezTo>
                      <a:pt x="631" y="1742"/>
                      <a:pt x="549" y="1735"/>
                      <a:pt x="467" y="1732"/>
                    </a:cubicBezTo>
                    <a:cubicBezTo>
                      <a:pt x="508" y="1613"/>
                      <a:pt x="564" y="1500"/>
                      <a:pt x="608" y="1382"/>
                    </a:cubicBezTo>
                    <a:cubicBezTo>
                      <a:pt x="635" y="1312"/>
                      <a:pt x="680" y="1201"/>
                      <a:pt x="647" y="1125"/>
                    </a:cubicBezTo>
                    <a:cubicBezTo>
                      <a:pt x="689" y="1130"/>
                      <a:pt x="732" y="1135"/>
                      <a:pt x="775" y="1139"/>
                    </a:cubicBezTo>
                    <a:cubicBezTo>
                      <a:pt x="735" y="1338"/>
                      <a:pt x="791" y="1576"/>
                      <a:pt x="920" y="1745"/>
                    </a:cubicBezTo>
                    <a:cubicBezTo>
                      <a:pt x="904" y="1747"/>
                      <a:pt x="886" y="1749"/>
                      <a:pt x="878" y="1750"/>
                    </a:cubicBezTo>
                    <a:close/>
                    <a:moveTo>
                      <a:pt x="1288" y="1885"/>
                    </a:moveTo>
                    <a:cubicBezTo>
                      <a:pt x="950" y="1879"/>
                      <a:pt x="811" y="1422"/>
                      <a:pt x="821" y="1144"/>
                    </a:cubicBezTo>
                    <a:cubicBezTo>
                      <a:pt x="1154" y="1174"/>
                      <a:pt x="1488" y="1178"/>
                      <a:pt x="1822" y="1169"/>
                    </a:cubicBezTo>
                    <a:cubicBezTo>
                      <a:pt x="1874" y="1454"/>
                      <a:pt x="1599" y="1892"/>
                      <a:pt x="1288" y="1885"/>
                    </a:cubicBezTo>
                    <a:close/>
                    <a:moveTo>
                      <a:pt x="2129" y="1702"/>
                    </a:moveTo>
                    <a:cubicBezTo>
                      <a:pt x="1988" y="1702"/>
                      <a:pt x="1847" y="1704"/>
                      <a:pt x="1708" y="1725"/>
                    </a:cubicBezTo>
                    <a:cubicBezTo>
                      <a:pt x="1720" y="1711"/>
                      <a:pt x="1731" y="1697"/>
                      <a:pt x="1742" y="1683"/>
                    </a:cubicBezTo>
                    <a:cubicBezTo>
                      <a:pt x="1841" y="1550"/>
                      <a:pt x="1948" y="1338"/>
                      <a:pt x="1896" y="1166"/>
                    </a:cubicBezTo>
                    <a:cubicBezTo>
                      <a:pt x="1905" y="1166"/>
                      <a:pt x="1915" y="1166"/>
                      <a:pt x="1924" y="1165"/>
                    </a:cubicBezTo>
                    <a:cubicBezTo>
                      <a:pt x="1935" y="1165"/>
                      <a:pt x="1947" y="1165"/>
                      <a:pt x="1959" y="1164"/>
                    </a:cubicBezTo>
                    <a:cubicBezTo>
                      <a:pt x="1968" y="1348"/>
                      <a:pt x="2053" y="1533"/>
                      <a:pt x="2129" y="1702"/>
                    </a:cubicBezTo>
                    <a:close/>
                    <a:moveTo>
                      <a:pt x="1783" y="865"/>
                    </a:moveTo>
                    <a:cubicBezTo>
                      <a:pt x="1654" y="901"/>
                      <a:pt x="1532" y="959"/>
                      <a:pt x="1400" y="986"/>
                    </a:cubicBezTo>
                    <a:cubicBezTo>
                      <a:pt x="1253" y="1018"/>
                      <a:pt x="1094" y="923"/>
                      <a:pt x="965" y="865"/>
                    </a:cubicBezTo>
                    <a:cubicBezTo>
                      <a:pt x="834" y="806"/>
                      <a:pt x="694" y="769"/>
                      <a:pt x="563" y="710"/>
                    </a:cubicBezTo>
                    <a:cubicBezTo>
                      <a:pt x="563" y="700"/>
                      <a:pt x="563" y="690"/>
                      <a:pt x="564" y="680"/>
                    </a:cubicBezTo>
                    <a:cubicBezTo>
                      <a:pt x="650" y="707"/>
                      <a:pt x="737" y="732"/>
                      <a:pt x="824" y="758"/>
                    </a:cubicBezTo>
                    <a:cubicBezTo>
                      <a:pt x="975" y="804"/>
                      <a:pt x="1127" y="849"/>
                      <a:pt x="1280" y="888"/>
                    </a:cubicBezTo>
                    <a:cubicBezTo>
                      <a:pt x="1315" y="897"/>
                      <a:pt x="1415" y="937"/>
                      <a:pt x="1453" y="905"/>
                    </a:cubicBezTo>
                    <a:cubicBezTo>
                      <a:pt x="1661" y="865"/>
                      <a:pt x="1857" y="782"/>
                      <a:pt x="2057" y="716"/>
                    </a:cubicBezTo>
                    <a:cubicBezTo>
                      <a:pt x="2081" y="708"/>
                      <a:pt x="2106" y="701"/>
                      <a:pt x="2130" y="694"/>
                    </a:cubicBezTo>
                    <a:cubicBezTo>
                      <a:pt x="2133" y="708"/>
                      <a:pt x="2135" y="722"/>
                      <a:pt x="2137" y="736"/>
                    </a:cubicBezTo>
                    <a:cubicBezTo>
                      <a:pt x="2031" y="807"/>
                      <a:pt x="1903" y="831"/>
                      <a:pt x="1783" y="865"/>
                    </a:cubicBezTo>
                    <a:close/>
                    <a:moveTo>
                      <a:pt x="2450" y="1247"/>
                    </a:moveTo>
                    <a:cubicBezTo>
                      <a:pt x="2445" y="1253"/>
                      <a:pt x="2446" y="1252"/>
                      <a:pt x="2442" y="1253"/>
                    </a:cubicBezTo>
                    <a:cubicBezTo>
                      <a:pt x="2445" y="1252"/>
                      <a:pt x="2442" y="1253"/>
                      <a:pt x="2441" y="1253"/>
                    </a:cubicBezTo>
                    <a:cubicBezTo>
                      <a:pt x="2434" y="1250"/>
                      <a:pt x="2429" y="1244"/>
                      <a:pt x="2425" y="1238"/>
                    </a:cubicBezTo>
                    <a:cubicBezTo>
                      <a:pt x="2425" y="1238"/>
                      <a:pt x="2425" y="1238"/>
                      <a:pt x="2424" y="1237"/>
                    </a:cubicBezTo>
                    <a:cubicBezTo>
                      <a:pt x="2429" y="1241"/>
                      <a:pt x="2434" y="1243"/>
                      <a:pt x="2440" y="1244"/>
                    </a:cubicBezTo>
                    <a:cubicBezTo>
                      <a:pt x="2444" y="1246"/>
                      <a:pt x="2449" y="1246"/>
                      <a:pt x="2452" y="1244"/>
                    </a:cubicBezTo>
                    <a:cubicBezTo>
                      <a:pt x="2453" y="1244"/>
                      <a:pt x="2453" y="1244"/>
                      <a:pt x="2453" y="1244"/>
                    </a:cubicBezTo>
                    <a:cubicBezTo>
                      <a:pt x="2452" y="1245"/>
                      <a:pt x="2451" y="1246"/>
                      <a:pt x="2450" y="12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4021150" y="4020313"/>
              <a:ext cx="19570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1600" dirty="0">
                  <a:sym typeface="+mn-ea"/>
                </a:rPr>
                <a:t>学习的技术和工具 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335120" y="2532600"/>
              <a:ext cx="112684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3200" b="1" dirty="0">
                <a:solidFill>
                  <a:schemeClr val="accent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810817" y="2532600"/>
            <a:ext cx="1755106" cy="2071278"/>
            <a:chOff x="8810817" y="2532600"/>
            <a:chExt cx="1755106" cy="2071278"/>
          </a:xfrm>
        </p:grpSpPr>
        <p:sp>
          <p:nvSpPr>
            <p:cNvPr id="74" name="椭圆 73"/>
            <p:cNvSpPr/>
            <p:nvPr/>
          </p:nvSpPr>
          <p:spPr>
            <a:xfrm>
              <a:off x="9385713" y="3226108"/>
              <a:ext cx="605314" cy="6053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74"/>
            <p:cNvSpPr/>
            <p:nvPr/>
          </p:nvSpPr>
          <p:spPr>
            <a:xfrm>
              <a:off x="9548960" y="3389559"/>
              <a:ext cx="278821" cy="278414"/>
            </a:xfrm>
            <a:custGeom>
              <a:avLst/>
              <a:gdLst>
                <a:gd name="connsiteX0" fmla="*/ 351512 w 608453"/>
                <a:gd name="connsiteY0" fmla="*/ 527474 h 607566"/>
                <a:gd name="connsiteX1" fmla="*/ 365947 w 608453"/>
                <a:gd name="connsiteY1" fmla="*/ 533451 h 607566"/>
                <a:gd name="connsiteX2" fmla="*/ 371935 w 608453"/>
                <a:gd name="connsiteY2" fmla="*/ 548009 h 607566"/>
                <a:gd name="connsiteX3" fmla="*/ 365947 w 608453"/>
                <a:gd name="connsiteY3" fmla="*/ 562567 h 607566"/>
                <a:gd name="connsiteX4" fmla="*/ 351512 w 608453"/>
                <a:gd name="connsiteY4" fmla="*/ 568543 h 607566"/>
                <a:gd name="connsiteX5" fmla="*/ 336925 w 608453"/>
                <a:gd name="connsiteY5" fmla="*/ 562567 h 607566"/>
                <a:gd name="connsiteX6" fmla="*/ 330936 w 608453"/>
                <a:gd name="connsiteY6" fmla="*/ 548009 h 607566"/>
                <a:gd name="connsiteX7" fmla="*/ 336925 w 608453"/>
                <a:gd name="connsiteY7" fmla="*/ 533451 h 607566"/>
                <a:gd name="connsiteX8" fmla="*/ 351512 w 608453"/>
                <a:gd name="connsiteY8" fmla="*/ 527474 h 607566"/>
                <a:gd name="connsiteX9" fmla="*/ 96651 w 608453"/>
                <a:gd name="connsiteY9" fmla="*/ 340302 h 607566"/>
                <a:gd name="connsiteX10" fmla="*/ 59316 w 608453"/>
                <a:gd name="connsiteY10" fmla="*/ 414406 h 607566"/>
                <a:gd name="connsiteX11" fmla="*/ 59008 w 608453"/>
                <a:gd name="connsiteY11" fmla="*/ 548652 h 607566"/>
                <a:gd name="connsiteX12" fmla="*/ 193448 w 608453"/>
                <a:gd name="connsiteY12" fmla="*/ 548345 h 607566"/>
                <a:gd name="connsiteX13" fmla="*/ 267659 w 608453"/>
                <a:gd name="connsiteY13" fmla="*/ 511063 h 607566"/>
                <a:gd name="connsiteX14" fmla="*/ 176086 w 608453"/>
                <a:gd name="connsiteY14" fmla="*/ 431743 h 607566"/>
                <a:gd name="connsiteX15" fmla="*/ 96651 w 608453"/>
                <a:gd name="connsiteY15" fmla="*/ 340302 h 607566"/>
                <a:gd name="connsiteX16" fmla="*/ 304192 w 608453"/>
                <a:gd name="connsiteY16" fmla="*/ 257606 h 607566"/>
                <a:gd name="connsiteX17" fmla="*/ 257941 w 608453"/>
                <a:gd name="connsiteY17" fmla="*/ 303782 h 607566"/>
                <a:gd name="connsiteX18" fmla="*/ 304192 w 608453"/>
                <a:gd name="connsiteY18" fmla="*/ 349958 h 607566"/>
                <a:gd name="connsiteX19" fmla="*/ 350442 w 608453"/>
                <a:gd name="connsiteY19" fmla="*/ 303782 h 607566"/>
                <a:gd name="connsiteX20" fmla="*/ 304192 w 608453"/>
                <a:gd name="connsiteY20" fmla="*/ 257606 h 607566"/>
                <a:gd name="connsiteX21" fmla="*/ 545278 w 608453"/>
                <a:gd name="connsiteY21" fmla="*/ 234698 h 607566"/>
                <a:gd name="connsiteX22" fmla="*/ 559861 w 608453"/>
                <a:gd name="connsiteY22" fmla="*/ 240687 h 607566"/>
                <a:gd name="connsiteX23" fmla="*/ 565848 w 608453"/>
                <a:gd name="connsiteY23" fmla="*/ 255121 h 607566"/>
                <a:gd name="connsiteX24" fmla="*/ 559861 w 608453"/>
                <a:gd name="connsiteY24" fmla="*/ 269709 h 607566"/>
                <a:gd name="connsiteX25" fmla="*/ 545278 w 608453"/>
                <a:gd name="connsiteY25" fmla="*/ 275697 h 607566"/>
                <a:gd name="connsiteX26" fmla="*/ 530848 w 608453"/>
                <a:gd name="connsiteY26" fmla="*/ 269709 h 607566"/>
                <a:gd name="connsiteX27" fmla="*/ 524708 w 608453"/>
                <a:gd name="connsiteY27" fmla="*/ 255121 h 607566"/>
                <a:gd name="connsiteX28" fmla="*/ 530848 w 608453"/>
                <a:gd name="connsiteY28" fmla="*/ 240687 h 607566"/>
                <a:gd name="connsiteX29" fmla="*/ 545278 w 608453"/>
                <a:gd name="connsiteY29" fmla="*/ 234698 h 607566"/>
                <a:gd name="connsiteX30" fmla="*/ 304192 w 608453"/>
                <a:gd name="connsiteY30" fmla="*/ 216492 h 607566"/>
                <a:gd name="connsiteX31" fmla="*/ 391622 w 608453"/>
                <a:gd name="connsiteY31" fmla="*/ 303782 h 607566"/>
                <a:gd name="connsiteX32" fmla="*/ 304192 w 608453"/>
                <a:gd name="connsiteY32" fmla="*/ 391071 h 607566"/>
                <a:gd name="connsiteX33" fmla="*/ 216761 w 608453"/>
                <a:gd name="connsiteY33" fmla="*/ 303782 h 607566"/>
                <a:gd name="connsiteX34" fmla="*/ 304192 w 608453"/>
                <a:gd name="connsiteY34" fmla="*/ 216492 h 607566"/>
                <a:gd name="connsiteX35" fmla="*/ 304227 w 608453"/>
                <a:gd name="connsiteY35" fmla="*/ 120599 h 607566"/>
                <a:gd name="connsiteX36" fmla="*/ 205125 w 608453"/>
                <a:gd name="connsiteY36" fmla="*/ 204829 h 607566"/>
                <a:gd name="connsiteX37" fmla="*/ 120774 w 608453"/>
                <a:gd name="connsiteY37" fmla="*/ 303787 h 607566"/>
                <a:gd name="connsiteX38" fmla="*/ 205125 w 608453"/>
                <a:gd name="connsiteY38" fmla="*/ 402746 h 607566"/>
                <a:gd name="connsiteX39" fmla="*/ 304227 w 608453"/>
                <a:gd name="connsiteY39" fmla="*/ 486822 h 607566"/>
                <a:gd name="connsiteX40" fmla="*/ 403328 w 608453"/>
                <a:gd name="connsiteY40" fmla="*/ 402746 h 607566"/>
                <a:gd name="connsiteX41" fmla="*/ 487526 w 608453"/>
                <a:gd name="connsiteY41" fmla="*/ 303787 h 607566"/>
                <a:gd name="connsiteX42" fmla="*/ 403328 w 608453"/>
                <a:gd name="connsiteY42" fmla="*/ 204829 h 607566"/>
                <a:gd name="connsiteX43" fmla="*/ 304227 w 608453"/>
                <a:gd name="connsiteY43" fmla="*/ 120599 h 607566"/>
                <a:gd name="connsiteX44" fmla="*/ 112054 w 608453"/>
                <a:gd name="connsiteY44" fmla="*/ 41068 h 607566"/>
                <a:gd name="connsiteX45" fmla="*/ 59008 w 608453"/>
                <a:gd name="connsiteY45" fmla="*/ 58923 h 607566"/>
                <a:gd name="connsiteX46" fmla="*/ 59316 w 608453"/>
                <a:gd name="connsiteY46" fmla="*/ 193169 h 607566"/>
                <a:gd name="connsiteX47" fmla="*/ 96651 w 608453"/>
                <a:gd name="connsiteY47" fmla="*/ 267272 h 607566"/>
                <a:gd name="connsiteX48" fmla="*/ 176086 w 608453"/>
                <a:gd name="connsiteY48" fmla="*/ 175832 h 607566"/>
                <a:gd name="connsiteX49" fmla="*/ 267659 w 608453"/>
                <a:gd name="connsiteY49" fmla="*/ 96512 h 607566"/>
                <a:gd name="connsiteX50" fmla="*/ 193448 w 608453"/>
                <a:gd name="connsiteY50" fmla="*/ 59230 h 607566"/>
                <a:gd name="connsiteX51" fmla="*/ 112054 w 608453"/>
                <a:gd name="connsiteY51" fmla="*/ 41068 h 607566"/>
                <a:gd name="connsiteX52" fmla="*/ 103297 w 608453"/>
                <a:gd name="connsiteY52" fmla="*/ 200 h 607566"/>
                <a:gd name="connsiteX53" fmla="*/ 208352 w 608453"/>
                <a:gd name="connsiteY53" fmla="*/ 21027 h 607566"/>
                <a:gd name="connsiteX54" fmla="*/ 304227 w 608453"/>
                <a:gd name="connsiteY54" fmla="*/ 71044 h 607566"/>
                <a:gd name="connsiteX55" fmla="*/ 400101 w 608453"/>
                <a:gd name="connsiteY55" fmla="*/ 21027 h 607566"/>
                <a:gd name="connsiteX56" fmla="*/ 505080 w 608453"/>
                <a:gd name="connsiteY56" fmla="*/ 200 h 607566"/>
                <a:gd name="connsiteX57" fmla="*/ 578484 w 608453"/>
                <a:gd name="connsiteY57" fmla="*/ 29773 h 607566"/>
                <a:gd name="connsiteX58" fmla="*/ 586166 w 608453"/>
                <a:gd name="connsiteY58" fmla="*/ 211273 h 607566"/>
                <a:gd name="connsiteX59" fmla="*/ 559432 w 608453"/>
                <a:gd name="connsiteY59" fmla="*/ 222626 h 607566"/>
                <a:gd name="connsiteX60" fmla="*/ 548062 w 608453"/>
                <a:gd name="connsiteY60" fmla="*/ 195930 h 607566"/>
                <a:gd name="connsiteX61" fmla="*/ 549445 w 608453"/>
                <a:gd name="connsiteY61" fmla="*/ 58923 h 607566"/>
                <a:gd name="connsiteX62" fmla="*/ 415005 w 608453"/>
                <a:gd name="connsiteY62" fmla="*/ 59230 h 607566"/>
                <a:gd name="connsiteX63" fmla="*/ 340794 w 608453"/>
                <a:gd name="connsiteY63" fmla="*/ 96512 h 607566"/>
                <a:gd name="connsiteX64" fmla="*/ 432367 w 608453"/>
                <a:gd name="connsiteY64" fmla="*/ 175832 h 607566"/>
                <a:gd name="connsiteX65" fmla="*/ 587395 w 608453"/>
                <a:gd name="connsiteY65" fmla="*/ 399524 h 607566"/>
                <a:gd name="connsiteX66" fmla="*/ 578484 w 608453"/>
                <a:gd name="connsiteY66" fmla="*/ 577649 h 607566"/>
                <a:gd name="connsiteX67" fmla="*/ 496898 w 608453"/>
                <a:gd name="connsiteY67" fmla="*/ 607566 h 607566"/>
                <a:gd name="connsiteX68" fmla="*/ 396875 w 608453"/>
                <a:gd name="connsiteY68" fmla="*/ 585320 h 607566"/>
                <a:gd name="connsiteX69" fmla="*/ 385505 w 608453"/>
                <a:gd name="connsiteY69" fmla="*/ 558624 h 607566"/>
                <a:gd name="connsiteX70" fmla="*/ 412086 w 608453"/>
                <a:gd name="connsiteY70" fmla="*/ 547271 h 607566"/>
                <a:gd name="connsiteX71" fmla="*/ 549445 w 608453"/>
                <a:gd name="connsiteY71" fmla="*/ 548652 h 607566"/>
                <a:gd name="connsiteX72" fmla="*/ 549138 w 608453"/>
                <a:gd name="connsiteY72" fmla="*/ 414406 h 607566"/>
                <a:gd name="connsiteX73" fmla="*/ 511802 w 608453"/>
                <a:gd name="connsiteY73" fmla="*/ 340302 h 607566"/>
                <a:gd name="connsiteX74" fmla="*/ 432367 w 608453"/>
                <a:gd name="connsiteY74" fmla="*/ 431743 h 607566"/>
                <a:gd name="connsiteX75" fmla="*/ 208352 w 608453"/>
                <a:gd name="connsiteY75" fmla="*/ 586547 h 607566"/>
                <a:gd name="connsiteX76" fmla="*/ 111555 w 608453"/>
                <a:gd name="connsiteY76" fmla="*/ 607566 h 607566"/>
                <a:gd name="connsiteX77" fmla="*/ 29816 w 608453"/>
                <a:gd name="connsiteY77" fmla="*/ 577649 h 607566"/>
                <a:gd name="connsiteX78" fmla="*/ 21058 w 608453"/>
                <a:gd name="connsiteY78" fmla="*/ 399524 h 607566"/>
                <a:gd name="connsiteX79" fmla="*/ 71146 w 608453"/>
                <a:gd name="connsiteY79" fmla="*/ 303787 h 607566"/>
                <a:gd name="connsiteX80" fmla="*/ 21058 w 608453"/>
                <a:gd name="connsiteY80" fmla="*/ 208051 h 607566"/>
                <a:gd name="connsiteX81" fmla="*/ 29816 w 608453"/>
                <a:gd name="connsiteY81" fmla="*/ 29773 h 607566"/>
                <a:gd name="connsiteX82" fmla="*/ 103297 w 608453"/>
                <a:gd name="connsiteY82" fmla="*/ 200 h 60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608453" h="607566">
                  <a:moveTo>
                    <a:pt x="351512" y="527474"/>
                  </a:moveTo>
                  <a:cubicBezTo>
                    <a:pt x="356887" y="527474"/>
                    <a:pt x="362108" y="529620"/>
                    <a:pt x="365947" y="533451"/>
                  </a:cubicBezTo>
                  <a:cubicBezTo>
                    <a:pt x="369785" y="537282"/>
                    <a:pt x="371935" y="542645"/>
                    <a:pt x="371935" y="548009"/>
                  </a:cubicBezTo>
                  <a:cubicBezTo>
                    <a:pt x="371935" y="553372"/>
                    <a:pt x="369785" y="558736"/>
                    <a:pt x="365947" y="562567"/>
                  </a:cubicBezTo>
                  <a:cubicBezTo>
                    <a:pt x="362108" y="566398"/>
                    <a:pt x="356887" y="568543"/>
                    <a:pt x="351512" y="568543"/>
                  </a:cubicBezTo>
                  <a:cubicBezTo>
                    <a:pt x="345984" y="568543"/>
                    <a:pt x="340764" y="566398"/>
                    <a:pt x="336925" y="562567"/>
                  </a:cubicBezTo>
                  <a:cubicBezTo>
                    <a:pt x="333086" y="558736"/>
                    <a:pt x="330936" y="553372"/>
                    <a:pt x="330936" y="548009"/>
                  </a:cubicBezTo>
                  <a:cubicBezTo>
                    <a:pt x="330936" y="542645"/>
                    <a:pt x="333086" y="537282"/>
                    <a:pt x="336925" y="533451"/>
                  </a:cubicBezTo>
                  <a:cubicBezTo>
                    <a:pt x="340764" y="529620"/>
                    <a:pt x="345984" y="527474"/>
                    <a:pt x="351512" y="527474"/>
                  </a:cubicBezTo>
                  <a:close/>
                  <a:moveTo>
                    <a:pt x="96651" y="340302"/>
                  </a:moveTo>
                  <a:cubicBezTo>
                    <a:pt x="81287" y="365464"/>
                    <a:pt x="68688" y="390318"/>
                    <a:pt x="59316" y="414406"/>
                  </a:cubicBezTo>
                  <a:cubicBezTo>
                    <a:pt x="35193" y="475929"/>
                    <a:pt x="35040" y="524871"/>
                    <a:pt x="59008" y="548652"/>
                  </a:cubicBezTo>
                  <a:cubicBezTo>
                    <a:pt x="82823" y="572586"/>
                    <a:pt x="131836" y="572432"/>
                    <a:pt x="193448" y="548345"/>
                  </a:cubicBezTo>
                  <a:cubicBezTo>
                    <a:pt x="217571" y="538986"/>
                    <a:pt x="242461" y="526405"/>
                    <a:pt x="267659" y="511063"/>
                  </a:cubicBezTo>
                  <a:cubicBezTo>
                    <a:pt x="236162" y="487742"/>
                    <a:pt x="205433" y="461200"/>
                    <a:pt x="176086" y="431743"/>
                  </a:cubicBezTo>
                  <a:cubicBezTo>
                    <a:pt x="146586" y="402439"/>
                    <a:pt x="119852" y="371601"/>
                    <a:pt x="96651" y="340302"/>
                  </a:cubicBezTo>
                  <a:close/>
                  <a:moveTo>
                    <a:pt x="304192" y="257606"/>
                  </a:moveTo>
                  <a:cubicBezTo>
                    <a:pt x="278685" y="257606"/>
                    <a:pt x="257941" y="278316"/>
                    <a:pt x="257941" y="303782"/>
                  </a:cubicBezTo>
                  <a:cubicBezTo>
                    <a:pt x="257941" y="329248"/>
                    <a:pt x="278685" y="349958"/>
                    <a:pt x="304192" y="349958"/>
                  </a:cubicBezTo>
                  <a:cubicBezTo>
                    <a:pt x="329699" y="349958"/>
                    <a:pt x="350442" y="329248"/>
                    <a:pt x="350442" y="303782"/>
                  </a:cubicBezTo>
                  <a:cubicBezTo>
                    <a:pt x="350442" y="278316"/>
                    <a:pt x="329699" y="257606"/>
                    <a:pt x="304192" y="257606"/>
                  </a:cubicBezTo>
                  <a:close/>
                  <a:moveTo>
                    <a:pt x="545278" y="234698"/>
                  </a:moveTo>
                  <a:cubicBezTo>
                    <a:pt x="550651" y="234698"/>
                    <a:pt x="556024" y="236848"/>
                    <a:pt x="559861" y="240687"/>
                  </a:cubicBezTo>
                  <a:cubicBezTo>
                    <a:pt x="563699" y="244526"/>
                    <a:pt x="565848" y="249747"/>
                    <a:pt x="565848" y="255121"/>
                  </a:cubicBezTo>
                  <a:cubicBezTo>
                    <a:pt x="565848" y="260649"/>
                    <a:pt x="563699" y="265870"/>
                    <a:pt x="559861" y="269709"/>
                  </a:cubicBezTo>
                  <a:cubicBezTo>
                    <a:pt x="556024" y="273547"/>
                    <a:pt x="550651" y="275697"/>
                    <a:pt x="545278" y="275697"/>
                  </a:cubicBezTo>
                  <a:cubicBezTo>
                    <a:pt x="539905" y="275697"/>
                    <a:pt x="534686" y="273547"/>
                    <a:pt x="530848" y="269709"/>
                  </a:cubicBezTo>
                  <a:cubicBezTo>
                    <a:pt x="527011" y="265870"/>
                    <a:pt x="524708" y="260649"/>
                    <a:pt x="524708" y="255121"/>
                  </a:cubicBezTo>
                  <a:cubicBezTo>
                    <a:pt x="524708" y="249747"/>
                    <a:pt x="527011" y="244526"/>
                    <a:pt x="530848" y="240687"/>
                  </a:cubicBezTo>
                  <a:cubicBezTo>
                    <a:pt x="534533" y="236848"/>
                    <a:pt x="539905" y="234698"/>
                    <a:pt x="545278" y="234698"/>
                  </a:cubicBezTo>
                  <a:close/>
                  <a:moveTo>
                    <a:pt x="304192" y="216492"/>
                  </a:moveTo>
                  <a:cubicBezTo>
                    <a:pt x="352440" y="216492"/>
                    <a:pt x="391622" y="255611"/>
                    <a:pt x="391622" y="303782"/>
                  </a:cubicBezTo>
                  <a:cubicBezTo>
                    <a:pt x="391622" y="351952"/>
                    <a:pt x="352440" y="391071"/>
                    <a:pt x="304192" y="391071"/>
                  </a:cubicBezTo>
                  <a:cubicBezTo>
                    <a:pt x="255944" y="391071"/>
                    <a:pt x="216761" y="351952"/>
                    <a:pt x="216761" y="303782"/>
                  </a:cubicBezTo>
                  <a:cubicBezTo>
                    <a:pt x="216761" y="255611"/>
                    <a:pt x="255944" y="216492"/>
                    <a:pt x="304192" y="216492"/>
                  </a:cubicBezTo>
                  <a:close/>
                  <a:moveTo>
                    <a:pt x="304227" y="120599"/>
                  </a:moveTo>
                  <a:cubicBezTo>
                    <a:pt x="270578" y="144533"/>
                    <a:pt x="237084" y="172917"/>
                    <a:pt x="205125" y="204829"/>
                  </a:cubicBezTo>
                  <a:cubicBezTo>
                    <a:pt x="173167" y="236741"/>
                    <a:pt x="144743" y="270188"/>
                    <a:pt x="120774" y="303787"/>
                  </a:cubicBezTo>
                  <a:cubicBezTo>
                    <a:pt x="144743" y="337387"/>
                    <a:pt x="173167" y="370833"/>
                    <a:pt x="205125" y="402746"/>
                  </a:cubicBezTo>
                  <a:cubicBezTo>
                    <a:pt x="236776" y="434504"/>
                    <a:pt x="270117" y="462734"/>
                    <a:pt x="304227" y="486822"/>
                  </a:cubicBezTo>
                  <a:cubicBezTo>
                    <a:pt x="337875" y="463041"/>
                    <a:pt x="371370" y="434658"/>
                    <a:pt x="403328" y="402746"/>
                  </a:cubicBezTo>
                  <a:cubicBezTo>
                    <a:pt x="435133" y="370987"/>
                    <a:pt x="463403" y="337847"/>
                    <a:pt x="487526" y="303787"/>
                  </a:cubicBezTo>
                  <a:cubicBezTo>
                    <a:pt x="463711" y="270188"/>
                    <a:pt x="435286" y="236588"/>
                    <a:pt x="403328" y="204829"/>
                  </a:cubicBezTo>
                  <a:cubicBezTo>
                    <a:pt x="371370" y="172917"/>
                    <a:pt x="337875" y="144533"/>
                    <a:pt x="304227" y="120599"/>
                  </a:cubicBezTo>
                  <a:close/>
                  <a:moveTo>
                    <a:pt x="112054" y="41068"/>
                  </a:moveTo>
                  <a:cubicBezTo>
                    <a:pt x="89123" y="41011"/>
                    <a:pt x="70916" y="46956"/>
                    <a:pt x="59008" y="58923"/>
                  </a:cubicBezTo>
                  <a:cubicBezTo>
                    <a:pt x="35040" y="82704"/>
                    <a:pt x="35193" y="131646"/>
                    <a:pt x="59316" y="193169"/>
                  </a:cubicBezTo>
                  <a:cubicBezTo>
                    <a:pt x="68688" y="217256"/>
                    <a:pt x="81287" y="242111"/>
                    <a:pt x="96651" y="267272"/>
                  </a:cubicBezTo>
                  <a:cubicBezTo>
                    <a:pt x="119852" y="235974"/>
                    <a:pt x="146586" y="205136"/>
                    <a:pt x="176086" y="175832"/>
                  </a:cubicBezTo>
                  <a:cubicBezTo>
                    <a:pt x="205433" y="146375"/>
                    <a:pt x="236315" y="119679"/>
                    <a:pt x="267659" y="96512"/>
                  </a:cubicBezTo>
                  <a:cubicBezTo>
                    <a:pt x="242461" y="81170"/>
                    <a:pt x="217417" y="68589"/>
                    <a:pt x="193448" y="59230"/>
                  </a:cubicBezTo>
                  <a:cubicBezTo>
                    <a:pt x="162642" y="47186"/>
                    <a:pt x="134986" y="41126"/>
                    <a:pt x="112054" y="41068"/>
                  </a:cubicBezTo>
                  <a:close/>
                  <a:moveTo>
                    <a:pt x="103297" y="200"/>
                  </a:moveTo>
                  <a:cubicBezTo>
                    <a:pt x="133527" y="-1296"/>
                    <a:pt x="169019" y="5608"/>
                    <a:pt x="208352" y="21027"/>
                  </a:cubicBezTo>
                  <a:cubicBezTo>
                    <a:pt x="239542" y="33148"/>
                    <a:pt x="271807" y="50178"/>
                    <a:pt x="304227" y="71044"/>
                  </a:cubicBezTo>
                  <a:cubicBezTo>
                    <a:pt x="336646" y="50178"/>
                    <a:pt x="368911" y="33148"/>
                    <a:pt x="400101" y="21027"/>
                  </a:cubicBezTo>
                  <a:cubicBezTo>
                    <a:pt x="439358" y="5608"/>
                    <a:pt x="474850" y="-1296"/>
                    <a:pt x="505080" y="200"/>
                  </a:cubicBezTo>
                  <a:cubicBezTo>
                    <a:pt x="535309" y="1696"/>
                    <a:pt x="560277" y="11592"/>
                    <a:pt x="578484" y="29773"/>
                  </a:cubicBezTo>
                  <a:cubicBezTo>
                    <a:pt x="615666" y="66748"/>
                    <a:pt x="618278" y="131186"/>
                    <a:pt x="586166" y="211273"/>
                  </a:cubicBezTo>
                  <a:cubicBezTo>
                    <a:pt x="582018" y="221859"/>
                    <a:pt x="570033" y="226922"/>
                    <a:pt x="559432" y="222626"/>
                  </a:cubicBezTo>
                  <a:cubicBezTo>
                    <a:pt x="548830" y="218484"/>
                    <a:pt x="543760" y="206517"/>
                    <a:pt x="548062" y="195930"/>
                  </a:cubicBezTo>
                  <a:cubicBezTo>
                    <a:pt x="573260" y="133180"/>
                    <a:pt x="573721" y="83164"/>
                    <a:pt x="549445" y="58923"/>
                  </a:cubicBezTo>
                  <a:cubicBezTo>
                    <a:pt x="525630" y="34989"/>
                    <a:pt x="476617" y="35142"/>
                    <a:pt x="415005" y="59230"/>
                  </a:cubicBezTo>
                  <a:cubicBezTo>
                    <a:pt x="390883" y="68589"/>
                    <a:pt x="365992" y="81170"/>
                    <a:pt x="340794" y="96512"/>
                  </a:cubicBezTo>
                  <a:cubicBezTo>
                    <a:pt x="372138" y="119679"/>
                    <a:pt x="403021" y="146375"/>
                    <a:pt x="432367" y="175832"/>
                  </a:cubicBezTo>
                  <a:cubicBezTo>
                    <a:pt x="503812" y="247021"/>
                    <a:pt x="558817" y="326494"/>
                    <a:pt x="587395" y="399524"/>
                  </a:cubicBezTo>
                  <a:cubicBezTo>
                    <a:pt x="618278" y="477923"/>
                    <a:pt x="615052" y="541287"/>
                    <a:pt x="578484" y="577649"/>
                  </a:cubicBezTo>
                  <a:cubicBezTo>
                    <a:pt x="558664" y="597594"/>
                    <a:pt x="530854" y="607566"/>
                    <a:pt x="496898" y="607566"/>
                  </a:cubicBezTo>
                  <a:cubicBezTo>
                    <a:pt x="467706" y="607566"/>
                    <a:pt x="433903" y="600202"/>
                    <a:pt x="396875" y="585320"/>
                  </a:cubicBezTo>
                  <a:cubicBezTo>
                    <a:pt x="386273" y="581177"/>
                    <a:pt x="381203" y="569210"/>
                    <a:pt x="385505" y="558624"/>
                  </a:cubicBezTo>
                  <a:cubicBezTo>
                    <a:pt x="389654" y="548191"/>
                    <a:pt x="401638" y="542975"/>
                    <a:pt x="412086" y="547271"/>
                  </a:cubicBezTo>
                  <a:cubicBezTo>
                    <a:pt x="475080" y="572432"/>
                    <a:pt x="525169" y="572892"/>
                    <a:pt x="549445" y="548652"/>
                  </a:cubicBezTo>
                  <a:cubicBezTo>
                    <a:pt x="573414" y="524871"/>
                    <a:pt x="573260" y="475929"/>
                    <a:pt x="549138" y="414406"/>
                  </a:cubicBezTo>
                  <a:cubicBezTo>
                    <a:pt x="539765" y="390318"/>
                    <a:pt x="527166" y="365464"/>
                    <a:pt x="511802" y="340302"/>
                  </a:cubicBezTo>
                  <a:cubicBezTo>
                    <a:pt x="488448" y="371754"/>
                    <a:pt x="461867" y="402439"/>
                    <a:pt x="432367" y="431743"/>
                  </a:cubicBezTo>
                  <a:cubicBezTo>
                    <a:pt x="361075" y="503085"/>
                    <a:pt x="281487" y="558010"/>
                    <a:pt x="208352" y="586547"/>
                  </a:cubicBezTo>
                  <a:cubicBezTo>
                    <a:pt x="172552" y="600509"/>
                    <a:pt x="139980" y="607566"/>
                    <a:pt x="111555" y="607566"/>
                  </a:cubicBezTo>
                  <a:cubicBezTo>
                    <a:pt x="77599" y="607566"/>
                    <a:pt x="49790" y="597594"/>
                    <a:pt x="29816" y="577649"/>
                  </a:cubicBezTo>
                  <a:cubicBezTo>
                    <a:pt x="-6598" y="541287"/>
                    <a:pt x="-9825" y="477923"/>
                    <a:pt x="21058" y="399524"/>
                  </a:cubicBezTo>
                  <a:cubicBezTo>
                    <a:pt x="33196" y="368379"/>
                    <a:pt x="50251" y="336160"/>
                    <a:pt x="71146" y="303787"/>
                  </a:cubicBezTo>
                  <a:cubicBezTo>
                    <a:pt x="50251" y="271415"/>
                    <a:pt x="33196" y="239196"/>
                    <a:pt x="21058" y="208051"/>
                  </a:cubicBezTo>
                  <a:cubicBezTo>
                    <a:pt x="-9825" y="129498"/>
                    <a:pt x="-6598" y="66287"/>
                    <a:pt x="29816" y="29773"/>
                  </a:cubicBezTo>
                  <a:cubicBezTo>
                    <a:pt x="48100" y="11592"/>
                    <a:pt x="73067" y="1696"/>
                    <a:pt x="103297" y="2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810817" y="4020313"/>
              <a:ext cx="175510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1600" dirty="0">
                  <a:sym typeface="+mn-ea"/>
                </a:rPr>
                <a:t>个人相关工作量及</a:t>
              </a:r>
              <a:r>
                <a:rPr lang="zh-CN" altLang="zh-CN" sz="1600" dirty="0">
                  <a:sym typeface="+mn-ea"/>
                </a:rPr>
                <a:t>心得体会</a:t>
              </a:r>
              <a:endParaRPr lang="zh-CN" altLang="zh-CN" sz="1600" dirty="0">
                <a:sym typeface="+mn-ea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124948" y="2532600"/>
              <a:ext cx="1126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4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3200" b="1" dirty="0">
                <a:solidFill>
                  <a:schemeClr val="accent4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83" name="直接连接符 82"/>
          <p:cNvCxnSpPr/>
          <p:nvPr/>
        </p:nvCxnSpPr>
        <p:spPr>
          <a:xfrm>
            <a:off x="3701085" y="2581722"/>
            <a:ext cx="0" cy="2306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6095999" y="2581722"/>
            <a:ext cx="0" cy="2306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490913" y="2581722"/>
            <a:ext cx="0" cy="2306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6415903" y="2532600"/>
            <a:ext cx="1755106" cy="1824898"/>
            <a:chOff x="6415903" y="2532600"/>
            <a:chExt cx="1755106" cy="1824898"/>
          </a:xfrm>
        </p:grpSpPr>
        <p:grpSp>
          <p:nvGrpSpPr>
            <p:cNvPr id="94" name="组合 93"/>
            <p:cNvGrpSpPr/>
            <p:nvPr/>
          </p:nvGrpSpPr>
          <p:grpSpPr>
            <a:xfrm>
              <a:off x="6415903" y="2532600"/>
              <a:ext cx="1755106" cy="1824898"/>
              <a:chOff x="6415903" y="2532600"/>
              <a:chExt cx="1755106" cy="1824898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990799" y="3226108"/>
                <a:ext cx="605314" cy="60531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6415903" y="4020313"/>
                <a:ext cx="175510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zh-CN" sz="1600" dirty="0">
                    <a:sym typeface="+mn-ea"/>
                  </a:rPr>
                  <a:t>使用的辅助</a:t>
                </a:r>
                <a:r>
                  <a:rPr lang="zh-CN" altLang="zh-CN" sz="1600" dirty="0" smtClean="0">
                    <a:sym typeface="+mn-ea"/>
                  </a:rPr>
                  <a:t>工具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6730034" y="2532600"/>
                <a:ext cx="1126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200" b="1" dirty="0">
                    <a:solidFill>
                      <a:schemeClr val="accent3"/>
                    </a:solidFill>
                    <a:latin typeface="Century Gothic" panose="020B0502020202020204" pitchFamily="34" charset="0"/>
                  </a:rPr>
                  <a:t>03</a:t>
                </a:r>
                <a:endParaRPr lang="zh-CN" altLang="en-US" sz="3200" b="1" dirty="0">
                  <a:solidFill>
                    <a:schemeClr val="accent3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90" name="椭圆 67"/>
            <p:cNvSpPr/>
            <p:nvPr/>
          </p:nvSpPr>
          <p:spPr>
            <a:xfrm>
              <a:off x="7177120" y="3389355"/>
              <a:ext cx="232674" cy="278821"/>
            </a:xfrm>
            <a:custGeom>
              <a:avLst/>
              <a:gdLst>
                <a:gd name="connsiteX0" fmla="*/ 302484 w 506307"/>
                <a:gd name="connsiteY0" fmla="*/ 265467 h 606722"/>
                <a:gd name="connsiteX1" fmla="*/ 336843 w 506307"/>
                <a:gd name="connsiteY1" fmla="*/ 309185 h 606722"/>
                <a:gd name="connsiteX2" fmla="*/ 354379 w 506307"/>
                <a:gd name="connsiteY2" fmla="*/ 328645 h 606722"/>
                <a:gd name="connsiteX3" fmla="*/ 316460 w 506307"/>
                <a:gd name="connsiteY3" fmla="*/ 366587 h 606722"/>
                <a:gd name="connsiteX4" fmla="*/ 278451 w 506307"/>
                <a:gd name="connsiteY4" fmla="*/ 328645 h 606722"/>
                <a:gd name="connsiteX5" fmla="*/ 302484 w 506307"/>
                <a:gd name="connsiteY5" fmla="*/ 265467 h 606722"/>
                <a:gd name="connsiteX6" fmla="*/ 355421 w 506307"/>
                <a:gd name="connsiteY6" fmla="*/ 178031 h 606722"/>
                <a:gd name="connsiteX7" fmla="*/ 338901 w 506307"/>
                <a:gd name="connsiteY7" fmla="*/ 178631 h 606722"/>
                <a:gd name="connsiteX8" fmla="*/ 227830 w 506307"/>
                <a:gd name="connsiteY8" fmla="*/ 328645 h 606722"/>
                <a:gd name="connsiteX9" fmla="*/ 316384 w 506307"/>
                <a:gd name="connsiteY9" fmla="*/ 417071 h 606722"/>
                <a:gd name="connsiteX10" fmla="*/ 405027 w 506307"/>
                <a:gd name="connsiteY10" fmla="*/ 328645 h 606722"/>
                <a:gd name="connsiteX11" fmla="*/ 360883 w 506307"/>
                <a:gd name="connsiteY11" fmla="*/ 264658 h 606722"/>
                <a:gd name="connsiteX12" fmla="*/ 351894 w 506307"/>
                <a:gd name="connsiteY12" fmla="*/ 254349 h 606722"/>
                <a:gd name="connsiteX13" fmla="*/ 367113 w 506307"/>
                <a:gd name="connsiteY13" fmla="*/ 218889 h 606722"/>
                <a:gd name="connsiteX14" fmla="*/ 368804 w 506307"/>
                <a:gd name="connsiteY14" fmla="*/ 187695 h 606722"/>
                <a:gd name="connsiteX15" fmla="*/ 355421 w 506307"/>
                <a:gd name="connsiteY15" fmla="*/ 178031 h 606722"/>
                <a:gd name="connsiteX16" fmla="*/ 177190 w 506307"/>
                <a:gd name="connsiteY16" fmla="*/ 0 h 606722"/>
                <a:gd name="connsiteX17" fmla="*/ 430302 w 506307"/>
                <a:gd name="connsiteY17" fmla="*/ 0 h 606722"/>
                <a:gd name="connsiteX18" fmla="*/ 506307 w 506307"/>
                <a:gd name="connsiteY18" fmla="*/ 75807 h 606722"/>
                <a:gd name="connsiteX19" fmla="*/ 506307 w 506307"/>
                <a:gd name="connsiteY19" fmla="*/ 530826 h 606722"/>
                <a:gd name="connsiteX20" fmla="*/ 430302 w 506307"/>
                <a:gd name="connsiteY20" fmla="*/ 606722 h 606722"/>
                <a:gd name="connsiteX21" fmla="*/ 177190 w 506307"/>
                <a:gd name="connsiteY21" fmla="*/ 606722 h 606722"/>
                <a:gd name="connsiteX22" fmla="*/ 101255 w 506307"/>
                <a:gd name="connsiteY22" fmla="*/ 0 h 606722"/>
                <a:gd name="connsiteX23" fmla="*/ 126524 w 506307"/>
                <a:gd name="connsiteY23" fmla="*/ 0 h 606722"/>
                <a:gd name="connsiteX24" fmla="*/ 126524 w 506307"/>
                <a:gd name="connsiteY24" fmla="*/ 606722 h 606722"/>
                <a:gd name="connsiteX25" fmla="*/ 101255 w 506307"/>
                <a:gd name="connsiteY25" fmla="*/ 606722 h 606722"/>
                <a:gd name="connsiteX26" fmla="*/ 25269 w 506307"/>
                <a:gd name="connsiteY26" fmla="*/ 530826 h 606722"/>
                <a:gd name="connsiteX27" fmla="*/ 25269 w 506307"/>
                <a:gd name="connsiteY27" fmla="*/ 505587 h 606722"/>
                <a:gd name="connsiteX28" fmla="*/ 0 w 506307"/>
                <a:gd name="connsiteY28" fmla="*/ 480259 h 606722"/>
                <a:gd name="connsiteX29" fmla="*/ 25269 w 506307"/>
                <a:gd name="connsiteY29" fmla="*/ 455019 h 606722"/>
                <a:gd name="connsiteX30" fmla="*/ 25269 w 506307"/>
                <a:gd name="connsiteY30" fmla="*/ 328645 h 606722"/>
                <a:gd name="connsiteX31" fmla="*/ 0 w 506307"/>
                <a:gd name="connsiteY31" fmla="*/ 303317 h 606722"/>
                <a:gd name="connsiteX32" fmla="*/ 25269 w 506307"/>
                <a:gd name="connsiteY32" fmla="*/ 278077 h 606722"/>
                <a:gd name="connsiteX33" fmla="*/ 25269 w 506307"/>
                <a:gd name="connsiteY33" fmla="*/ 151703 h 606722"/>
                <a:gd name="connsiteX34" fmla="*/ 0 w 506307"/>
                <a:gd name="connsiteY34" fmla="*/ 126374 h 606722"/>
                <a:gd name="connsiteX35" fmla="*/ 25269 w 506307"/>
                <a:gd name="connsiteY35" fmla="*/ 101135 h 606722"/>
                <a:gd name="connsiteX36" fmla="*/ 25269 w 506307"/>
                <a:gd name="connsiteY36" fmla="*/ 75807 h 606722"/>
                <a:gd name="connsiteX37" fmla="*/ 101255 w 506307"/>
                <a:gd name="connsiteY3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06307" h="606722">
                  <a:moveTo>
                    <a:pt x="302484" y="265467"/>
                  </a:moveTo>
                  <a:cubicBezTo>
                    <a:pt x="305244" y="278440"/>
                    <a:pt x="313433" y="295590"/>
                    <a:pt x="336843" y="309185"/>
                  </a:cubicBezTo>
                  <a:cubicBezTo>
                    <a:pt x="342985" y="312295"/>
                    <a:pt x="354379" y="321181"/>
                    <a:pt x="354379" y="328645"/>
                  </a:cubicBezTo>
                  <a:cubicBezTo>
                    <a:pt x="354379" y="349526"/>
                    <a:pt x="337378" y="366587"/>
                    <a:pt x="316460" y="366587"/>
                  </a:cubicBezTo>
                  <a:cubicBezTo>
                    <a:pt x="295452" y="366587"/>
                    <a:pt x="278451" y="349526"/>
                    <a:pt x="278451" y="328645"/>
                  </a:cubicBezTo>
                  <a:cubicBezTo>
                    <a:pt x="278451" y="302165"/>
                    <a:pt x="289044" y="281284"/>
                    <a:pt x="302484" y="265467"/>
                  </a:cubicBezTo>
                  <a:close/>
                  <a:moveTo>
                    <a:pt x="355421" y="178031"/>
                  </a:moveTo>
                  <a:cubicBezTo>
                    <a:pt x="350137" y="176431"/>
                    <a:pt x="344330" y="176543"/>
                    <a:pt x="338901" y="178631"/>
                  </a:cubicBezTo>
                  <a:cubicBezTo>
                    <a:pt x="334362" y="180408"/>
                    <a:pt x="227830" y="222977"/>
                    <a:pt x="227830" y="328645"/>
                  </a:cubicBezTo>
                  <a:cubicBezTo>
                    <a:pt x="227830" y="377435"/>
                    <a:pt x="267524" y="417071"/>
                    <a:pt x="316384" y="417071"/>
                  </a:cubicBezTo>
                  <a:cubicBezTo>
                    <a:pt x="365244" y="417071"/>
                    <a:pt x="405027" y="377435"/>
                    <a:pt x="405027" y="328645"/>
                  </a:cubicBezTo>
                  <a:cubicBezTo>
                    <a:pt x="405027" y="287231"/>
                    <a:pt x="363820" y="265991"/>
                    <a:pt x="360883" y="264658"/>
                  </a:cubicBezTo>
                  <a:cubicBezTo>
                    <a:pt x="352784" y="260036"/>
                    <a:pt x="352161" y="255948"/>
                    <a:pt x="351894" y="254349"/>
                  </a:cubicBezTo>
                  <a:cubicBezTo>
                    <a:pt x="350203" y="244217"/>
                    <a:pt x="359993" y="227154"/>
                    <a:pt x="367113" y="218889"/>
                  </a:cubicBezTo>
                  <a:cubicBezTo>
                    <a:pt x="374767" y="210091"/>
                    <a:pt x="375479" y="197294"/>
                    <a:pt x="368804" y="187695"/>
                  </a:cubicBezTo>
                  <a:cubicBezTo>
                    <a:pt x="365467" y="182941"/>
                    <a:pt x="360705" y="179630"/>
                    <a:pt x="355421" y="178031"/>
                  </a:cubicBezTo>
                  <a:close/>
                  <a:moveTo>
                    <a:pt x="177190" y="0"/>
                  </a:moveTo>
                  <a:lnTo>
                    <a:pt x="430302" y="0"/>
                  </a:lnTo>
                  <a:cubicBezTo>
                    <a:pt x="472221" y="0"/>
                    <a:pt x="506307" y="34038"/>
                    <a:pt x="506307" y="75807"/>
                  </a:cubicBezTo>
                  <a:lnTo>
                    <a:pt x="506307" y="530826"/>
                  </a:lnTo>
                  <a:cubicBezTo>
                    <a:pt x="506307" y="572684"/>
                    <a:pt x="472221" y="606722"/>
                    <a:pt x="430302" y="606722"/>
                  </a:cubicBezTo>
                  <a:lnTo>
                    <a:pt x="177190" y="606722"/>
                  </a:lnTo>
                  <a:close/>
                  <a:moveTo>
                    <a:pt x="101255" y="0"/>
                  </a:moveTo>
                  <a:lnTo>
                    <a:pt x="126524" y="0"/>
                  </a:lnTo>
                  <a:lnTo>
                    <a:pt x="126524" y="606722"/>
                  </a:lnTo>
                  <a:lnTo>
                    <a:pt x="101255" y="606722"/>
                  </a:lnTo>
                  <a:cubicBezTo>
                    <a:pt x="59347" y="606722"/>
                    <a:pt x="25269" y="572684"/>
                    <a:pt x="25269" y="530826"/>
                  </a:cubicBezTo>
                  <a:lnTo>
                    <a:pt x="25269" y="505587"/>
                  </a:lnTo>
                  <a:cubicBezTo>
                    <a:pt x="11300" y="505587"/>
                    <a:pt x="0" y="494211"/>
                    <a:pt x="0" y="480259"/>
                  </a:cubicBezTo>
                  <a:cubicBezTo>
                    <a:pt x="0" y="466306"/>
                    <a:pt x="11300" y="455019"/>
                    <a:pt x="25269" y="455019"/>
                  </a:cubicBezTo>
                  <a:lnTo>
                    <a:pt x="25269" y="328645"/>
                  </a:lnTo>
                  <a:cubicBezTo>
                    <a:pt x="11300" y="328645"/>
                    <a:pt x="0" y="317269"/>
                    <a:pt x="0" y="303317"/>
                  </a:cubicBezTo>
                  <a:cubicBezTo>
                    <a:pt x="0" y="289364"/>
                    <a:pt x="11300" y="278077"/>
                    <a:pt x="25269" y="278077"/>
                  </a:cubicBezTo>
                  <a:lnTo>
                    <a:pt x="25269" y="151703"/>
                  </a:lnTo>
                  <a:cubicBezTo>
                    <a:pt x="11300" y="151703"/>
                    <a:pt x="0" y="140327"/>
                    <a:pt x="0" y="126374"/>
                  </a:cubicBezTo>
                  <a:cubicBezTo>
                    <a:pt x="0" y="112422"/>
                    <a:pt x="11300" y="101135"/>
                    <a:pt x="25269" y="101135"/>
                  </a:cubicBezTo>
                  <a:lnTo>
                    <a:pt x="25269" y="75807"/>
                  </a:lnTo>
                  <a:cubicBezTo>
                    <a:pt x="25269" y="34038"/>
                    <a:pt x="59347" y="0"/>
                    <a:pt x="1012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3a401fc2-d0a3-4f3b-bec1-cb7f045183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582738" y="2494870"/>
            <a:ext cx="3580368" cy="2859088"/>
            <a:chOff x="3148807" y="2162175"/>
            <a:chExt cx="5894387" cy="4706938"/>
          </a:xfrm>
        </p:grpSpPr>
        <p:sp>
          <p:nvSpPr>
            <p:cNvPr id="3" name="íšlide"/>
            <p:cNvSpPr/>
            <p:nvPr/>
          </p:nvSpPr>
          <p:spPr bwMode="auto">
            <a:xfrm>
              <a:off x="7633494" y="4745038"/>
              <a:ext cx="1373187" cy="1316038"/>
            </a:xfrm>
            <a:custGeom>
              <a:avLst/>
              <a:gdLst>
                <a:gd name="T0" fmla="*/ 865 w 865"/>
                <a:gd name="T1" fmla="*/ 274 h 829"/>
                <a:gd name="T2" fmla="*/ 759 w 865"/>
                <a:gd name="T3" fmla="*/ 593 h 829"/>
                <a:gd name="T4" fmla="*/ 562 w 865"/>
                <a:gd name="T5" fmla="*/ 761 h 829"/>
                <a:gd name="T6" fmla="*/ 562 w 865"/>
                <a:gd name="T7" fmla="*/ 829 h 829"/>
                <a:gd name="T8" fmla="*/ 129 w 865"/>
                <a:gd name="T9" fmla="*/ 829 h 829"/>
                <a:gd name="T10" fmla="*/ 0 w 865"/>
                <a:gd name="T11" fmla="*/ 335 h 829"/>
                <a:gd name="T12" fmla="*/ 288 w 865"/>
                <a:gd name="T13" fmla="*/ 0 h 829"/>
                <a:gd name="T14" fmla="*/ 865 w 865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829">
                  <a:moveTo>
                    <a:pt x="865" y="274"/>
                  </a:moveTo>
                  <a:lnTo>
                    <a:pt x="759" y="593"/>
                  </a:lnTo>
                  <a:lnTo>
                    <a:pt x="562" y="761"/>
                  </a:lnTo>
                  <a:lnTo>
                    <a:pt x="562" y="829"/>
                  </a:lnTo>
                  <a:lnTo>
                    <a:pt x="129" y="829"/>
                  </a:lnTo>
                  <a:lnTo>
                    <a:pt x="0" y="335"/>
                  </a:lnTo>
                  <a:lnTo>
                    <a:pt x="288" y="0"/>
                  </a:lnTo>
                  <a:lnTo>
                    <a:pt x="865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íṩlídê"/>
            <p:cNvSpPr/>
            <p:nvPr/>
          </p:nvSpPr>
          <p:spPr bwMode="auto">
            <a:xfrm>
              <a:off x="7681119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ş1îḓe"/>
            <p:cNvSpPr/>
            <p:nvPr/>
          </p:nvSpPr>
          <p:spPr bwMode="auto">
            <a:xfrm>
              <a:off x="7549357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ṩ1ïďe"/>
            <p:cNvSpPr/>
            <p:nvPr/>
          </p:nvSpPr>
          <p:spPr bwMode="auto">
            <a:xfrm>
              <a:off x="3196432" y="4745038"/>
              <a:ext cx="1362075" cy="1316038"/>
            </a:xfrm>
            <a:custGeom>
              <a:avLst/>
              <a:gdLst>
                <a:gd name="T0" fmla="*/ 0 w 858"/>
                <a:gd name="T1" fmla="*/ 274 h 829"/>
                <a:gd name="T2" fmla="*/ 99 w 858"/>
                <a:gd name="T3" fmla="*/ 593 h 829"/>
                <a:gd name="T4" fmla="*/ 296 w 858"/>
                <a:gd name="T5" fmla="*/ 761 h 829"/>
                <a:gd name="T6" fmla="*/ 296 w 858"/>
                <a:gd name="T7" fmla="*/ 829 h 829"/>
                <a:gd name="T8" fmla="*/ 729 w 858"/>
                <a:gd name="T9" fmla="*/ 829 h 829"/>
                <a:gd name="T10" fmla="*/ 858 w 858"/>
                <a:gd name="T11" fmla="*/ 335 h 829"/>
                <a:gd name="T12" fmla="*/ 570 w 858"/>
                <a:gd name="T13" fmla="*/ 0 h 829"/>
                <a:gd name="T14" fmla="*/ 0 w 858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8" h="829">
                  <a:moveTo>
                    <a:pt x="0" y="274"/>
                  </a:moveTo>
                  <a:lnTo>
                    <a:pt x="99" y="593"/>
                  </a:lnTo>
                  <a:lnTo>
                    <a:pt x="296" y="761"/>
                  </a:lnTo>
                  <a:lnTo>
                    <a:pt x="296" y="829"/>
                  </a:lnTo>
                  <a:lnTo>
                    <a:pt x="729" y="829"/>
                  </a:lnTo>
                  <a:lnTo>
                    <a:pt x="858" y="335"/>
                  </a:lnTo>
                  <a:lnTo>
                    <a:pt x="570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ṡľïḋé"/>
            <p:cNvSpPr/>
            <p:nvPr/>
          </p:nvSpPr>
          <p:spPr bwMode="auto">
            <a:xfrm>
              <a:off x="3594894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ṡľîḓê"/>
            <p:cNvSpPr/>
            <p:nvPr/>
          </p:nvSpPr>
          <p:spPr bwMode="auto">
            <a:xfrm>
              <a:off x="3461544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îḓe"/>
            <p:cNvSpPr/>
            <p:nvPr/>
          </p:nvSpPr>
          <p:spPr bwMode="auto">
            <a:xfrm>
              <a:off x="6114257" y="2162175"/>
              <a:ext cx="1976437" cy="3597275"/>
            </a:xfrm>
            <a:custGeom>
              <a:avLst/>
              <a:gdLst>
                <a:gd name="T0" fmla="*/ 0 w 164"/>
                <a:gd name="T1" fmla="*/ 298 h 298"/>
                <a:gd name="T2" fmla="*/ 164 w 164"/>
                <a:gd name="T3" fmla="*/ 39 h 298"/>
                <a:gd name="T4" fmla="*/ 161 w 164"/>
                <a:gd name="T5" fmla="*/ 0 h 298"/>
                <a:gd name="T6" fmla="*/ 2 w 164"/>
                <a:gd name="T7" fmla="*/ 48 h 298"/>
                <a:gd name="T8" fmla="*/ 0 w 164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98">
                  <a:moveTo>
                    <a:pt x="0" y="298"/>
                  </a:moveTo>
                  <a:cubicBezTo>
                    <a:pt x="164" y="39"/>
                    <a:pt x="164" y="39"/>
                    <a:pt x="164" y="39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2" y="15"/>
                    <a:pt x="2" y="48"/>
                  </a:cubicBezTo>
                  <a:cubicBezTo>
                    <a:pt x="2" y="71"/>
                    <a:pt x="0" y="298"/>
                    <a:pt x="0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şḷídè"/>
            <p:cNvSpPr/>
            <p:nvPr/>
          </p:nvSpPr>
          <p:spPr bwMode="auto">
            <a:xfrm>
              <a:off x="6161882" y="2259013"/>
              <a:ext cx="2122487" cy="3500438"/>
            </a:xfrm>
            <a:custGeom>
              <a:avLst/>
              <a:gdLst>
                <a:gd name="T0" fmla="*/ 0 w 176"/>
                <a:gd name="T1" fmla="*/ 290 h 290"/>
                <a:gd name="T2" fmla="*/ 176 w 176"/>
                <a:gd name="T3" fmla="*/ 40 h 290"/>
                <a:gd name="T4" fmla="*/ 173 w 176"/>
                <a:gd name="T5" fmla="*/ 0 h 290"/>
                <a:gd name="T6" fmla="*/ 3 w 176"/>
                <a:gd name="T7" fmla="*/ 40 h 290"/>
                <a:gd name="T8" fmla="*/ 0 w 176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90">
                  <a:moveTo>
                    <a:pt x="0" y="290"/>
                  </a:moveTo>
                  <a:cubicBezTo>
                    <a:pt x="176" y="40"/>
                    <a:pt x="176" y="40"/>
                    <a:pt x="176" y="4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3" y="16"/>
                    <a:pt x="3" y="40"/>
                  </a:cubicBezTo>
                  <a:cubicBezTo>
                    <a:pt x="3" y="63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śḷiďé"/>
            <p:cNvSpPr/>
            <p:nvPr/>
          </p:nvSpPr>
          <p:spPr bwMode="auto">
            <a:xfrm>
              <a:off x="6161882" y="2343150"/>
              <a:ext cx="2206625" cy="3427413"/>
            </a:xfrm>
            <a:custGeom>
              <a:avLst/>
              <a:gdLst>
                <a:gd name="T0" fmla="*/ 0 w 183"/>
                <a:gd name="T1" fmla="*/ 284 h 284"/>
                <a:gd name="T2" fmla="*/ 183 w 183"/>
                <a:gd name="T3" fmla="*/ 27 h 284"/>
                <a:gd name="T4" fmla="*/ 183 w 183"/>
                <a:gd name="T5" fmla="*/ 0 h 284"/>
                <a:gd name="T6" fmla="*/ 10 w 183"/>
                <a:gd name="T7" fmla="*/ 35 h 284"/>
                <a:gd name="T8" fmla="*/ 0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284"/>
                  </a:moveTo>
                  <a:cubicBezTo>
                    <a:pt x="183" y="27"/>
                    <a:pt x="183" y="27"/>
                    <a:pt x="183" y="27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0" y="10"/>
                    <a:pt x="10" y="35"/>
                  </a:cubicBezTo>
                  <a:cubicBezTo>
                    <a:pt x="10" y="5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ṣḻíḑê"/>
            <p:cNvSpPr/>
            <p:nvPr/>
          </p:nvSpPr>
          <p:spPr bwMode="auto">
            <a:xfrm>
              <a:off x="6150769" y="2439988"/>
              <a:ext cx="2349500" cy="3379788"/>
            </a:xfrm>
            <a:custGeom>
              <a:avLst/>
              <a:gdLst>
                <a:gd name="T0" fmla="*/ 1 w 195"/>
                <a:gd name="T1" fmla="*/ 280 h 280"/>
                <a:gd name="T2" fmla="*/ 195 w 195"/>
                <a:gd name="T3" fmla="*/ 39 h 280"/>
                <a:gd name="T4" fmla="*/ 195 w 195"/>
                <a:gd name="T5" fmla="*/ 0 h 280"/>
                <a:gd name="T6" fmla="*/ 17 w 195"/>
                <a:gd name="T7" fmla="*/ 25 h 280"/>
                <a:gd name="T8" fmla="*/ 1 w 195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80">
                  <a:moveTo>
                    <a:pt x="1" y="280"/>
                  </a:moveTo>
                  <a:cubicBezTo>
                    <a:pt x="195" y="39"/>
                    <a:pt x="195" y="39"/>
                    <a:pt x="195" y="39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35" y="7"/>
                    <a:pt x="17" y="25"/>
                  </a:cubicBezTo>
                  <a:cubicBezTo>
                    <a:pt x="0" y="43"/>
                    <a:pt x="1" y="280"/>
                    <a:pt x="1" y="2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ṡlîdé"/>
            <p:cNvSpPr/>
            <p:nvPr/>
          </p:nvSpPr>
          <p:spPr bwMode="auto">
            <a:xfrm>
              <a:off x="3991769" y="2259013"/>
              <a:ext cx="2146300" cy="3500438"/>
            </a:xfrm>
            <a:custGeom>
              <a:avLst/>
              <a:gdLst>
                <a:gd name="T0" fmla="*/ 176 w 178"/>
                <a:gd name="T1" fmla="*/ 290 h 290"/>
                <a:gd name="T2" fmla="*/ 0 w 178"/>
                <a:gd name="T3" fmla="*/ 40 h 290"/>
                <a:gd name="T4" fmla="*/ 3 w 178"/>
                <a:gd name="T5" fmla="*/ 0 h 290"/>
                <a:gd name="T6" fmla="*/ 178 w 178"/>
                <a:gd name="T7" fmla="*/ 40 h 290"/>
                <a:gd name="T8" fmla="*/ 176 w 178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90">
                  <a:moveTo>
                    <a:pt x="176" y="29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78" y="16"/>
                    <a:pt x="178" y="40"/>
                  </a:cubicBezTo>
                  <a:cubicBezTo>
                    <a:pt x="178" y="63"/>
                    <a:pt x="176" y="290"/>
                    <a:pt x="17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1iḋe"/>
            <p:cNvSpPr/>
            <p:nvPr/>
          </p:nvSpPr>
          <p:spPr bwMode="auto">
            <a:xfrm>
              <a:off x="3907632" y="2343150"/>
              <a:ext cx="2206625" cy="3427413"/>
            </a:xfrm>
            <a:custGeom>
              <a:avLst/>
              <a:gdLst>
                <a:gd name="T0" fmla="*/ 183 w 183"/>
                <a:gd name="T1" fmla="*/ 284 h 284"/>
                <a:gd name="T2" fmla="*/ 0 w 183"/>
                <a:gd name="T3" fmla="*/ 27 h 284"/>
                <a:gd name="T4" fmla="*/ 0 w 183"/>
                <a:gd name="T5" fmla="*/ 0 h 284"/>
                <a:gd name="T6" fmla="*/ 181 w 183"/>
                <a:gd name="T7" fmla="*/ 35 h 284"/>
                <a:gd name="T8" fmla="*/ 183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183" y="28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1" y="10"/>
                    <a:pt x="181" y="35"/>
                  </a:cubicBezTo>
                  <a:cubicBezTo>
                    <a:pt x="181" y="59"/>
                    <a:pt x="183" y="284"/>
                    <a:pt x="183" y="28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ṣḷïḑê"/>
            <p:cNvSpPr/>
            <p:nvPr/>
          </p:nvSpPr>
          <p:spPr bwMode="auto">
            <a:xfrm>
              <a:off x="3775869" y="2439988"/>
              <a:ext cx="2459037" cy="3379788"/>
            </a:xfrm>
            <a:custGeom>
              <a:avLst/>
              <a:gdLst>
                <a:gd name="T0" fmla="*/ 194 w 204"/>
                <a:gd name="T1" fmla="*/ 280 h 280"/>
                <a:gd name="T2" fmla="*/ 0 w 204"/>
                <a:gd name="T3" fmla="*/ 39 h 280"/>
                <a:gd name="T4" fmla="*/ 0 w 204"/>
                <a:gd name="T5" fmla="*/ 0 h 280"/>
                <a:gd name="T6" fmla="*/ 186 w 204"/>
                <a:gd name="T7" fmla="*/ 25 h 280"/>
                <a:gd name="T8" fmla="*/ 194 w 204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0">
                  <a:moveTo>
                    <a:pt x="194" y="28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9" y="7"/>
                    <a:pt x="186" y="25"/>
                  </a:cubicBezTo>
                  <a:cubicBezTo>
                    <a:pt x="204" y="43"/>
                    <a:pt x="194" y="280"/>
                    <a:pt x="194" y="2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şlïḋê"/>
            <p:cNvSpPr/>
            <p:nvPr/>
          </p:nvSpPr>
          <p:spPr bwMode="auto">
            <a:xfrm>
              <a:off x="6487319" y="2571750"/>
              <a:ext cx="2146300" cy="3248025"/>
            </a:xfrm>
            <a:custGeom>
              <a:avLst/>
              <a:gdLst>
                <a:gd name="T0" fmla="*/ 0 w 178"/>
                <a:gd name="T1" fmla="*/ 269 h 269"/>
                <a:gd name="T2" fmla="*/ 170 w 178"/>
                <a:gd name="T3" fmla="*/ 255 h 269"/>
                <a:gd name="T4" fmla="*/ 178 w 178"/>
                <a:gd name="T5" fmla="*/ 246 h 269"/>
                <a:gd name="T6" fmla="*/ 178 w 178"/>
                <a:gd name="T7" fmla="*/ 9 h 269"/>
                <a:gd name="T8" fmla="*/ 169 w 178"/>
                <a:gd name="T9" fmla="*/ 0 h 269"/>
                <a:gd name="T10" fmla="*/ 0 w 178"/>
                <a:gd name="T11" fmla="*/ 14 h 269"/>
                <a:gd name="T12" fmla="*/ 0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0" y="269"/>
                  </a:moveTo>
                  <a:cubicBezTo>
                    <a:pt x="170" y="255"/>
                    <a:pt x="170" y="255"/>
                    <a:pt x="170" y="255"/>
                  </a:cubicBezTo>
                  <a:cubicBezTo>
                    <a:pt x="175" y="254"/>
                    <a:pt x="178" y="251"/>
                    <a:pt x="178" y="246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4"/>
                    <a:pt x="174" y="0"/>
                    <a:pt x="169" y="0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ļîďe"/>
            <p:cNvSpPr/>
            <p:nvPr/>
          </p:nvSpPr>
          <p:spPr bwMode="auto">
            <a:xfrm>
              <a:off x="3642519" y="2571750"/>
              <a:ext cx="2146300" cy="3248025"/>
            </a:xfrm>
            <a:custGeom>
              <a:avLst/>
              <a:gdLst>
                <a:gd name="T0" fmla="*/ 178 w 178"/>
                <a:gd name="T1" fmla="*/ 269 h 269"/>
                <a:gd name="T2" fmla="*/ 8 w 178"/>
                <a:gd name="T3" fmla="*/ 255 h 269"/>
                <a:gd name="T4" fmla="*/ 0 w 178"/>
                <a:gd name="T5" fmla="*/ 246 h 269"/>
                <a:gd name="T6" fmla="*/ 0 w 178"/>
                <a:gd name="T7" fmla="*/ 9 h 269"/>
                <a:gd name="T8" fmla="*/ 9 w 178"/>
                <a:gd name="T9" fmla="*/ 0 h 269"/>
                <a:gd name="T10" fmla="*/ 178 w 178"/>
                <a:gd name="T11" fmla="*/ 14 h 269"/>
                <a:gd name="T12" fmla="*/ 178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178" y="269"/>
                  </a:moveTo>
                  <a:cubicBezTo>
                    <a:pt x="8" y="255"/>
                    <a:pt x="8" y="255"/>
                    <a:pt x="8" y="255"/>
                  </a:cubicBezTo>
                  <a:cubicBezTo>
                    <a:pt x="4" y="254"/>
                    <a:pt x="0" y="251"/>
                    <a:pt x="0" y="2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8" y="14"/>
                    <a:pt x="178" y="14"/>
                    <a:pt x="178" y="14"/>
                  </a:cubicBezTo>
                  <a:lnTo>
                    <a:pt x="178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íďè"/>
            <p:cNvSpPr/>
            <p:nvPr/>
          </p:nvSpPr>
          <p:spPr bwMode="auto">
            <a:xfrm>
              <a:off x="5788819" y="2741613"/>
              <a:ext cx="698500" cy="4222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ḻïďè"/>
            <p:cNvSpPr/>
            <p:nvPr/>
          </p:nvSpPr>
          <p:spPr bwMode="auto">
            <a:xfrm>
              <a:off x="5788819" y="2741613"/>
              <a:ext cx="698500" cy="3222625"/>
            </a:xfrm>
            <a:custGeom>
              <a:avLst/>
              <a:gdLst>
                <a:gd name="T0" fmla="*/ 58 w 58"/>
                <a:gd name="T1" fmla="*/ 255 h 267"/>
                <a:gd name="T2" fmla="*/ 0 w 58"/>
                <a:gd name="T3" fmla="*/ 255 h 267"/>
                <a:gd name="T4" fmla="*/ 0 w 58"/>
                <a:gd name="T5" fmla="*/ 0 h 267"/>
                <a:gd name="T6" fmla="*/ 29 w 58"/>
                <a:gd name="T7" fmla="*/ 11 h 267"/>
                <a:gd name="T8" fmla="*/ 58 w 58"/>
                <a:gd name="T9" fmla="*/ 0 h 267"/>
                <a:gd name="T10" fmla="*/ 58 w 58"/>
                <a:gd name="T11" fmla="*/ 2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67">
                  <a:moveTo>
                    <a:pt x="58" y="255"/>
                  </a:moveTo>
                  <a:cubicBezTo>
                    <a:pt x="58" y="265"/>
                    <a:pt x="0" y="267"/>
                    <a:pt x="0" y="255"/>
                  </a:cubicBezTo>
                  <a:cubicBezTo>
                    <a:pt x="0" y="242"/>
                    <a:pt x="0" y="0"/>
                    <a:pt x="0" y="0"/>
                  </a:cubicBezTo>
                  <a:cubicBezTo>
                    <a:pt x="0" y="0"/>
                    <a:pt x="3" y="11"/>
                    <a:pt x="29" y="11"/>
                  </a:cubicBezTo>
                  <a:cubicBezTo>
                    <a:pt x="55" y="11"/>
                    <a:pt x="58" y="0"/>
                    <a:pt x="58" y="0"/>
                  </a:cubicBezTo>
                  <a:cubicBezTo>
                    <a:pt x="58" y="0"/>
                    <a:pt x="58" y="244"/>
                    <a:pt x="58" y="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ṩ1îde"/>
            <p:cNvSpPr/>
            <p:nvPr/>
          </p:nvSpPr>
          <p:spPr bwMode="auto">
            <a:xfrm>
              <a:off x="5788819" y="3332163"/>
              <a:ext cx="698500" cy="555625"/>
            </a:xfrm>
            <a:custGeom>
              <a:avLst/>
              <a:gdLst>
                <a:gd name="T0" fmla="*/ 0 w 58"/>
                <a:gd name="T1" fmla="*/ 0 h 46"/>
                <a:gd name="T2" fmla="*/ 0 w 58"/>
                <a:gd name="T3" fmla="*/ 41 h 46"/>
                <a:gd name="T4" fmla="*/ 29 w 58"/>
                <a:gd name="T5" fmla="*/ 46 h 46"/>
                <a:gd name="T6" fmla="*/ 58 w 58"/>
                <a:gd name="T7" fmla="*/ 41 h 46"/>
                <a:gd name="T8" fmla="*/ 58 w 58"/>
                <a:gd name="T9" fmla="*/ 0 h 46"/>
                <a:gd name="T10" fmla="*/ 29 w 58"/>
                <a:gd name="T11" fmla="*/ 6 h 46"/>
                <a:gd name="T12" fmla="*/ 0 w 5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0" y="0"/>
                  </a:moveTo>
                  <a:cubicBezTo>
                    <a:pt x="0" y="12"/>
                    <a:pt x="0" y="26"/>
                    <a:pt x="0" y="41"/>
                  </a:cubicBezTo>
                  <a:cubicBezTo>
                    <a:pt x="5" y="44"/>
                    <a:pt x="14" y="46"/>
                    <a:pt x="29" y="46"/>
                  </a:cubicBezTo>
                  <a:cubicBezTo>
                    <a:pt x="44" y="46"/>
                    <a:pt x="53" y="44"/>
                    <a:pt x="58" y="41"/>
                  </a:cubicBezTo>
                  <a:cubicBezTo>
                    <a:pt x="58" y="26"/>
                    <a:pt x="58" y="12"/>
                    <a:pt x="58" y="0"/>
                  </a:cubicBezTo>
                  <a:cubicBezTo>
                    <a:pt x="54" y="2"/>
                    <a:pt x="45" y="6"/>
                    <a:pt x="29" y="6"/>
                  </a:cubicBezTo>
                  <a:cubicBezTo>
                    <a:pt x="13" y="6"/>
                    <a:pt x="4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1ïďé"/>
            <p:cNvSpPr/>
            <p:nvPr/>
          </p:nvSpPr>
          <p:spPr bwMode="auto">
            <a:xfrm>
              <a:off x="5860257" y="4008438"/>
              <a:ext cx="555625" cy="180975"/>
            </a:xfrm>
            <a:custGeom>
              <a:avLst/>
              <a:gdLst>
                <a:gd name="T0" fmla="*/ 0 w 46"/>
                <a:gd name="T1" fmla="*/ 0 h 15"/>
                <a:gd name="T2" fmla="*/ 0 w 46"/>
                <a:gd name="T3" fmla="*/ 13 h 15"/>
                <a:gd name="T4" fmla="*/ 23 w 46"/>
                <a:gd name="T5" fmla="*/ 15 h 15"/>
                <a:gd name="T6" fmla="*/ 46 w 46"/>
                <a:gd name="T7" fmla="*/ 13 h 15"/>
                <a:gd name="T8" fmla="*/ 46 w 46"/>
                <a:gd name="T9" fmla="*/ 0 h 15"/>
                <a:gd name="T10" fmla="*/ 23 w 46"/>
                <a:gd name="T11" fmla="*/ 3 h 15"/>
                <a:gd name="T12" fmla="*/ 0 w 4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4"/>
                    <a:pt x="13" y="15"/>
                    <a:pt x="23" y="15"/>
                  </a:cubicBezTo>
                  <a:cubicBezTo>
                    <a:pt x="33" y="15"/>
                    <a:pt x="41" y="14"/>
                    <a:pt x="46" y="1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2"/>
                    <a:pt x="34" y="3"/>
                    <a:pt x="23" y="3"/>
                  </a:cubicBezTo>
                  <a:cubicBezTo>
                    <a:pt x="12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ṧlíḓe"/>
            <p:cNvSpPr/>
            <p:nvPr/>
          </p:nvSpPr>
          <p:spPr bwMode="auto">
            <a:xfrm>
              <a:off x="7898607" y="4335463"/>
              <a:ext cx="1000125" cy="265113"/>
            </a:xfrm>
            <a:custGeom>
              <a:avLst/>
              <a:gdLst>
                <a:gd name="T0" fmla="*/ 75 w 83"/>
                <a:gd name="T1" fmla="*/ 20 h 22"/>
                <a:gd name="T2" fmla="*/ 73 w 83"/>
                <a:gd name="T3" fmla="*/ 20 h 22"/>
                <a:gd name="T4" fmla="*/ 11 w 83"/>
                <a:gd name="T5" fmla="*/ 22 h 22"/>
                <a:gd name="T6" fmla="*/ 0 w 83"/>
                <a:gd name="T7" fmla="*/ 12 h 22"/>
                <a:gd name="T8" fmla="*/ 10 w 83"/>
                <a:gd name="T9" fmla="*/ 1 h 22"/>
                <a:gd name="T10" fmla="*/ 72 w 83"/>
                <a:gd name="T11" fmla="*/ 0 h 22"/>
                <a:gd name="T12" fmla="*/ 83 w 83"/>
                <a:gd name="T13" fmla="*/ 10 h 22"/>
                <a:gd name="T14" fmla="*/ 75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75" y="20"/>
                  </a:moveTo>
                  <a:cubicBezTo>
                    <a:pt x="75" y="20"/>
                    <a:pt x="74" y="20"/>
                    <a:pt x="73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1" y="17"/>
                    <a:pt x="0" y="12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4"/>
                    <a:pt x="80" y="18"/>
                    <a:pt x="75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šḷiḋe"/>
            <p:cNvSpPr/>
            <p:nvPr/>
          </p:nvSpPr>
          <p:spPr bwMode="auto">
            <a:xfrm>
              <a:off x="7970044" y="4516438"/>
              <a:ext cx="1001712" cy="373063"/>
            </a:xfrm>
            <a:custGeom>
              <a:avLst/>
              <a:gdLst>
                <a:gd name="T0" fmla="*/ 75 w 83"/>
                <a:gd name="T1" fmla="*/ 21 h 31"/>
                <a:gd name="T2" fmla="*/ 73 w 83"/>
                <a:gd name="T3" fmla="*/ 21 h 31"/>
                <a:gd name="T4" fmla="*/ 12 w 83"/>
                <a:gd name="T5" fmla="*/ 30 h 31"/>
                <a:gd name="T6" fmla="*/ 1 w 83"/>
                <a:gd name="T7" fmla="*/ 21 h 31"/>
                <a:gd name="T8" fmla="*/ 9 w 83"/>
                <a:gd name="T9" fmla="*/ 10 h 31"/>
                <a:gd name="T10" fmla="*/ 71 w 83"/>
                <a:gd name="T11" fmla="*/ 1 h 31"/>
                <a:gd name="T12" fmla="*/ 82 w 83"/>
                <a:gd name="T13" fmla="*/ 10 h 31"/>
                <a:gd name="T14" fmla="*/ 75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75" y="21"/>
                  </a:moveTo>
                  <a:cubicBezTo>
                    <a:pt x="74" y="21"/>
                    <a:pt x="74" y="21"/>
                    <a:pt x="73" y="2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31"/>
                    <a:pt x="2" y="27"/>
                    <a:pt x="1" y="21"/>
                  </a:cubicBezTo>
                  <a:cubicBezTo>
                    <a:pt x="0" y="16"/>
                    <a:pt x="4" y="10"/>
                    <a:pt x="9" y="1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6" y="0"/>
                    <a:pt x="81" y="4"/>
                    <a:pt x="82" y="10"/>
                  </a:cubicBezTo>
                  <a:cubicBezTo>
                    <a:pt x="83" y="15"/>
                    <a:pt x="80" y="19"/>
                    <a:pt x="75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ṥļíďê"/>
            <p:cNvSpPr/>
            <p:nvPr/>
          </p:nvSpPr>
          <p:spPr bwMode="auto">
            <a:xfrm>
              <a:off x="8043069" y="4733925"/>
              <a:ext cx="963612" cy="422275"/>
            </a:xfrm>
            <a:custGeom>
              <a:avLst/>
              <a:gdLst>
                <a:gd name="T0" fmla="*/ 72 w 80"/>
                <a:gd name="T1" fmla="*/ 21 h 35"/>
                <a:gd name="T2" fmla="*/ 71 w 80"/>
                <a:gd name="T3" fmla="*/ 21 h 35"/>
                <a:gd name="T4" fmla="*/ 13 w 80"/>
                <a:gd name="T5" fmla="*/ 34 h 35"/>
                <a:gd name="T6" fmla="*/ 1 w 80"/>
                <a:gd name="T7" fmla="*/ 26 h 35"/>
                <a:gd name="T8" fmla="*/ 9 w 80"/>
                <a:gd name="T9" fmla="*/ 14 h 35"/>
                <a:gd name="T10" fmla="*/ 67 w 80"/>
                <a:gd name="T11" fmla="*/ 1 h 35"/>
                <a:gd name="T12" fmla="*/ 79 w 80"/>
                <a:gd name="T13" fmla="*/ 9 h 35"/>
                <a:gd name="T14" fmla="*/ 72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72" y="21"/>
                  </a:moveTo>
                  <a:cubicBezTo>
                    <a:pt x="72" y="21"/>
                    <a:pt x="72" y="21"/>
                    <a:pt x="71" y="2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8" y="35"/>
                    <a:pt x="2" y="31"/>
                    <a:pt x="1" y="26"/>
                  </a:cubicBezTo>
                  <a:cubicBezTo>
                    <a:pt x="0" y="20"/>
                    <a:pt x="3" y="15"/>
                    <a:pt x="9" y="14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3" y="0"/>
                    <a:pt x="78" y="4"/>
                    <a:pt x="79" y="9"/>
                  </a:cubicBezTo>
                  <a:cubicBezTo>
                    <a:pt x="80" y="15"/>
                    <a:pt x="77" y="20"/>
                    <a:pt x="72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1ïḑé"/>
            <p:cNvSpPr/>
            <p:nvPr/>
          </p:nvSpPr>
          <p:spPr bwMode="auto">
            <a:xfrm>
              <a:off x="8151019" y="4962525"/>
              <a:ext cx="892175" cy="434975"/>
            </a:xfrm>
            <a:custGeom>
              <a:avLst/>
              <a:gdLst>
                <a:gd name="T0" fmla="*/ 66 w 74"/>
                <a:gd name="T1" fmla="*/ 21 h 36"/>
                <a:gd name="T2" fmla="*/ 66 w 74"/>
                <a:gd name="T3" fmla="*/ 21 h 36"/>
                <a:gd name="T4" fmla="*/ 13 w 74"/>
                <a:gd name="T5" fmla="*/ 35 h 36"/>
                <a:gd name="T6" fmla="*/ 1 w 74"/>
                <a:gd name="T7" fmla="*/ 27 h 36"/>
                <a:gd name="T8" fmla="*/ 8 w 74"/>
                <a:gd name="T9" fmla="*/ 15 h 36"/>
                <a:gd name="T10" fmla="*/ 61 w 74"/>
                <a:gd name="T11" fmla="*/ 1 h 36"/>
                <a:gd name="T12" fmla="*/ 73 w 74"/>
                <a:gd name="T13" fmla="*/ 9 h 36"/>
                <a:gd name="T14" fmla="*/ 66 w 74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6">
                  <a:moveTo>
                    <a:pt x="66" y="21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6"/>
                    <a:pt x="2" y="33"/>
                    <a:pt x="1" y="27"/>
                  </a:cubicBezTo>
                  <a:cubicBezTo>
                    <a:pt x="0" y="22"/>
                    <a:pt x="3" y="16"/>
                    <a:pt x="8" y="15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6" y="0"/>
                    <a:pt x="72" y="3"/>
                    <a:pt x="73" y="9"/>
                  </a:cubicBezTo>
                  <a:cubicBezTo>
                    <a:pt x="74" y="14"/>
                    <a:pt x="71" y="20"/>
                    <a:pt x="66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$ḻíḓè"/>
            <p:cNvSpPr/>
            <p:nvPr/>
          </p:nvSpPr>
          <p:spPr bwMode="auto">
            <a:xfrm>
              <a:off x="3293269" y="4335463"/>
              <a:ext cx="1000125" cy="265113"/>
            </a:xfrm>
            <a:custGeom>
              <a:avLst/>
              <a:gdLst>
                <a:gd name="T0" fmla="*/ 8 w 83"/>
                <a:gd name="T1" fmla="*/ 20 h 22"/>
                <a:gd name="T2" fmla="*/ 11 w 83"/>
                <a:gd name="T3" fmla="*/ 20 h 22"/>
                <a:gd name="T4" fmla="*/ 72 w 83"/>
                <a:gd name="T5" fmla="*/ 22 h 22"/>
                <a:gd name="T6" fmla="*/ 83 w 83"/>
                <a:gd name="T7" fmla="*/ 12 h 22"/>
                <a:gd name="T8" fmla="*/ 73 w 83"/>
                <a:gd name="T9" fmla="*/ 1 h 22"/>
                <a:gd name="T10" fmla="*/ 11 w 83"/>
                <a:gd name="T11" fmla="*/ 0 h 22"/>
                <a:gd name="T12" fmla="*/ 1 w 83"/>
                <a:gd name="T13" fmla="*/ 10 h 22"/>
                <a:gd name="T14" fmla="*/ 8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8" y="20"/>
                  </a:moveTo>
                  <a:cubicBezTo>
                    <a:pt x="9" y="20"/>
                    <a:pt x="10" y="20"/>
                    <a:pt x="1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8" y="22"/>
                    <a:pt x="83" y="17"/>
                    <a:pt x="83" y="12"/>
                  </a:cubicBezTo>
                  <a:cubicBezTo>
                    <a:pt x="83" y="6"/>
                    <a:pt x="78" y="1"/>
                    <a:pt x="7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4"/>
                    <a:pt x="1" y="10"/>
                  </a:cubicBezTo>
                  <a:cubicBezTo>
                    <a:pt x="0" y="14"/>
                    <a:pt x="4" y="18"/>
                    <a:pt x="8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lîďe"/>
            <p:cNvSpPr/>
            <p:nvPr/>
          </p:nvSpPr>
          <p:spPr bwMode="auto">
            <a:xfrm>
              <a:off x="3220244" y="4516438"/>
              <a:ext cx="1001712" cy="373063"/>
            </a:xfrm>
            <a:custGeom>
              <a:avLst/>
              <a:gdLst>
                <a:gd name="T0" fmla="*/ 8 w 83"/>
                <a:gd name="T1" fmla="*/ 21 h 31"/>
                <a:gd name="T2" fmla="*/ 10 w 83"/>
                <a:gd name="T3" fmla="*/ 21 h 31"/>
                <a:gd name="T4" fmla="*/ 71 w 83"/>
                <a:gd name="T5" fmla="*/ 30 h 31"/>
                <a:gd name="T6" fmla="*/ 82 w 83"/>
                <a:gd name="T7" fmla="*/ 21 h 31"/>
                <a:gd name="T8" fmla="*/ 74 w 83"/>
                <a:gd name="T9" fmla="*/ 10 h 31"/>
                <a:gd name="T10" fmla="*/ 13 w 83"/>
                <a:gd name="T11" fmla="*/ 1 h 31"/>
                <a:gd name="T12" fmla="*/ 1 w 83"/>
                <a:gd name="T13" fmla="*/ 10 h 31"/>
                <a:gd name="T14" fmla="*/ 8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8" y="21"/>
                  </a:moveTo>
                  <a:cubicBezTo>
                    <a:pt x="9" y="21"/>
                    <a:pt x="9" y="21"/>
                    <a:pt x="10" y="2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1"/>
                    <a:pt x="82" y="27"/>
                    <a:pt x="82" y="21"/>
                  </a:cubicBezTo>
                  <a:cubicBezTo>
                    <a:pt x="83" y="16"/>
                    <a:pt x="79" y="10"/>
                    <a:pt x="74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ubicBezTo>
                    <a:pt x="0" y="15"/>
                    <a:pt x="3" y="19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ṣḷîḓe"/>
            <p:cNvSpPr/>
            <p:nvPr/>
          </p:nvSpPr>
          <p:spPr bwMode="auto">
            <a:xfrm>
              <a:off x="3183732" y="4733925"/>
              <a:ext cx="965200" cy="422275"/>
            </a:xfrm>
            <a:custGeom>
              <a:avLst/>
              <a:gdLst>
                <a:gd name="T0" fmla="*/ 8 w 80"/>
                <a:gd name="T1" fmla="*/ 21 h 35"/>
                <a:gd name="T2" fmla="*/ 9 w 80"/>
                <a:gd name="T3" fmla="*/ 21 h 35"/>
                <a:gd name="T4" fmla="*/ 67 w 80"/>
                <a:gd name="T5" fmla="*/ 34 h 35"/>
                <a:gd name="T6" fmla="*/ 79 w 80"/>
                <a:gd name="T7" fmla="*/ 26 h 35"/>
                <a:gd name="T8" fmla="*/ 71 w 80"/>
                <a:gd name="T9" fmla="*/ 14 h 35"/>
                <a:gd name="T10" fmla="*/ 13 w 80"/>
                <a:gd name="T11" fmla="*/ 1 h 35"/>
                <a:gd name="T12" fmla="*/ 1 w 80"/>
                <a:gd name="T13" fmla="*/ 9 h 35"/>
                <a:gd name="T14" fmla="*/ 8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3" y="35"/>
                    <a:pt x="78" y="31"/>
                    <a:pt x="79" y="26"/>
                  </a:cubicBezTo>
                  <a:cubicBezTo>
                    <a:pt x="80" y="20"/>
                    <a:pt x="77" y="15"/>
                    <a:pt x="71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9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ślïďé"/>
            <p:cNvSpPr/>
            <p:nvPr/>
          </p:nvSpPr>
          <p:spPr bwMode="auto">
            <a:xfrm>
              <a:off x="3148807" y="4962525"/>
              <a:ext cx="903287" cy="434975"/>
            </a:xfrm>
            <a:custGeom>
              <a:avLst/>
              <a:gdLst>
                <a:gd name="T0" fmla="*/ 8 w 75"/>
                <a:gd name="T1" fmla="*/ 21 h 36"/>
                <a:gd name="T2" fmla="*/ 9 w 75"/>
                <a:gd name="T3" fmla="*/ 21 h 36"/>
                <a:gd name="T4" fmla="*/ 61 w 75"/>
                <a:gd name="T5" fmla="*/ 35 h 36"/>
                <a:gd name="T6" fmla="*/ 73 w 75"/>
                <a:gd name="T7" fmla="*/ 27 h 36"/>
                <a:gd name="T8" fmla="*/ 66 w 75"/>
                <a:gd name="T9" fmla="*/ 15 h 36"/>
                <a:gd name="T10" fmla="*/ 14 w 75"/>
                <a:gd name="T11" fmla="*/ 1 h 36"/>
                <a:gd name="T12" fmla="*/ 1 w 75"/>
                <a:gd name="T13" fmla="*/ 9 h 36"/>
                <a:gd name="T14" fmla="*/ 8 w 75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6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6"/>
                    <a:pt x="72" y="33"/>
                    <a:pt x="73" y="27"/>
                  </a:cubicBezTo>
                  <a:cubicBezTo>
                    <a:pt x="75" y="22"/>
                    <a:pt x="71" y="16"/>
                    <a:pt x="66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ṩḷiḓé"/>
            <p:cNvSpPr/>
            <p:nvPr/>
          </p:nvSpPr>
          <p:spPr bwMode="auto">
            <a:xfrm>
              <a:off x="4763294" y="2620963"/>
              <a:ext cx="277812" cy="1436688"/>
            </a:xfrm>
            <a:custGeom>
              <a:avLst/>
              <a:gdLst>
                <a:gd name="T0" fmla="*/ 175 w 175"/>
                <a:gd name="T1" fmla="*/ 775 h 905"/>
                <a:gd name="T2" fmla="*/ 0 w 175"/>
                <a:gd name="T3" fmla="*/ 905 h 905"/>
                <a:gd name="T4" fmla="*/ 0 w 175"/>
                <a:gd name="T5" fmla="*/ 0 h 905"/>
                <a:gd name="T6" fmla="*/ 175 w 175"/>
                <a:gd name="T7" fmla="*/ 23 h 905"/>
                <a:gd name="T8" fmla="*/ 175 w 175"/>
                <a:gd name="T9" fmla="*/ 77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905">
                  <a:moveTo>
                    <a:pt x="175" y="775"/>
                  </a:moveTo>
                  <a:lnTo>
                    <a:pt x="0" y="905"/>
                  </a:lnTo>
                  <a:lnTo>
                    <a:pt x="0" y="0"/>
                  </a:lnTo>
                  <a:lnTo>
                    <a:pt x="175" y="23"/>
                  </a:lnTo>
                  <a:lnTo>
                    <a:pt x="175" y="7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691905" y="1581938"/>
            <a:ext cx="4956634" cy="3175148"/>
            <a:chOff x="5691905" y="1581938"/>
            <a:chExt cx="4956634" cy="3175148"/>
          </a:xfrm>
        </p:grpSpPr>
        <p:sp>
          <p:nvSpPr>
            <p:cNvPr id="32" name="思想气泡: 云 31"/>
            <p:cNvSpPr/>
            <p:nvPr/>
          </p:nvSpPr>
          <p:spPr>
            <a:xfrm>
              <a:off x="5691905" y="1581938"/>
              <a:ext cx="4956634" cy="3175148"/>
            </a:xfrm>
            <a:prstGeom prst="cloudCallout">
              <a:avLst>
                <a:gd name="adj1" fmla="val -53123"/>
                <a:gd name="adj2" fmla="val 5453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思想气泡: 云 30"/>
            <p:cNvSpPr/>
            <p:nvPr/>
          </p:nvSpPr>
          <p:spPr>
            <a:xfrm>
              <a:off x="5691905" y="1716027"/>
              <a:ext cx="4659325" cy="2984696"/>
            </a:xfrm>
            <a:prstGeom prst="cloudCallout">
              <a:avLst>
                <a:gd name="adj1" fmla="val -58574"/>
                <a:gd name="adj2" fmla="val 524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72707" y="2301006"/>
            <a:ext cx="3303118" cy="1795206"/>
            <a:chOff x="3389687" y="1489526"/>
            <a:chExt cx="3303118" cy="1795206"/>
          </a:xfrm>
        </p:grpSpPr>
        <p:sp>
          <p:nvSpPr>
            <p:cNvPr id="34" name="文本框 33"/>
            <p:cNvSpPr txBox="1"/>
            <p:nvPr/>
          </p:nvSpPr>
          <p:spPr>
            <a:xfrm>
              <a:off x="3389687" y="2085852"/>
              <a:ext cx="330311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600" dirty="0">
                  <a:sym typeface="+mn-ea"/>
                </a:rPr>
                <a:t>学习的技术和工具 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89687" y="1489526"/>
              <a:ext cx="330311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01 </a:t>
              </a: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&gt;&gt;</a:t>
              </a:r>
              <a:endParaRPr lang="zh-CN" alt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1293495" y="1116330"/>
            <a:ext cx="3178175" cy="663444"/>
            <a:chOff x="1571624" y="1971674"/>
            <a:chExt cx="2016220" cy="515174"/>
          </a:xfrm>
        </p:grpSpPr>
        <p:sp>
          <p:nvSpPr>
            <p:cNvPr id="38" name="矩形: 圆角 37"/>
            <p:cNvSpPr/>
            <p:nvPr/>
          </p:nvSpPr>
          <p:spPr>
            <a:xfrm>
              <a:off x="1571624" y="1971674"/>
              <a:ext cx="2009775" cy="3905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625500" y="1985871"/>
              <a:ext cx="1962344" cy="5009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1.</a:t>
              </a:r>
              <a:r>
                <a:rPr lang="en-US" altLang="zh-CN" dirty="0">
                  <a:sym typeface="+mn-ea"/>
                </a:rPr>
                <a:t>Typescript HTML CSS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/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52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66" name="文本框 65"/>
            <p:cNvSpPr txBox="1"/>
            <p:nvPr/>
          </p:nvSpPr>
          <p:spPr>
            <a:xfrm>
              <a:off x="3389687" y="2200691"/>
              <a:ext cx="4744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学习的技术和工具 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3738880"/>
            <a:ext cx="3587115" cy="1647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005" y="3739515"/>
            <a:ext cx="4122420" cy="1646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1625" y="2064385"/>
            <a:ext cx="2931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学习了</a:t>
            </a:r>
            <a:r>
              <a:rPr lang="en-US" altLang="zh-CN" dirty="0">
                <a:sym typeface="+mn-ea"/>
              </a:rPr>
              <a:t>Typescript HTML CSS</a:t>
            </a:r>
            <a:r>
              <a:rPr lang="zh-CN" altLang="en-US"/>
              <a:t>等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99810" y="2886075"/>
            <a:ext cx="4158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https://www.runoob.com/typescript/ts-tutorial.html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8585" y="2994025"/>
            <a:ext cx="3661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https://www.liaoxuefeng.com/wiki/1022910821149312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52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66" name="文本框 65"/>
            <p:cNvSpPr txBox="1"/>
            <p:nvPr/>
          </p:nvSpPr>
          <p:spPr>
            <a:xfrm>
              <a:off x="3389687" y="2200691"/>
              <a:ext cx="4744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学习的技术和工具 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35346" y="1243966"/>
            <a:ext cx="3718569" cy="960120"/>
            <a:chOff x="1344416" y="1317842"/>
            <a:chExt cx="2359044" cy="745547"/>
          </a:xfrm>
        </p:grpSpPr>
        <p:sp>
          <p:nvSpPr>
            <p:cNvPr id="72" name="矩形: 圆角 37"/>
            <p:cNvSpPr/>
            <p:nvPr/>
          </p:nvSpPr>
          <p:spPr>
            <a:xfrm>
              <a:off x="1693685" y="1317842"/>
              <a:ext cx="2009775" cy="3905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344416" y="1347427"/>
              <a:ext cx="2303849" cy="7159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smtClean="0">
                  <a:sym typeface="+mn-ea"/>
                </a:rPr>
                <a:t>React</a:t>
              </a:r>
              <a:r>
                <a:rPr lang="en-US" smtClean="0">
                  <a:sym typeface="+mn-ea"/>
                </a:rPr>
                <a:t> Umi</a:t>
              </a:r>
              <a:endParaRPr lang="en-US" smtClean="0"/>
            </a:p>
            <a:p>
              <a:pPr algn="ctr"/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/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2939415"/>
            <a:ext cx="8122920" cy="2918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2420" y="2418715"/>
            <a:ext cx="492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https://zh-hans.reactjs.org/tutorial/tutorial.html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52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66" name="文本框 65"/>
            <p:cNvSpPr txBox="1"/>
            <p:nvPr/>
          </p:nvSpPr>
          <p:spPr>
            <a:xfrm>
              <a:off x="3389687" y="2200691"/>
              <a:ext cx="47440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zh-CN" sz="3200" dirty="0">
                  <a:sym typeface="+mn-ea"/>
                </a:rPr>
                <a:t>学习的技术和工具 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39344" y="1501140"/>
            <a:ext cx="3631692" cy="663443"/>
            <a:chOff x="1277470" y="1971674"/>
            <a:chExt cx="2303929" cy="515173"/>
          </a:xfrm>
        </p:grpSpPr>
        <p:sp>
          <p:nvSpPr>
            <p:cNvPr id="75" name="矩形: 圆角 37"/>
            <p:cNvSpPr/>
            <p:nvPr/>
          </p:nvSpPr>
          <p:spPr>
            <a:xfrm>
              <a:off x="1571624" y="1971674"/>
              <a:ext cx="2009775" cy="39052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277470" y="1985871"/>
              <a:ext cx="1962344" cy="5009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lang="en-US" altLang="zh-CN" dirty="0" err="1" smtClean="0">
                  <a:sym typeface="+mn-ea"/>
                </a:rPr>
                <a:t>Ant Design Pro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  <a:p>
              <a:pPr algn="ctr"/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2867025"/>
            <a:ext cx="10119360" cy="256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E664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1486" y="1338940"/>
            <a:ext cx="10189028" cy="402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01486" y="5522683"/>
            <a:ext cx="10189028" cy="105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3a401fc2-d0a3-4f3b-bec1-cb7f045183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582738" y="2494870"/>
            <a:ext cx="3580368" cy="2859088"/>
            <a:chOff x="3148807" y="2162175"/>
            <a:chExt cx="5894387" cy="4706938"/>
          </a:xfrm>
        </p:grpSpPr>
        <p:sp>
          <p:nvSpPr>
            <p:cNvPr id="3" name="íšlide"/>
            <p:cNvSpPr/>
            <p:nvPr/>
          </p:nvSpPr>
          <p:spPr bwMode="auto">
            <a:xfrm>
              <a:off x="7633494" y="4745038"/>
              <a:ext cx="1373187" cy="1316038"/>
            </a:xfrm>
            <a:custGeom>
              <a:avLst/>
              <a:gdLst>
                <a:gd name="T0" fmla="*/ 865 w 865"/>
                <a:gd name="T1" fmla="*/ 274 h 829"/>
                <a:gd name="T2" fmla="*/ 759 w 865"/>
                <a:gd name="T3" fmla="*/ 593 h 829"/>
                <a:gd name="T4" fmla="*/ 562 w 865"/>
                <a:gd name="T5" fmla="*/ 761 h 829"/>
                <a:gd name="T6" fmla="*/ 562 w 865"/>
                <a:gd name="T7" fmla="*/ 829 h 829"/>
                <a:gd name="T8" fmla="*/ 129 w 865"/>
                <a:gd name="T9" fmla="*/ 829 h 829"/>
                <a:gd name="T10" fmla="*/ 0 w 865"/>
                <a:gd name="T11" fmla="*/ 335 h 829"/>
                <a:gd name="T12" fmla="*/ 288 w 865"/>
                <a:gd name="T13" fmla="*/ 0 h 829"/>
                <a:gd name="T14" fmla="*/ 865 w 865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829">
                  <a:moveTo>
                    <a:pt x="865" y="274"/>
                  </a:moveTo>
                  <a:lnTo>
                    <a:pt x="759" y="593"/>
                  </a:lnTo>
                  <a:lnTo>
                    <a:pt x="562" y="761"/>
                  </a:lnTo>
                  <a:lnTo>
                    <a:pt x="562" y="829"/>
                  </a:lnTo>
                  <a:lnTo>
                    <a:pt x="129" y="829"/>
                  </a:lnTo>
                  <a:lnTo>
                    <a:pt x="0" y="335"/>
                  </a:lnTo>
                  <a:lnTo>
                    <a:pt x="288" y="0"/>
                  </a:lnTo>
                  <a:lnTo>
                    <a:pt x="865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íṩlídê"/>
            <p:cNvSpPr/>
            <p:nvPr/>
          </p:nvSpPr>
          <p:spPr bwMode="auto">
            <a:xfrm>
              <a:off x="7681119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íş1îḓe"/>
            <p:cNvSpPr/>
            <p:nvPr/>
          </p:nvSpPr>
          <p:spPr bwMode="auto">
            <a:xfrm>
              <a:off x="7549357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íṩ1ïďe"/>
            <p:cNvSpPr/>
            <p:nvPr/>
          </p:nvSpPr>
          <p:spPr bwMode="auto">
            <a:xfrm>
              <a:off x="3196432" y="4745038"/>
              <a:ext cx="1362075" cy="1316038"/>
            </a:xfrm>
            <a:custGeom>
              <a:avLst/>
              <a:gdLst>
                <a:gd name="T0" fmla="*/ 0 w 858"/>
                <a:gd name="T1" fmla="*/ 274 h 829"/>
                <a:gd name="T2" fmla="*/ 99 w 858"/>
                <a:gd name="T3" fmla="*/ 593 h 829"/>
                <a:gd name="T4" fmla="*/ 296 w 858"/>
                <a:gd name="T5" fmla="*/ 761 h 829"/>
                <a:gd name="T6" fmla="*/ 296 w 858"/>
                <a:gd name="T7" fmla="*/ 829 h 829"/>
                <a:gd name="T8" fmla="*/ 729 w 858"/>
                <a:gd name="T9" fmla="*/ 829 h 829"/>
                <a:gd name="T10" fmla="*/ 858 w 858"/>
                <a:gd name="T11" fmla="*/ 335 h 829"/>
                <a:gd name="T12" fmla="*/ 570 w 858"/>
                <a:gd name="T13" fmla="*/ 0 h 829"/>
                <a:gd name="T14" fmla="*/ 0 w 858"/>
                <a:gd name="T15" fmla="*/ 274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8" h="829">
                  <a:moveTo>
                    <a:pt x="0" y="274"/>
                  </a:moveTo>
                  <a:lnTo>
                    <a:pt x="99" y="593"/>
                  </a:lnTo>
                  <a:lnTo>
                    <a:pt x="296" y="761"/>
                  </a:lnTo>
                  <a:lnTo>
                    <a:pt x="296" y="829"/>
                  </a:lnTo>
                  <a:lnTo>
                    <a:pt x="729" y="829"/>
                  </a:lnTo>
                  <a:lnTo>
                    <a:pt x="858" y="335"/>
                  </a:lnTo>
                  <a:lnTo>
                    <a:pt x="570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F9A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íṡľïḋé"/>
            <p:cNvSpPr/>
            <p:nvPr/>
          </p:nvSpPr>
          <p:spPr bwMode="auto">
            <a:xfrm>
              <a:off x="3594894" y="5988050"/>
              <a:ext cx="915987" cy="290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ṡľîḓê"/>
            <p:cNvSpPr/>
            <p:nvPr/>
          </p:nvSpPr>
          <p:spPr bwMode="auto">
            <a:xfrm>
              <a:off x="3461544" y="6145213"/>
              <a:ext cx="1181100" cy="723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îḓe"/>
            <p:cNvSpPr/>
            <p:nvPr/>
          </p:nvSpPr>
          <p:spPr bwMode="auto">
            <a:xfrm>
              <a:off x="6114257" y="2162175"/>
              <a:ext cx="1976437" cy="3597275"/>
            </a:xfrm>
            <a:custGeom>
              <a:avLst/>
              <a:gdLst>
                <a:gd name="T0" fmla="*/ 0 w 164"/>
                <a:gd name="T1" fmla="*/ 298 h 298"/>
                <a:gd name="T2" fmla="*/ 164 w 164"/>
                <a:gd name="T3" fmla="*/ 39 h 298"/>
                <a:gd name="T4" fmla="*/ 161 w 164"/>
                <a:gd name="T5" fmla="*/ 0 h 298"/>
                <a:gd name="T6" fmla="*/ 2 w 164"/>
                <a:gd name="T7" fmla="*/ 48 h 298"/>
                <a:gd name="T8" fmla="*/ 0 w 164"/>
                <a:gd name="T9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98">
                  <a:moveTo>
                    <a:pt x="0" y="298"/>
                  </a:moveTo>
                  <a:cubicBezTo>
                    <a:pt x="164" y="39"/>
                    <a:pt x="164" y="39"/>
                    <a:pt x="164" y="39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2" y="15"/>
                    <a:pt x="2" y="48"/>
                  </a:cubicBezTo>
                  <a:cubicBezTo>
                    <a:pt x="2" y="71"/>
                    <a:pt x="0" y="298"/>
                    <a:pt x="0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şḷídè"/>
            <p:cNvSpPr/>
            <p:nvPr/>
          </p:nvSpPr>
          <p:spPr bwMode="auto">
            <a:xfrm>
              <a:off x="6161882" y="2259013"/>
              <a:ext cx="2122487" cy="3500438"/>
            </a:xfrm>
            <a:custGeom>
              <a:avLst/>
              <a:gdLst>
                <a:gd name="T0" fmla="*/ 0 w 176"/>
                <a:gd name="T1" fmla="*/ 290 h 290"/>
                <a:gd name="T2" fmla="*/ 176 w 176"/>
                <a:gd name="T3" fmla="*/ 40 h 290"/>
                <a:gd name="T4" fmla="*/ 173 w 176"/>
                <a:gd name="T5" fmla="*/ 0 h 290"/>
                <a:gd name="T6" fmla="*/ 3 w 176"/>
                <a:gd name="T7" fmla="*/ 40 h 290"/>
                <a:gd name="T8" fmla="*/ 0 w 176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90">
                  <a:moveTo>
                    <a:pt x="0" y="290"/>
                  </a:moveTo>
                  <a:cubicBezTo>
                    <a:pt x="176" y="40"/>
                    <a:pt x="176" y="40"/>
                    <a:pt x="176" y="4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3" y="16"/>
                    <a:pt x="3" y="40"/>
                  </a:cubicBezTo>
                  <a:cubicBezTo>
                    <a:pt x="3" y="63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śḷiďé"/>
            <p:cNvSpPr/>
            <p:nvPr/>
          </p:nvSpPr>
          <p:spPr bwMode="auto">
            <a:xfrm>
              <a:off x="6161882" y="2343150"/>
              <a:ext cx="2206625" cy="3427413"/>
            </a:xfrm>
            <a:custGeom>
              <a:avLst/>
              <a:gdLst>
                <a:gd name="T0" fmla="*/ 0 w 183"/>
                <a:gd name="T1" fmla="*/ 284 h 284"/>
                <a:gd name="T2" fmla="*/ 183 w 183"/>
                <a:gd name="T3" fmla="*/ 27 h 284"/>
                <a:gd name="T4" fmla="*/ 183 w 183"/>
                <a:gd name="T5" fmla="*/ 0 h 284"/>
                <a:gd name="T6" fmla="*/ 10 w 183"/>
                <a:gd name="T7" fmla="*/ 35 h 284"/>
                <a:gd name="T8" fmla="*/ 0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0" y="284"/>
                  </a:moveTo>
                  <a:cubicBezTo>
                    <a:pt x="183" y="27"/>
                    <a:pt x="183" y="27"/>
                    <a:pt x="183" y="27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0" y="10"/>
                    <a:pt x="10" y="35"/>
                  </a:cubicBezTo>
                  <a:cubicBezTo>
                    <a:pt x="10" y="59"/>
                    <a:pt x="0" y="284"/>
                    <a:pt x="0" y="2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ṣḻíḑê"/>
            <p:cNvSpPr/>
            <p:nvPr/>
          </p:nvSpPr>
          <p:spPr bwMode="auto">
            <a:xfrm>
              <a:off x="6150769" y="2439988"/>
              <a:ext cx="2349500" cy="3379788"/>
            </a:xfrm>
            <a:custGeom>
              <a:avLst/>
              <a:gdLst>
                <a:gd name="T0" fmla="*/ 1 w 195"/>
                <a:gd name="T1" fmla="*/ 280 h 280"/>
                <a:gd name="T2" fmla="*/ 195 w 195"/>
                <a:gd name="T3" fmla="*/ 39 h 280"/>
                <a:gd name="T4" fmla="*/ 195 w 195"/>
                <a:gd name="T5" fmla="*/ 0 h 280"/>
                <a:gd name="T6" fmla="*/ 17 w 195"/>
                <a:gd name="T7" fmla="*/ 25 h 280"/>
                <a:gd name="T8" fmla="*/ 1 w 195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280">
                  <a:moveTo>
                    <a:pt x="1" y="280"/>
                  </a:moveTo>
                  <a:cubicBezTo>
                    <a:pt x="195" y="39"/>
                    <a:pt x="195" y="39"/>
                    <a:pt x="195" y="39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0"/>
                    <a:pt x="35" y="7"/>
                    <a:pt x="17" y="25"/>
                  </a:cubicBezTo>
                  <a:cubicBezTo>
                    <a:pt x="0" y="43"/>
                    <a:pt x="1" y="280"/>
                    <a:pt x="1" y="28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ṡlîdé"/>
            <p:cNvSpPr/>
            <p:nvPr/>
          </p:nvSpPr>
          <p:spPr bwMode="auto">
            <a:xfrm>
              <a:off x="3991769" y="2259013"/>
              <a:ext cx="2146300" cy="3500438"/>
            </a:xfrm>
            <a:custGeom>
              <a:avLst/>
              <a:gdLst>
                <a:gd name="T0" fmla="*/ 176 w 178"/>
                <a:gd name="T1" fmla="*/ 290 h 290"/>
                <a:gd name="T2" fmla="*/ 0 w 178"/>
                <a:gd name="T3" fmla="*/ 40 h 290"/>
                <a:gd name="T4" fmla="*/ 3 w 178"/>
                <a:gd name="T5" fmla="*/ 0 h 290"/>
                <a:gd name="T6" fmla="*/ 178 w 178"/>
                <a:gd name="T7" fmla="*/ 40 h 290"/>
                <a:gd name="T8" fmla="*/ 176 w 178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90">
                  <a:moveTo>
                    <a:pt x="176" y="29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78" y="16"/>
                    <a:pt x="178" y="40"/>
                  </a:cubicBezTo>
                  <a:cubicBezTo>
                    <a:pt x="178" y="63"/>
                    <a:pt x="176" y="290"/>
                    <a:pt x="176" y="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ŝ1iḋe"/>
            <p:cNvSpPr/>
            <p:nvPr/>
          </p:nvSpPr>
          <p:spPr bwMode="auto">
            <a:xfrm>
              <a:off x="3907632" y="2343150"/>
              <a:ext cx="2206625" cy="3427413"/>
            </a:xfrm>
            <a:custGeom>
              <a:avLst/>
              <a:gdLst>
                <a:gd name="T0" fmla="*/ 183 w 183"/>
                <a:gd name="T1" fmla="*/ 284 h 284"/>
                <a:gd name="T2" fmla="*/ 0 w 183"/>
                <a:gd name="T3" fmla="*/ 27 h 284"/>
                <a:gd name="T4" fmla="*/ 0 w 183"/>
                <a:gd name="T5" fmla="*/ 0 h 284"/>
                <a:gd name="T6" fmla="*/ 181 w 183"/>
                <a:gd name="T7" fmla="*/ 35 h 284"/>
                <a:gd name="T8" fmla="*/ 183 w 18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284">
                  <a:moveTo>
                    <a:pt x="183" y="284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1" y="10"/>
                    <a:pt x="181" y="35"/>
                  </a:cubicBezTo>
                  <a:cubicBezTo>
                    <a:pt x="181" y="59"/>
                    <a:pt x="183" y="284"/>
                    <a:pt x="183" y="28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ṣḷïḑê"/>
            <p:cNvSpPr/>
            <p:nvPr/>
          </p:nvSpPr>
          <p:spPr bwMode="auto">
            <a:xfrm>
              <a:off x="3775869" y="2439988"/>
              <a:ext cx="2459037" cy="3379788"/>
            </a:xfrm>
            <a:custGeom>
              <a:avLst/>
              <a:gdLst>
                <a:gd name="T0" fmla="*/ 194 w 204"/>
                <a:gd name="T1" fmla="*/ 280 h 280"/>
                <a:gd name="T2" fmla="*/ 0 w 204"/>
                <a:gd name="T3" fmla="*/ 39 h 280"/>
                <a:gd name="T4" fmla="*/ 0 w 204"/>
                <a:gd name="T5" fmla="*/ 0 h 280"/>
                <a:gd name="T6" fmla="*/ 186 w 204"/>
                <a:gd name="T7" fmla="*/ 25 h 280"/>
                <a:gd name="T8" fmla="*/ 194 w 204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80">
                  <a:moveTo>
                    <a:pt x="194" y="28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69" y="7"/>
                    <a:pt x="186" y="25"/>
                  </a:cubicBezTo>
                  <a:cubicBezTo>
                    <a:pt x="204" y="43"/>
                    <a:pt x="194" y="280"/>
                    <a:pt x="194" y="2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şlïḋê"/>
            <p:cNvSpPr/>
            <p:nvPr/>
          </p:nvSpPr>
          <p:spPr bwMode="auto">
            <a:xfrm>
              <a:off x="6487319" y="2571750"/>
              <a:ext cx="2146300" cy="3248025"/>
            </a:xfrm>
            <a:custGeom>
              <a:avLst/>
              <a:gdLst>
                <a:gd name="T0" fmla="*/ 0 w 178"/>
                <a:gd name="T1" fmla="*/ 269 h 269"/>
                <a:gd name="T2" fmla="*/ 170 w 178"/>
                <a:gd name="T3" fmla="*/ 255 h 269"/>
                <a:gd name="T4" fmla="*/ 178 w 178"/>
                <a:gd name="T5" fmla="*/ 246 h 269"/>
                <a:gd name="T6" fmla="*/ 178 w 178"/>
                <a:gd name="T7" fmla="*/ 9 h 269"/>
                <a:gd name="T8" fmla="*/ 169 w 178"/>
                <a:gd name="T9" fmla="*/ 0 h 269"/>
                <a:gd name="T10" fmla="*/ 0 w 178"/>
                <a:gd name="T11" fmla="*/ 14 h 269"/>
                <a:gd name="T12" fmla="*/ 0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0" y="269"/>
                  </a:moveTo>
                  <a:cubicBezTo>
                    <a:pt x="170" y="255"/>
                    <a:pt x="170" y="255"/>
                    <a:pt x="170" y="255"/>
                  </a:cubicBezTo>
                  <a:cubicBezTo>
                    <a:pt x="175" y="254"/>
                    <a:pt x="178" y="251"/>
                    <a:pt x="178" y="246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4"/>
                    <a:pt x="174" y="0"/>
                    <a:pt x="169" y="0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0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ļîďe"/>
            <p:cNvSpPr/>
            <p:nvPr/>
          </p:nvSpPr>
          <p:spPr bwMode="auto">
            <a:xfrm>
              <a:off x="3642519" y="2571750"/>
              <a:ext cx="2146300" cy="3248025"/>
            </a:xfrm>
            <a:custGeom>
              <a:avLst/>
              <a:gdLst>
                <a:gd name="T0" fmla="*/ 178 w 178"/>
                <a:gd name="T1" fmla="*/ 269 h 269"/>
                <a:gd name="T2" fmla="*/ 8 w 178"/>
                <a:gd name="T3" fmla="*/ 255 h 269"/>
                <a:gd name="T4" fmla="*/ 0 w 178"/>
                <a:gd name="T5" fmla="*/ 246 h 269"/>
                <a:gd name="T6" fmla="*/ 0 w 178"/>
                <a:gd name="T7" fmla="*/ 9 h 269"/>
                <a:gd name="T8" fmla="*/ 9 w 178"/>
                <a:gd name="T9" fmla="*/ 0 h 269"/>
                <a:gd name="T10" fmla="*/ 178 w 178"/>
                <a:gd name="T11" fmla="*/ 14 h 269"/>
                <a:gd name="T12" fmla="*/ 178 w 178"/>
                <a:gd name="T13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269">
                  <a:moveTo>
                    <a:pt x="178" y="269"/>
                  </a:moveTo>
                  <a:cubicBezTo>
                    <a:pt x="8" y="255"/>
                    <a:pt x="8" y="255"/>
                    <a:pt x="8" y="255"/>
                  </a:cubicBezTo>
                  <a:cubicBezTo>
                    <a:pt x="4" y="254"/>
                    <a:pt x="0" y="251"/>
                    <a:pt x="0" y="2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78" y="14"/>
                    <a:pt x="178" y="14"/>
                    <a:pt x="178" y="14"/>
                  </a:cubicBezTo>
                  <a:lnTo>
                    <a:pt x="178" y="26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slíďè"/>
            <p:cNvSpPr/>
            <p:nvPr/>
          </p:nvSpPr>
          <p:spPr bwMode="auto">
            <a:xfrm>
              <a:off x="5788819" y="2741613"/>
              <a:ext cx="698500" cy="4222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ḻïďè"/>
            <p:cNvSpPr/>
            <p:nvPr/>
          </p:nvSpPr>
          <p:spPr bwMode="auto">
            <a:xfrm>
              <a:off x="5788819" y="2741613"/>
              <a:ext cx="698500" cy="3222625"/>
            </a:xfrm>
            <a:custGeom>
              <a:avLst/>
              <a:gdLst>
                <a:gd name="T0" fmla="*/ 58 w 58"/>
                <a:gd name="T1" fmla="*/ 255 h 267"/>
                <a:gd name="T2" fmla="*/ 0 w 58"/>
                <a:gd name="T3" fmla="*/ 255 h 267"/>
                <a:gd name="T4" fmla="*/ 0 w 58"/>
                <a:gd name="T5" fmla="*/ 0 h 267"/>
                <a:gd name="T6" fmla="*/ 29 w 58"/>
                <a:gd name="T7" fmla="*/ 11 h 267"/>
                <a:gd name="T8" fmla="*/ 58 w 58"/>
                <a:gd name="T9" fmla="*/ 0 h 267"/>
                <a:gd name="T10" fmla="*/ 58 w 58"/>
                <a:gd name="T11" fmla="*/ 2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67">
                  <a:moveTo>
                    <a:pt x="58" y="255"/>
                  </a:moveTo>
                  <a:cubicBezTo>
                    <a:pt x="58" y="265"/>
                    <a:pt x="0" y="267"/>
                    <a:pt x="0" y="255"/>
                  </a:cubicBezTo>
                  <a:cubicBezTo>
                    <a:pt x="0" y="242"/>
                    <a:pt x="0" y="0"/>
                    <a:pt x="0" y="0"/>
                  </a:cubicBezTo>
                  <a:cubicBezTo>
                    <a:pt x="0" y="0"/>
                    <a:pt x="3" y="11"/>
                    <a:pt x="29" y="11"/>
                  </a:cubicBezTo>
                  <a:cubicBezTo>
                    <a:pt x="55" y="11"/>
                    <a:pt x="58" y="0"/>
                    <a:pt x="58" y="0"/>
                  </a:cubicBezTo>
                  <a:cubicBezTo>
                    <a:pt x="58" y="0"/>
                    <a:pt x="58" y="244"/>
                    <a:pt x="58" y="2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ṩ1îde"/>
            <p:cNvSpPr/>
            <p:nvPr/>
          </p:nvSpPr>
          <p:spPr bwMode="auto">
            <a:xfrm>
              <a:off x="5788819" y="3332163"/>
              <a:ext cx="698500" cy="555625"/>
            </a:xfrm>
            <a:custGeom>
              <a:avLst/>
              <a:gdLst>
                <a:gd name="T0" fmla="*/ 0 w 58"/>
                <a:gd name="T1" fmla="*/ 0 h 46"/>
                <a:gd name="T2" fmla="*/ 0 w 58"/>
                <a:gd name="T3" fmla="*/ 41 h 46"/>
                <a:gd name="T4" fmla="*/ 29 w 58"/>
                <a:gd name="T5" fmla="*/ 46 h 46"/>
                <a:gd name="T6" fmla="*/ 58 w 58"/>
                <a:gd name="T7" fmla="*/ 41 h 46"/>
                <a:gd name="T8" fmla="*/ 58 w 58"/>
                <a:gd name="T9" fmla="*/ 0 h 46"/>
                <a:gd name="T10" fmla="*/ 29 w 58"/>
                <a:gd name="T11" fmla="*/ 6 h 46"/>
                <a:gd name="T12" fmla="*/ 0 w 5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0" y="0"/>
                  </a:moveTo>
                  <a:cubicBezTo>
                    <a:pt x="0" y="12"/>
                    <a:pt x="0" y="26"/>
                    <a:pt x="0" y="41"/>
                  </a:cubicBezTo>
                  <a:cubicBezTo>
                    <a:pt x="5" y="44"/>
                    <a:pt x="14" y="46"/>
                    <a:pt x="29" y="46"/>
                  </a:cubicBezTo>
                  <a:cubicBezTo>
                    <a:pt x="44" y="46"/>
                    <a:pt x="53" y="44"/>
                    <a:pt x="58" y="41"/>
                  </a:cubicBezTo>
                  <a:cubicBezTo>
                    <a:pt x="58" y="26"/>
                    <a:pt x="58" y="12"/>
                    <a:pt x="58" y="0"/>
                  </a:cubicBezTo>
                  <a:cubicBezTo>
                    <a:pt x="54" y="2"/>
                    <a:pt x="45" y="6"/>
                    <a:pt x="29" y="6"/>
                  </a:cubicBezTo>
                  <a:cubicBezTo>
                    <a:pt x="13" y="6"/>
                    <a:pt x="4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ŝ1ïďé"/>
            <p:cNvSpPr/>
            <p:nvPr/>
          </p:nvSpPr>
          <p:spPr bwMode="auto">
            <a:xfrm>
              <a:off x="5860257" y="4008438"/>
              <a:ext cx="555625" cy="180975"/>
            </a:xfrm>
            <a:custGeom>
              <a:avLst/>
              <a:gdLst>
                <a:gd name="T0" fmla="*/ 0 w 46"/>
                <a:gd name="T1" fmla="*/ 0 h 15"/>
                <a:gd name="T2" fmla="*/ 0 w 46"/>
                <a:gd name="T3" fmla="*/ 13 h 15"/>
                <a:gd name="T4" fmla="*/ 23 w 46"/>
                <a:gd name="T5" fmla="*/ 15 h 15"/>
                <a:gd name="T6" fmla="*/ 46 w 46"/>
                <a:gd name="T7" fmla="*/ 13 h 15"/>
                <a:gd name="T8" fmla="*/ 46 w 46"/>
                <a:gd name="T9" fmla="*/ 0 h 15"/>
                <a:gd name="T10" fmla="*/ 23 w 46"/>
                <a:gd name="T11" fmla="*/ 3 h 15"/>
                <a:gd name="T12" fmla="*/ 0 w 4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4"/>
                    <a:pt x="13" y="15"/>
                    <a:pt x="23" y="15"/>
                  </a:cubicBezTo>
                  <a:cubicBezTo>
                    <a:pt x="33" y="15"/>
                    <a:pt x="41" y="14"/>
                    <a:pt x="46" y="1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2"/>
                    <a:pt x="34" y="3"/>
                    <a:pt x="23" y="3"/>
                  </a:cubicBezTo>
                  <a:cubicBezTo>
                    <a:pt x="12" y="3"/>
                    <a:pt x="5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ṧlíḓe"/>
            <p:cNvSpPr/>
            <p:nvPr/>
          </p:nvSpPr>
          <p:spPr bwMode="auto">
            <a:xfrm>
              <a:off x="7898607" y="4335463"/>
              <a:ext cx="1000125" cy="265113"/>
            </a:xfrm>
            <a:custGeom>
              <a:avLst/>
              <a:gdLst>
                <a:gd name="T0" fmla="*/ 75 w 83"/>
                <a:gd name="T1" fmla="*/ 20 h 22"/>
                <a:gd name="T2" fmla="*/ 73 w 83"/>
                <a:gd name="T3" fmla="*/ 20 h 22"/>
                <a:gd name="T4" fmla="*/ 11 w 83"/>
                <a:gd name="T5" fmla="*/ 22 h 22"/>
                <a:gd name="T6" fmla="*/ 0 w 83"/>
                <a:gd name="T7" fmla="*/ 12 h 22"/>
                <a:gd name="T8" fmla="*/ 10 w 83"/>
                <a:gd name="T9" fmla="*/ 1 h 22"/>
                <a:gd name="T10" fmla="*/ 72 w 83"/>
                <a:gd name="T11" fmla="*/ 0 h 22"/>
                <a:gd name="T12" fmla="*/ 83 w 83"/>
                <a:gd name="T13" fmla="*/ 10 h 22"/>
                <a:gd name="T14" fmla="*/ 75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75" y="20"/>
                  </a:moveTo>
                  <a:cubicBezTo>
                    <a:pt x="75" y="20"/>
                    <a:pt x="74" y="20"/>
                    <a:pt x="73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1" y="17"/>
                    <a:pt x="0" y="12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8" y="0"/>
                    <a:pt x="83" y="4"/>
                    <a:pt x="83" y="10"/>
                  </a:cubicBezTo>
                  <a:cubicBezTo>
                    <a:pt x="83" y="14"/>
                    <a:pt x="80" y="18"/>
                    <a:pt x="75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šḷiḋe"/>
            <p:cNvSpPr/>
            <p:nvPr/>
          </p:nvSpPr>
          <p:spPr bwMode="auto">
            <a:xfrm>
              <a:off x="7970044" y="4516438"/>
              <a:ext cx="1001712" cy="373063"/>
            </a:xfrm>
            <a:custGeom>
              <a:avLst/>
              <a:gdLst>
                <a:gd name="T0" fmla="*/ 75 w 83"/>
                <a:gd name="T1" fmla="*/ 21 h 31"/>
                <a:gd name="T2" fmla="*/ 73 w 83"/>
                <a:gd name="T3" fmla="*/ 21 h 31"/>
                <a:gd name="T4" fmla="*/ 12 w 83"/>
                <a:gd name="T5" fmla="*/ 30 h 31"/>
                <a:gd name="T6" fmla="*/ 1 w 83"/>
                <a:gd name="T7" fmla="*/ 21 h 31"/>
                <a:gd name="T8" fmla="*/ 9 w 83"/>
                <a:gd name="T9" fmla="*/ 10 h 31"/>
                <a:gd name="T10" fmla="*/ 71 w 83"/>
                <a:gd name="T11" fmla="*/ 1 h 31"/>
                <a:gd name="T12" fmla="*/ 82 w 83"/>
                <a:gd name="T13" fmla="*/ 10 h 31"/>
                <a:gd name="T14" fmla="*/ 75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75" y="21"/>
                  </a:moveTo>
                  <a:cubicBezTo>
                    <a:pt x="74" y="21"/>
                    <a:pt x="74" y="21"/>
                    <a:pt x="73" y="2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7" y="31"/>
                    <a:pt x="2" y="27"/>
                    <a:pt x="1" y="21"/>
                  </a:cubicBezTo>
                  <a:cubicBezTo>
                    <a:pt x="0" y="16"/>
                    <a:pt x="4" y="10"/>
                    <a:pt x="9" y="1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6" y="0"/>
                    <a:pt x="81" y="4"/>
                    <a:pt x="82" y="10"/>
                  </a:cubicBezTo>
                  <a:cubicBezTo>
                    <a:pt x="83" y="15"/>
                    <a:pt x="80" y="19"/>
                    <a:pt x="75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ṥļíďê"/>
            <p:cNvSpPr/>
            <p:nvPr/>
          </p:nvSpPr>
          <p:spPr bwMode="auto">
            <a:xfrm>
              <a:off x="8043069" y="4733925"/>
              <a:ext cx="963612" cy="422275"/>
            </a:xfrm>
            <a:custGeom>
              <a:avLst/>
              <a:gdLst>
                <a:gd name="T0" fmla="*/ 72 w 80"/>
                <a:gd name="T1" fmla="*/ 21 h 35"/>
                <a:gd name="T2" fmla="*/ 71 w 80"/>
                <a:gd name="T3" fmla="*/ 21 h 35"/>
                <a:gd name="T4" fmla="*/ 13 w 80"/>
                <a:gd name="T5" fmla="*/ 34 h 35"/>
                <a:gd name="T6" fmla="*/ 1 w 80"/>
                <a:gd name="T7" fmla="*/ 26 h 35"/>
                <a:gd name="T8" fmla="*/ 9 w 80"/>
                <a:gd name="T9" fmla="*/ 14 h 35"/>
                <a:gd name="T10" fmla="*/ 67 w 80"/>
                <a:gd name="T11" fmla="*/ 1 h 35"/>
                <a:gd name="T12" fmla="*/ 79 w 80"/>
                <a:gd name="T13" fmla="*/ 9 h 35"/>
                <a:gd name="T14" fmla="*/ 72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72" y="21"/>
                  </a:moveTo>
                  <a:cubicBezTo>
                    <a:pt x="72" y="21"/>
                    <a:pt x="72" y="21"/>
                    <a:pt x="71" y="2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8" y="35"/>
                    <a:pt x="2" y="31"/>
                    <a:pt x="1" y="26"/>
                  </a:cubicBezTo>
                  <a:cubicBezTo>
                    <a:pt x="0" y="20"/>
                    <a:pt x="3" y="15"/>
                    <a:pt x="9" y="14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3" y="0"/>
                    <a:pt x="78" y="4"/>
                    <a:pt x="79" y="9"/>
                  </a:cubicBezTo>
                  <a:cubicBezTo>
                    <a:pt x="80" y="15"/>
                    <a:pt x="77" y="20"/>
                    <a:pt x="72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ṡ1ïḑé"/>
            <p:cNvSpPr/>
            <p:nvPr/>
          </p:nvSpPr>
          <p:spPr bwMode="auto">
            <a:xfrm>
              <a:off x="8151019" y="4962525"/>
              <a:ext cx="892175" cy="434975"/>
            </a:xfrm>
            <a:custGeom>
              <a:avLst/>
              <a:gdLst>
                <a:gd name="T0" fmla="*/ 66 w 74"/>
                <a:gd name="T1" fmla="*/ 21 h 36"/>
                <a:gd name="T2" fmla="*/ 66 w 74"/>
                <a:gd name="T3" fmla="*/ 21 h 36"/>
                <a:gd name="T4" fmla="*/ 13 w 74"/>
                <a:gd name="T5" fmla="*/ 35 h 36"/>
                <a:gd name="T6" fmla="*/ 1 w 74"/>
                <a:gd name="T7" fmla="*/ 27 h 36"/>
                <a:gd name="T8" fmla="*/ 8 w 74"/>
                <a:gd name="T9" fmla="*/ 15 h 36"/>
                <a:gd name="T10" fmla="*/ 61 w 74"/>
                <a:gd name="T11" fmla="*/ 1 h 36"/>
                <a:gd name="T12" fmla="*/ 73 w 74"/>
                <a:gd name="T13" fmla="*/ 9 h 36"/>
                <a:gd name="T14" fmla="*/ 66 w 74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36">
                  <a:moveTo>
                    <a:pt x="66" y="21"/>
                  </a:moveTo>
                  <a:cubicBezTo>
                    <a:pt x="66" y="21"/>
                    <a:pt x="66" y="21"/>
                    <a:pt x="66" y="2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6"/>
                    <a:pt x="2" y="33"/>
                    <a:pt x="1" y="27"/>
                  </a:cubicBezTo>
                  <a:cubicBezTo>
                    <a:pt x="0" y="22"/>
                    <a:pt x="3" y="16"/>
                    <a:pt x="8" y="15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6" y="0"/>
                    <a:pt x="72" y="3"/>
                    <a:pt x="73" y="9"/>
                  </a:cubicBezTo>
                  <a:cubicBezTo>
                    <a:pt x="74" y="14"/>
                    <a:pt x="71" y="20"/>
                    <a:pt x="66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$ḻíḓè"/>
            <p:cNvSpPr/>
            <p:nvPr/>
          </p:nvSpPr>
          <p:spPr bwMode="auto">
            <a:xfrm>
              <a:off x="3293269" y="4335463"/>
              <a:ext cx="1000125" cy="265113"/>
            </a:xfrm>
            <a:custGeom>
              <a:avLst/>
              <a:gdLst>
                <a:gd name="T0" fmla="*/ 8 w 83"/>
                <a:gd name="T1" fmla="*/ 20 h 22"/>
                <a:gd name="T2" fmla="*/ 11 w 83"/>
                <a:gd name="T3" fmla="*/ 20 h 22"/>
                <a:gd name="T4" fmla="*/ 72 w 83"/>
                <a:gd name="T5" fmla="*/ 22 h 22"/>
                <a:gd name="T6" fmla="*/ 83 w 83"/>
                <a:gd name="T7" fmla="*/ 12 h 22"/>
                <a:gd name="T8" fmla="*/ 73 w 83"/>
                <a:gd name="T9" fmla="*/ 1 h 22"/>
                <a:gd name="T10" fmla="*/ 11 w 83"/>
                <a:gd name="T11" fmla="*/ 0 h 22"/>
                <a:gd name="T12" fmla="*/ 1 w 83"/>
                <a:gd name="T13" fmla="*/ 10 h 22"/>
                <a:gd name="T14" fmla="*/ 8 w 83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2">
                  <a:moveTo>
                    <a:pt x="8" y="20"/>
                  </a:moveTo>
                  <a:cubicBezTo>
                    <a:pt x="9" y="20"/>
                    <a:pt x="10" y="20"/>
                    <a:pt x="11" y="20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8" y="22"/>
                    <a:pt x="83" y="17"/>
                    <a:pt x="83" y="12"/>
                  </a:cubicBezTo>
                  <a:cubicBezTo>
                    <a:pt x="83" y="6"/>
                    <a:pt x="78" y="1"/>
                    <a:pt x="73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4"/>
                    <a:pt x="1" y="10"/>
                  </a:cubicBezTo>
                  <a:cubicBezTo>
                    <a:pt x="0" y="14"/>
                    <a:pt x="4" y="18"/>
                    <a:pt x="8" y="20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Slîďe"/>
            <p:cNvSpPr/>
            <p:nvPr/>
          </p:nvSpPr>
          <p:spPr bwMode="auto">
            <a:xfrm>
              <a:off x="3220244" y="4516438"/>
              <a:ext cx="1001712" cy="373063"/>
            </a:xfrm>
            <a:custGeom>
              <a:avLst/>
              <a:gdLst>
                <a:gd name="T0" fmla="*/ 8 w 83"/>
                <a:gd name="T1" fmla="*/ 21 h 31"/>
                <a:gd name="T2" fmla="*/ 10 w 83"/>
                <a:gd name="T3" fmla="*/ 21 h 31"/>
                <a:gd name="T4" fmla="*/ 71 w 83"/>
                <a:gd name="T5" fmla="*/ 30 h 31"/>
                <a:gd name="T6" fmla="*/ 82 w 83"/>
                <a:gd name="T7" fmla="*/ 21 h 31"/>
                <a:gd name="T8" fmla="*/ 74 w 83"/>
                <a:gd name="T9" fmla="*/ 10 h 31"/>
                <a:gd name="T10" fmla="*/ 13 w 83"/>
                <a:gd name="T11" fmla="*/ 1 h 31"/>
                <a:gd name="T12" fmla="*/ 1 w 83"/>
                <a:gd name="T13" fmla="*/ 10 h 31"/>
                <a:gd name="T14" fmla="*/ 8 w 83"/>
                <a:gd name="T15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1">
                  <a:moveTo>
                    <a:pt x="8" y="21"/>
                  </a:moveTo>
                  <a:cubicBezTo>
                    <a:pt x="9" y="21"/>
                    <a:pt x="9" y="21"/>
                    <a:pt x="10" y="21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1"/>
                    <a:pt x="82" y="27"/>
                    <a:pt x="82" y="21"/>
                  </a:cubicBezTo>
                  <a:cubicBezTo>
                    <a:pt x="83" y="16"/>
                    <a:pt x="79" y="10"/>
                    <a:pt x="74" y="1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10"/>
                  </a:cubicBezTo>
                  <a:cubicBezTo>
                    <a:pt x="0" y="15"/>
                    <a:pt x="3" y="19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ṣḷîḓe"/>
            <p:cNvSpPr/>
            <p:nvPr/>
          </p:nvSpPr>
          <p:spPr bwMode="auto">
            <a:xfrm>
              <a:off x="3183732" y="4733925"/>
              <a:ext cx="965200" cy="422275"/>
            </a:xfrm>
            <a:custGeom>
              <a:avLst/>
              <a:gdLst>
                <a:gd name="T0" fmla="*/ 8 w 80"/>
                <a:gd name="T1" fmla="*/ 21 h 35"/>
                <a:gd name="T2" fmla="*/ 9 w 80"/>
                <a:gd name="T3" fmla="*/ 21 h 35"/>
                <a:gd name="T4" fmla="*/ 67 w 80"/>
                <a:gd name="T5" fmla="*/ 34 h 35"/>
                <a:gd name="T6" fmla="*/ 79 w 80"/>
                <a:gd name="T7" fmla="*/ 26 h 35"/>
                <a:gd name="T8" fmla="*/ 71 w 80"/>
                <a:gd name="T9" fmla="*/ 14 h 35"/>
                <a:gd name="T10" fmla="*/ 13 w 80"/>
                <a:gd name="T11" fmla="*/ 1 h 35"/>
                <a:gd name="T12" fmla="*/ 1 w 80"/>
                <a:gd name="T13" fmla="*/ 9 h 35"/>
                <a:gd name="T14" fmla="*/ 8 w 80"/>
                <a:gd name="T15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5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73" y="35"/>
                    <a:pt x="78" y="31"/>
                    <a:pt x="79" y="26"/>
                  </a:cubicBezTo>
                  <a:cubicBezTo>
                    <a:pt x="80" y="20"/>
                    <a:pt x="77" y="15"/>
                    <a:pt x="71" y="14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0"/>
                    <a:pt x="2" y="4"/>
                    <a:pt x="1" y="9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ślïďé"/>
            <p:cNvSpPr/>
            <p:nvPr/>
          </p:nvSpPr>
          <p:spPr bwMode="auto">
            <a:xfrm>
              <a:off x="3148807" y="4962525"/>
              <a:ext cx="903287" cy="434975"/>
            </a:xfrm>
            <a:custGeom>
              <a:avLst/>
              <a:gdLst>
                <a:gd name="T0" fmla="*/ 8 w 75"/>
                <a:gd name="T1" fmla="*/ 21 h 36"/>
                <a:gd name="T2" fmla="*/ 9 w 75"/>
                <a:gd name="T3" fmla="*/ 21 h 36"/>
                <a:gd name="T4" fmla="*/ 61 w 75"/>
                <a:gd name="T5" fmla="*/ 35 h 36"/>
                <a:gd name="T6" fmla="*/ 73 w 75"/>
                <a:gd name="T7" fmla="*/ 27 h 36"/>
                <a:gd name="T8" fmla="*/ 66 w 75"/>
                <a:gd name="T9" fmla="*/ 15 h 36"/>
                <a:gd name="T10" fmla="*/ 14 w 75"/>
                <a:gd name="T11" fmla="*/ 1 h 36"/>
                <a:gd name="T12" fmla="*/ 1 w 75"/>
                <a:gd name="T13" fmla="*/ 9 h 36"/>
                <a:gd name="T14" fmla="*/ 8 w 75"/>
                <a:gd name="T15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36">
                  <a:moveTo>
                    <a:pt x="8" y="21"/>
                  </a:moveTo>
                  <a:cubicBezTo>
                    <a:pt x="8" y="21"/>
                    <a:pt x="8" y="21"/>
                    <a:pt x="9" y="21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6"/>
                    <a:pt x="72" y="33"/>
                    <a:pt x="73" y="27"/>
                  </a:cubicBezTo>
                  <a:cubicBezTo>
                    <a:pt x="75" y="22"/>
                    <a:pt x="71" y="16"/>
                    <a:pt x="66" y="1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8" y="0"/>
                    <a:pt x="3" y="3"/>
                    <a:pt x="1" y="9"/>
                  </a:cubicBezTo>
                  <a:cubicBezTo>
                    <a:pt x="0" y="14"/>
                    <a:pt x="3" y="20"/>
                    <a:pt x="8" y="21"/>
                  </a:cubicBezTo>
                  <a:close/>
                </a:path>
              </a:pathLst>
            </a:custGeom>
            <a:solidFill>
              <a:srgbClr val="FFB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îṩḷiḓé"/>
            <p:cNvSpPr/>
            <p:nvPr/>
          </p:nvSpPr>
          <p:spPr bwMode="auto">
            <a:xfrm>
              <a:off x="4763294" y="2620963"/>
              <a:ext cx="277812" cy="1436688"/>
            </a:xfrm>
            <a:custGeom>
              <a:avLst/>
              <a:gdLst>
                <a:gd name="T0" fmla="*/ 175 w 175"/>
                <a:gd name="T1" fmla="*/ 775 h 905"/>
                <a:gd name="T2" fmla="*/ 0 w 175"/>
                <a:gd name="T3" fmla="*/ 905 h 905"/>
                <a:gd name="T4" fmla="*/ 0 w 175"/>
                <a:gd name="T5" fmla="*/ 0 h 905"/>
                <a:gd name="T6" fmla="*/ 175 w 175"/>
                <a:gd name="T7" fmla="*/ 23 h 905"/>
                <a:gd name="T8" fmla="*/ 175 w 175"/>
                <a:gd name="T9" fmla="*/ 77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905">
                  <a:moveTo>
                    <a:pt x="175" y="775"/>
                  </a:moveTo>
                  <a:lnTo>
                    <a:pt x="0" y="905"/>
                  </a:lnTo>
                  <a:lnTo>
                    <a:pt x="0" y="0"/>
                  </a:lnTo>
                  <a:lnTo>
                    <a:pt x="175" y="23"/>
                  </a:lnTo>
                  <a:lnTo>
                    <a:pt x="175" y="7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5691905" y="1581938"/>
            <a:ext cx="4956634" cy="3175148"/>
            <a:chOff x="5691905" y="1581938"/>
            <a:chExt cx="4956634" cy="3175148"/>
          </a:xfrm>
        </p:grpSpPr>
        <p:sp>
          <p:nvSpPr>
            <p:cNvPr id="32" name="思想气泡: 云 31"/>
            <p:cNvSpPr/>
            <p:nvPr/>
          </p:nvSpPr>
          <p:spPr>
            <a:xfrm>
              <a:off x="5691905" y="1581938"/>
              <a:ext cx="4956634" cy="3175148"/>
            </a:xfrm>
            <a:prstGeom prst="cloudCallout">
              <a:avLst>
                <a:gd name="adj1" fmla="val -53123"/>
                <a:gd name="adj2" fmla="val 5453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思想气泡: 云 30"/>
            <p:cNvSpPr/>
            <p:nvPr/>
          </p:nvSpPr>
          <p:spPr>
            <a:xfrm>
              <a:off x="5691905" y="1716027"/>
              <a:ext cx="4659325" cy="2984696"/>
            </a:xfrm>
            <a:prstGeom prst="cloudCallout">
              <a:avLst>
                <a:gd name="adj1" fmla="val -58574"/>
                <a:gd name="adj2" fmla="val 524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72707" y="2301006"/>
            <a:ext cx="3303118" cy="1241486"/>
            <a:chOff x="3389687" y="1489526"/>
            <a:chExt cx="3303118" cy="1241486"/>
          </a:xfrm>
        </p:grpSpPr>
        <p:sp>
          <p:nvSpPr>
            <p:cNvPr id="34" name="文本框 33"/>
            <p:cNvSpPr txBox="1"/>
            <p:nvPr/>
          </p:nvSpPr>
          <p:spPr>
            <a:xfrm>
              <a:off x="3389687" y="2085852"/>
              <a:ext cx="330311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600" dirty="0">
                  <a:sym typeface="+mn-ea"/>
                </a:rPr>
                <a:t>个人任务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89687" y="1489526"/>
              <a:ext cx="330311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02 </a:t>
              </a:r>
              <a:r>
                <a:rPr lang="en-US" altLang="zh-CN" sz="2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&gt;&gt;</a:t>
              </a:r>
              <a:endParaRPr lang="zh-CN" altLang="en-US" sz="3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5546862" y="1"/>
            <a:ext cx="6654664" cy="5795158"/>
            <a:chOff x="4957126" y="0"/>
            <a:chExt cx="7244400" cy="6308725"/>
          </a:xfrm>
        </p:grpSpPr>
        <p:sp>
          <p:nvSpPr>
            <p:cNvPr id="3" name="íṣļiḑé"/>
            <p:cNvSpPr/>
            <p:nvPr/>
          </p:nvSpPr>
          <p:spPr bwMode="auto">
            <a:xfrm>
              <a:off x="8728184" y="6201385"/>
              <a:ext cx="1030863" cy="107340"/>
            </a:xfrm>
            <a:prstGeom prst="ellipse">
              <a:avLst/>
            </a:pr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îṥlíḍê"/>
            <p:cNvSpPr/>
            <p:nvPr/>
          </p:nvSpPr>
          <p:spPr bwMode="auto">
            <a:xfrm>
              <a:off x="9461333" y="3074364"/>
              <a:ext cx="836437" cy="591380"/>
            </a:xfrm>
            <a:custGeom>
              <a:avLst/>
              <a:gdLst>
                <a:gd name="T0" fmla="*/ 56 w 555"/>
                <a:gd name="T1" fmla="*/ 0 h 392"/>
                <a:gd name="T2" fmla="*/ 55 w 555"/>
                <a:gd name="T3" fmla="*/ 2 h 392"/>
                <a:gd name="T4" fmla="*/ 9 w 555"/>
                <a:gd name="T5" fmla="*/ 215 h 392"/>
                <a:gd name="T6" fmla="*/ 69 w 555"/>
                <a:gd name="T7" fmla="*/ 308 h 392"/>
                <a:gd name="T8" fmla="*/ 415 w 555"/>
                <a:gd name="T9" fmla="*/ 383 h 392"/>
                <a:gd name="T10" fmla="*/ 508 w 555"/>
                <a:gd name="T11" fmla="*/ 323 h 392"/>
                <a:gd name="T12" fmla="*/ 554 w 555"/>
                <a:gd name="T13" fmla="*/ 110 h 392"/>
                <a:gd name="T14" fmla="*/ 555 w 555"/>
                <a:gd name="T15" fmla="*/ 108 h 392"/>
                <a:gd name="T16" fmla="*/ 56 w 555"/>
                <a:gd name="T1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392">
                  <a:moveTo>
                    <a:pt x="56" y="0"/>
                  </a:moveTo>
                  <a:cubicBezTo>
                    <a:pt x="55" y="0"/>
                    <a:pt x="55" y="1"/>
                    <a:pt x="55" y="2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0" y="257"/>
                    <a:pt x="27" y="299"/>
                    <a:pt x="69" y="308"/>
                  </a:cubicBezTo>
                  <a:cubicBezTo>
                    <a:pt x="415" y="383"/>
                    <a:pt x="415" y="383"/>
                    <a:pt x="415" y="383"/>
                  </a:cubicBezTo>
                  <a:cubicBezTo>
                    <a:pt x="457" y="392"/>
                    <a:pt x="499" y="365"/>
                    <a:pt x="508" y="323"/>
                  </a:cubicBezTo>
                  <a:cubicBezTo>
                    <a:pt x="554" y="110"/>
                    <a:pt x="554" y="110"/>
                    <a:pt x="554" y="110"/>
                  </a:cubicBezTo>
                  <a:cubicBezTo>
                    <a:pt x="555" y="109"/>
                    <a:pt x="555" y="108"/>
                    <a:pt x="555" y="108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îšliḋe"/>
            <p:cNvSpPr/>
            <p:nvPr/>
          </p:nvSpPr>
          <p:spPr bwMode="auto">
            <a:xfrm>
              <a:off x="9538293" y="3046010"/>
              <a:ext cx="765553" cy="220755"/>
            </a:xfrm>
            <a:custGeom>
              <a:avLst/>
              <a:gdLst>
                <a:gd name="T0" fmla="*/ 504 w 508"/>
                <a:gd name="T1" fmla="*/ 127 h 147"/>
                <a:gd name="T2" fmla="*/ 247 w 508"/>
                <a:gd name="T3" fmla="*/ 108 h 147"/>
                <a:gd name="T4" fmla="*/ 4 w 508"/>
                <a:gd name="T5" fmla="*/ 19 h 147"/>
                <a:gd name="T6" fmla="*/ 262 w 508"/>
                <a:gd name="T7" fmla="*/ 39 h 147"/>
                <a:gd name="T8" fmla="*/ 504 w 508"/>
                <a:gd name="T9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147">
                  <a:moveTo>
                    <a:pt x="504" y="127"/>
                  </a:moveTo>
                  <a:cubicBezTo>
                    <a:pt x="500" y="147"/>
                    <a:pt x="384" y="138"/>
                    <a:pt x="247" y="108"/>
                  </a:cubicBezTo>
                  <a:cubicBezTo>
                    <a:pt x="109" y="78"/>
                    <a:pt x="0" y="39"/>
                    <a:pt x="4" y="19"/>
                  </a:cubicBezTo>
                  <a:cubicBezTo>
                    <a:pt x="9" y="0"/>
                    <a:pt x="124" y="9"/>
                    <a:pt x="262" y="39"/>
                  </a:cubicBezTo>
                  <a:cubicBezTo>
                    <a:pt x="399" y="68"/>
                    <a:pt x="508" y="108"/>
                    <a:pt x="504" y="127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îṧḻïde"/>
            <p:cNvSpPr/>
            <p:nvPr/>
          </p:nvSpPr>
          <p:spPr bwMode="auto">
            <a:xfrm>
              <a:off x="9574748" y="3062212"/>
              <a:ext cx="692643" cy="188351"/>
            </a:xfrm>
            <a:custGeom>
              <a:avLst/>
              <a:gdLst>
                <a:gd name="T0" fmla="*/ 457 w 460"/>
                <a:gd name="T1" fmla="*/ 111 h 125"/>
                <a:gd name="T2" fmla="*/ 225 w 460"/>
                <a:gd name="T3" fmla="*/ 87 h 125"/>
                <a:gd name="T4" fmla="*/ 3 w 460"/>
                <a:gd name="T5" fmla="*/ 13 h 125"/>
                <a:gd name="T6" fmla="*/ 235 w 460"/>
                <a:gd name="T7" fmla="*/ 38 h 125"/>
                <a:gd name="T8" fmla="*/ 457 w 460"/>
                <a:gd name="T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25">
                  <a:moveTo>
                    <a:pt x="457" y="111"/>
                  </a:moveTo>
                  <a:cubicBezTo>
                    <a:pt x="454" y="125"/>
                    <a:pt x="350" y="114"/>
                    <a:pt x="225" y="87"/>
                  </a:cubicBezTo>
                  <a:cubicBezTo>
                    <a:pt x="99" y="60"/>
                    <a:pt x="0" y="27"/>
                    <a:pt x="3" y="13"/>
                  </a:cubicBezTo>
                  <a:cubicBezTo>
                    <a:pt x="6" y="0"/>
                    <a:pt x="110" y="11"/>
                    <a:pt x="235" y="38"/>
                  </a:cubicBezTo>
                  <a:cubicBezTo>
                    <a:pt x="361" y="65"/>
                    <a:pt x="460" y="98"/>
                    <a:pt x="457" y="11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šḷiḍê"/>
            <p:cNvSpPr/>
            <p:nvPr/>
          </p:nvSpPr>
          <p:spPr bwMode="auto">
            <a:xfrm>
              <a:off x="9029949" y="5454060"/>
              <a:ext cx="751376" cy="795933"/>
            </a:xfrm>
            <a:custGeom>
              <a:avLst/>
              <a:gdLst>
                <a:gd name="T0" fmla="*/ 371 w 371"/>
                <a:gd name="T1" fmla="*/ 80 h 393"/>
                <a:gd name="T2" fmla="*/ 109 w 371"/>
                <a:gd name="T3" fmla="*/ 393 h 393"/>
                <a:gd name="T4" fmla="*/ 0 w 371"/>
                <a:gd name="T5" fmla="*/ 0 h 393"/>
                <a:gd name="T6" fmla="*/ 371 w 371"/>
                <a:gd name="T7" fmla="*/ 8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3">
                  <a:moveTo>
                    <a:pt x="371" y="80"/>
                  </a:moveTo>
                  <a:lnTo>
                    <a:pt x="109" y="393"/>
                  </a:lnTo>
                  <a:lnTo>
                    <a:pt x="0" y="0"/>
                  </a:lnTo>
                  <a:lnTo>
                    <a:pt x="371" y="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Slíde"/>
            <p:cNvSpPr/>
            <p:nvPr/>
          </p:nvSpPr>
          <p:spPr bwMode="auto">
            <a:xfrm>
              <a:off x="9177794" y="5984681"/>
              <a:ext cx="249108" cy="265311"/>
            </a:xfrm>
            <a:custGeom>
              <a:avLst/>
              <a:gdLst>
                <a:gd name="T0" fmla="*/ 0 w 123"/>
                <a:gd name="T1" fmla="*/ 0 h 131"/>
                <a:gd name="T2" fmla="*/ 36 w 123"/>
                <a:gd name="T3" fmla="*/ 131 h 131"/>
                <a:gd name="T4" fmla="*/ 123 w 123"/>
                <a:gd name="T5" fmla="*/ 27 h 131"/>
                <a:gd name="T6" fmla="*/ 0 w 123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31">
                  <a:moveTo>
                    <a:pt x="0" y="0"/>
                  </a:moveTo>
                  <a:lnTo>
                    <a:pt x="36" y="131"/>
                  </a:lnTo>
                  <a:lnTo>
                    <a:pt x="123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ṥľïďé"/>
            <p:cNvSpPr/>
            <p:nvPr/>
          </p:nvSpPr>
          <p:spPr bwMode="auto">
            <a:xfrm>
              <a:off x="9029949" y="3402458"/>
              <a:ext cx="1196936" cy="2213624"/>
            </a:xfrm>
            <a:custGeom>
              <a:avLst/>
              <a:gdLst>
                <a:gd name="T0" fmla="*/ 219 w 591"/>
                <a:gd name="T1" fmla="*/ 0 h 1093"/>
                <a:gd name="T2" fmla="*/ 0 w 591"/>
                <a:gd name="T3" fmla="*/ 1013 h 1093"/>
                <a:gd name="T4" fmla="*/ 371 w 591"/>
                <a:gd name="T5" fmla="*/ 1093 h 1093"/>
                <a:gd name="T6" fmla="*/ 591 w 591"/>
                <a:gd name="T7" fmla="*/ 80 h 1093"/>
                <a:gd name="T8" fmla="*/ 219 w 591"/>
                <a:gd name="T9" fmla="*/ 0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1093">
                  <a:moveTo>
                    <a:pt x="219" y="0"/>
                  </a:moveTo>
                  <a:lnTo>
                    <a:pt x="0" y="1013"/>
                  </a:lnTo>
                  <a:lnTo>
                    <a:pt x="371" y="1093"/>
                  </a:lnTo>
                  <a:lnTo>
                    <a:pt x="591" y="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sḻïďe"/>
            <p:cNvSpPr/>
            <p:nvPr/>
          </p:nvSpPr>
          <p:spPr bwMode="auto">
            <a:xfrm>
              <a:off x="9242603" y="3449040"/>
              <a:ext cx="769604" cy="2120461"/>
            </a:xfrm>
            <a:custGeom>
              <a:avLst/>
              <a:gdLst>
                <a:gd name="T0" fmla="*/ 219 w 380"/>
                <a:gd name="T1" fmla="*/ 0 h 1047"/>
                <a:gd name="T2" fmla="*/ 0 w 380"/>
                <a:gd name="T3" fmla="*/ 1012 h 1047"/>
                <a:gd name="T4" fmla="*/ 161 w 380"/>
                <a:gd name="T5" fmla="*/ 1047 h 1047"/>
                <a:gd name="T6" fmla="*/ 380 w 380"/>
                <a:gd name="T7" fmla="*/ 34 h 1047"/>
                <a:gd name="T8" fmla="*/ 219 w 380"/>
                <a:gd name="T9" fmla="*/ 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1047">
                  <a:moveTo>
                    <a:pt x="219" y="0"/>
                  </a:moveTo>
                  <a:lnTo>
                    <a:pt x="0" y="1012"/>
                  </a:lnTo>
                  <a:lnTo>
                    <a:pt x="161" y="1047"/>
                  </a:lnTo>
                  <a:lnTo>
                    <a:pt x="380" y="3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ṩļíḑé"/>
            <p:cNvSpPr/>
            <p:nvPr/>
          </p:nvSpPr>
          <p:spPr bwMode="auto">
            <a:xfrm>
              <a:off x="9432979" y="3341700"/>
              <a:ext cx="808083" cy="417206"/>
            </a:xfrm>
            <a:custGeom>
              <a:avLst/>
              <a:gdLst>
                <a:gd name="T0" fmla="*/ 26 w 399"/>
                <a:gd name="T1" fmla="*/ 0 h 206"/>
                <a:gd name="T2" fmla="*/ 0 w 399"/>
                <a:gd name="T3" fmla="*/ 125 h 206"/>
                <a:gd name="T4" fmla="*/ 371 w 399"/>
                <a:gd name="T5" fmla="*/ 206 h 206"/>
                <a:gd name="T6" fmla="*/ 399 w 399"/>
                <a:gd name="T7" fmla="*/ 80 h 206"/>
                <a:gd name="T8" fmla="*/ 26 w 399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6">
                  <a:moveTo>
                    <a:pt x="26" y="0"/>
                  </a:moveTo>
                  <a:lnTo>
                    <a:pt x="0" y="125"/>
                  </a:lnTo>
                  <a:lnTo>
                    <a:pt x="371" y="206"/>
                  </a:lnTo>
                  <a:lnTo>
                    <a:pt x="399" y="8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ṥļíḋé"/>
            <p:cNvSpPr/>
            <p:nvPr/>
          </p:nvSpPr>
          <p:spPr bwMode="auto">
            <a:xfrm>
              <a:off x="9441080" y="3532076"/>
              <a:ext cx="757452" cy="186325"/>
            </a:xfrm>
            <a:custGeom>
              <a:avLst/>
              <a:gdLst>
                <a:gd name="T0" fmla="*/ 2 w 374"/>
                <a:gd name="T1" fmla="*/ 0 h 92"/>
                <a:gd name="T2" fmla="*/ 0 w 374"/>
                <a:gd name="T3" fmla="*/ 11 h 92"/>
                <a:gd name="T4" fmla="*/ 372 w 374"/>
                <a:gd name="T5" fmla="*/ 92 h 92"/>
                <a:gd name="T6" fmla="*/ 374 w 374"/>
                <a:gd name="T7" fmla="*/ 80 h 92"/>
                <a:gd name="T8" fmla="*/ 2 w 374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92">
                  <a:moveTo>
                    <a:pt x="2" y="0"/>
                  </a:moveTo>
                  <a:lnTo>
                    <a:pt x="0" y="11"/>
                  </a:lnTo>
                  <a:lnTo>
                    <a:pt x="372" y="92"/>
                  </a:lnTo>
                  <a:lnTo>
                    <a:pt x="374" y="8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ṥ1íḍè"/>
            <p:cNvSpPr/>
            <p:nvPr/>
          </p:nvSpPr>
          <p:spPr bwMode="auto">
            <a:xfrm>
              <a:off x="9473484" y="3382205"/>
              <a:ext cx="759477" cy="182275"/>
            </a:xfrm>
            <a:custGeom>
              <a:avLst/>
              <a:gdLst>
                <a:gd name="T0" fmla="*/ 2 w 375"/>
                <a:gd name="T1" fmla="*/ 0 h 90"/>
                <a:gd name="T2" fmla="*/ 0 w 375"/>
                <a:gd name="T3" fmla="*/ 10 h 90"/>
                <a:gd name="T4" fmla="*/ 372 w 375"/>
                <a:gd name="T5" fmla="*/ 90 h 90"/>
                <a:gd name="T6" fmla="*/ 375 w 375"/>
                <a:gd name="T7" fmla="*/ 80 h 90"/>
                <a:gd name="T8" fmla="*/ 2 w 37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90">
                  <a:moveTo>
                    <a:pt x="2" y="0"/>
                  </a:moveTo>
                  <a:lnTo>
                    <a:pt x="0" y="10"/>
                  </a:lnTo>
                  <a:lnTo>
                    <a:pt x="372" y="90"/>
                  </a:lnTo>
                  <a:lnTo>
                    <a:pt x="375" y="8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$ḷiďé"/>
            <p:cNvSpPr/>
            <p:nvPr/>
          </p:nvSpPr>
          <p:spPr bwMode="auto">
            <a:xfrm>
              <a:off x="9637531" y="3489545"/>
              <a:ext cx="44556" cy="42531"/>
            </a:xfrm>
            <a:custGeom>
              <a:avLst/>
              <a:gdLst>
                <a:gd name="T0" fmla="*/ 27 w 29"/>
                <a:gd name="T1" fmla="*/ 17 h 28"/>
                <a:gd name="T2" fmla="*/ 12 w 29"/>
                <a:gd name="T3" fmla="*/ 26 h 28"/>
                <a:gd name="T4" fmla="*/ 1 w 29"/>
                <a:gd name="T5" fmla="*/ 11 h 28"/>
                <a:gd name="T6" fmla="*/ 17 w 29"/>
                <a:gd name="T7" fmla="*/ 2 h 28"/>
                <a:gd name="T8" fmla="*/ 27 w 29"/>
                <a:gd name="T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7" y="17"/>
                  </a:moveTo>
                  <a:cubicBezTo>
                    <a:pt x="26" y="23"/>
                    <a:pt x="19" y="28"/>
                    <a:pt x="12" y="26"/>
                  </a:cubicBezTo>
                  <a:cubicBezTo>
                    <a:pt x="4" y="25"/>
                    <a:pt x="0" y="18"/>
                    <a:pt x="1" y="11"/>
                  </a:cubicBezTo>
                  <a:cubicBezTo>
                    <a:pt x="3" y="4"/>
                    <a:pt x="10" y="0"/>
                    <a:pt x="17" y="2"/>
                  </a:cubicBezTo>
                  <a:cubicBezTo>
                    <a:pt x="24" y="3"/>
                    <a:pt x="29" y="10"/>
                    <a:pt x="27" y="17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šḻíḋê"/>
            <p:cNvSpPr/>
            <p:nvPr/>
          </p:nvSpPr>
          <p:spPr bwMode="auto">
            <a:xfrm>
              <a:off x="9991954" y="3566506"/>
              <a:ext cx="42530" cy="40505"/>
            </a:xfrm>
            <a:custGeom>
              <a:avLst/>
              <a:gdLst>
                <a:gd name="T0" fmla="*/ 27 w 28"/>
                <a:gd name="T1" fmla="*/ 16 h 27"/>
                <a:gd name="T2" fmla="*/ 11 w 28"/>
                <a:gd name="T3" fmla="*/ 26 h 27"/>
                <a:gd name="T4" fmla="*/ 1 w 28"/>
                <a:gd name="T5" fmla="*/ 11 h 27"/>
                <a:gd name="T6" fmla="*/ 17 w 28"/>
                <a:gd name="T7" fmla="*/ 1 h 27"/>
                <a:gd name="T8" fmla="*/ 27 w 28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7" y="16"/>
                  </a:moveTo>
                  <a:cubicBezTo>
                    <a:pt x="25" y="23"/>
                    <a:pt x="19" y="27"/>
                    <a:pt x="11" y="26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3"/>
                    <a:pt x="28" y="10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S1îďê"/>
            <p:cNvSpPr/>
            <p:nvPr/>
          </p:nvSpPr>
          <p:spPr bwMode="auto">
            <a:xfrm>
              <a:off x="4957126" y="0"/>
              <a:ext cx="7244400" cy="3359928"/>
            </a:xfrm>
            <a:custGeom>
              <a:avLst/>
              <a:gdLst>
                <a:gd name="T0" fmla="*/ 0 w 4800"/>
                <a:gd name="T1" fmla="*/ 494 h 2229"/>
                <a:gd name="T2" fmla="*/ 52 w 4800"/>
                <a:gd name="T3" fmla="*/ 571 h 2229"/>
                <a:gd name="T4" fmla="*/ 1658 w 4800"/>
                <a:gd name="T5" fmla="*/ 1506 h 2229"/>
                <a:gd name="T6" fmla="*/ 2263 w 4800"/>
                <a:gd name="T7" fmla="*/ 1522 h 2229"/>
                <a:gd name="T8" fmla="*/ 2830 w 4800"/>
                <a:gd name="T9" fmla="*/ 1537 h 2229"/>
                <a:gd name="T10" fmla="*/ 3068 w 4800"/>
                <a:gd name="T11" fmla="*/ 2040 h 2229"/>
                <a:gd name="T12" fmla="*/ 3071 w 4800"/>
                <a:gd name="T13" fmla="*/ 2052 h 2229"/>
                <a:gd name="T14" fmla="*/ 3284 w 4800"/>
                <a:gd name="T15" fmla="*/ 2116 h 2229"/>
                <a:gd name="T16" fmla="*/ 3506 w 4800"/>
                <a:gd name="T17" fmla="*/ 2145 h 2229"/>
                <a:gd name="T18" fmla="*/ 3513 w 4800"/>
                <a:gd name="T19" fmla="*/ 2137 h 2229"/>
                <a:gd name="T20" fmla="*/ 3937 w 4800"/>
                <a:gd name="T21" fmla="*/ 1777 h 2229"/>
                <a:gd name="T22" fmla="*/ 4460 w 4800"/>
                <a:gd name="T23" fmla="*/ 1998 h 2229"/>
                <a:gd name="T24" fmla="*/ 4800 w 4800"/>
                <a:gd name="T25" fmla="*/ 2229 h 2229"/>
                <a:gd name="T26" fmla="*/ 4800 w 4800"/>
                <a:gd name="T27" fmla="*/ 0 h 2229"/>
                <a:gd name="T28" fmla="*/ 0 w 4800"/>
                <a:gd name="T29" fmla="*/ 0 h 2229"/>
                <a:gd name="T30" fmla="*/ 0 w 4800"/>
                <a:gd name="T31" fmla="*/ 494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00" h="2229">
                  <a:moveTo>
                    <a:pt x="0" y="494"/>
                  </a:moveTo>
                  <a:cubicBezTo>
                    <a:pt x="12" y="529"/>
                    <a:pt x="29" y="556"/>
                    <a:pt x="52" y="571"/>
                  </a:cubicBezTo>
                  <a:cubicBezTo>
                    <a:pt x="322" y="752"/>
                    <a:pt x="1365" y="1385"/>
                    <a:pt x="1658" y="1506"/>
                  </a:cubicBezTo>
                  <a:cubicBezTo>
                    <a:pt x="1905" y="1608"/>
                    <a:pt x="2192" y="1573"/>
                    <a:pt x="2263" y="1522"/>
                  </a:cubicBezTo>
                  <a:cubicBezTo>
                    <a:pt x="2334" y="1472"/>
                    <a:pt x="2632" y="1407"/>
                    <a:pt x="2830" y="1537"/>
                  </a:cubicBezTo>
                  <a:cubicBezTo>
                    <a:pt x="2943" y="1611"/>
                    <a:pt x="3021" y="1848"/>
                    <a:pt x="3068" y="2040"/>
                  </a:cubicBezTo>
                  <a:cubicBezTo>
                    <a:pt x="3069" y="2044"/>
                    <a:pt x="3070" y="2048"/>
                    <a:pt x="3071" y="2052"/>
                  </a:cubicBezTo>
                  <a:cubicBezTo>
                    <a:pt x="3096" y="2068"/>
                    <a:pt x="3181" y="2094"/>
                    <a:pt x="3284" y="2116"/>
                  </a:cubicBezTo>
                  <a:cubicBezTo>
                    <a:pt x="3389" y="2139"/>
                    <a:pt x="3478" y="2150"/>
                    <a:pt x="3506" y="2145"/>
                  </a:cubicBezTo>
                  <a:cubicBezTo>
                    <a:pt x="3508" y="2143"/>
                    <a:pt x="3511" y="2140"/>
                    <a:pt x="3513" y="2137"/>
                  </a:cubicBezTo>
                  <a:cubicBezTo>
                    <a:pt x="3634" y="1981"/>
                    <a:pt x="3804" y="1797"/>
                    <a:pt x="3937" y="1777"/>
                  </a:cubicBezTo>
                  <a:cubicBezTo>
                    <a:pt x="4172" y="1740"/>
                    <a:pt x="4416" y="1922"/>
                    <a:pt x="4460" y="1998"/>
                  </a:cubicBezTo>
                  <a:cubicBezTo>
                    <a:pt x="4491" y="2052"/>
                    <a:pt x="4628" y="2183"/>
                    <a:pt x="4800" y="2229"/>
                  </a:cubicBezTo>
                  <a:cubicBezTo>
                    <a:pt x="4800" y="0"/>
                    <a:pt x="4800" y="0"/>
                    <a:pt x="48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ṣľîďè"/>
            <p:cNvSpPr/>
            <p:nvPr/>
          </p:nvSpPr>
          <p:spPr bwMode="auto">
            <a:xfrm>
              <a:off x="4957126" y="635936"/>
              <a:ext cx="4615596" cy="2363494"/>
            </a:xfrm>
            <a:custGeom>
              <a:avLst/>
              <a:gdLst>
                <a:gd name="T0" fmla="*/ 3056 w 3058"/>
                <a:gd name="T1" fmla="*/ 1567 h 1568"/>
                <a:gd name="T2" fmla="*/ 3058 w 3058"/>
                <a:gd name="T3" fmla="*/ 1558 h 1568"/>
                <a:gd name="T4" fmla="*/ 3057 w 3058"/>
                <a:gd name="T5" fmla="*/ 1534 h 1568"/>
                <a:gd name="T6" fmla="*/ 3055 w 3058"/>
                <a:gd name="T7" fmla="*/ 1495 h 1568"/>
                <a:gd name="T8" fmla="*/ 2830 w 3058"/>
                <a:gd name="T9" fmla="*/ 1044 h 1568"/>
                <a:gd name="T10" fmla="*/ 2263 w 3058"/>
                <a:gd name="T11" fmla="*/ 1029 h 1568"/>
                <a:gd name="T12" fmla="*/ 1658 w 3058"/>
                <a:gd name="T13" fmla="*/ 1013 h 1568"/>
                <a:gd name="T14" fmla="*/ 52 w 3058"/>
                <a:gd name="T15" fmla="*/ 78 h 1568"/>
                <a:gd name="T16" fmla="*/ 0 w 3058"/>
                <a:gd name="T17" fmla="*/ 0 h 1568"/>
                <a:gd name="T18" fmla="*/ 0 w 3058"/>
                <a:gd name="T19" fmla="*/ 72 h 1568"/>
                <a:gd name="T20" fmla="*/ 52 w 3058"/>
                <a:gd name="T21" fmla="*/ 149 h 1568"/>
                <a:gd name="T22" fmla="*/ 1658 w 3058"/>
                <a:gd name="T23" fmla="*/ 1084 h 1568"/>
                <a:gd name="T24" fmla="*/ 2263 w 3058"/>
                <a:gd name="T25" fmla="*/ 1100 h 1568"/>
                <a:gd name="T26" fmla="*/ 2830 w 3058"/>
                <a:gd name="T27" fmla="*/ 1115 h 1568"/>
                <a:gd name="T28" fmla="*/ 3055 w 3058"/>
                <a:gd name="T29" fmla="*/ 1568 h 1568"/>
                <a:gd name="T30" fmla="*/ 3056 w 3058"/>
                <a:gd name="T31" fmla="*/ 1567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8" h="1568">
                  <a:moveTo>
                    <a:pt x="3056" y="1567"/>
                  </a:moveTo>
                  <a:cubicBezTo>
                    <a:pt x="3058" y="1567"/>
                    <a:pt x="3058" y="1565"/>
                    <a:pt x="3058" y="1558"/>
                  </a:cubicBezTo>
                  <a:cubicBezTo>
                    <a:pt x="3058" y="1550"/>
                    <a:pt x="3057" y="1542"/>
                    <a:pt x="3057" y="1534"/>
                  </a:cubicBezTo>
                  <a:cubicBezTo>
                    <a:pt x="3058" y="1520"/>
                    <a:pt x="3056" y="1508"/>
                    <a:pt x="3055" y="1495"/>
                  </a:cubicBezTo>
                  <a:cubicBezTo>
                    <a:pt x="3007" y="1314"/>
                    <a:pt x="2933" y="1111"/>
                    <a:pt x="2830" y="1044"/>
                  </a:cubicBezTo>
                  <a:cubicBezTo>
                    <a:pt x="2632" y="914"/>
                    <a:pt x="2334" y="978"/>
                    <a:pt x="2263" y="1029"/>
                  </a:cubicBezTo>
                  <a:cubicBezTo>
                    <a:pt x="2192" y="1080"/>
                    <a:pt x="1905" y="1115"/>
                    <a:pt x="1658" y="1013"/>
                  </a:cubicBezTo>
                  <a:cubicBezTo>
                    <a:pt x="1365" y="892"/>
                    <a:pt x="322" y="259"/>
                    <a:pt x="52" y="78"/>
                  </a:cubicBezTo>
                  <a:cubicBezTo>
                    <a:pt x="29" y="62"/>
                    <a:pt x="12" y="36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" y="107"/>
                    <a:pt x="29" y="134"/>
                    <a:pt x="52" y="149"/>
                  </a:cubicBezTo>
                  <a:cubicBezTo>
                    <a:pt x="322" y="330"/>
                    <a:pt x="1365" y="963"/>
                    <a:pt x="1658" y="1084"/>
                  </a:cubicBezTo>
                  <a:cubicBezTo>
                    <a:pt x="1905" y="1186"/>
                    <a:pt x="2192" y="1151"/>
                    <a:pt x="2263" y="1100"/>
                  </a:cubicBezTo>
                  <a:cubicBezTo>
                    <a:pt x="2334" y="1050"/>
                    <a:pt x="2632" y="985"/>
                    <a:pt x="2830" y="1115"/>
                  </a:cubicBezTo>
                  <a:cubicBezTo>
                    <a:pt x="2933" y="1183"/>
                    <a:pt x="3007" y="1387"/>
                    <a:pt x="3055" y="1568"/>
                  </a:cubicBezTo>
                  <a:cubicBezTo>
                    <a:pt x="3055" y="1568"/>
                    <a:pt x="3056" y="1567"/>
                    <a:pt x="3056" y="156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šlïďè"/>
            <p:cNvSpPr/>
            <p:nvPr/>
          </p:nvSpPr>
          <p:spPr bwMode="auto">
            <a:xfrm>
              <a:off x="10366629" y="2515389"/>
              <a:ext cx="1834897" cy="844539"/>
            </a:xfrm>
            <a:custGeom>
              <a:avLst/>
              <a:gdLst>
                <a:gd name="T0" fmla="*/ 876 w 1216"/>
                <a:gd name="T1" fmla="*/ 258 h 560"/>
                <a:gd name="T2" fmla="*/ 353 w 1216"/>
                <a:gd name="T3" fmla="*/ 37 h 560"/>
                <a:gd name="T4" fmla="*/ 156 w 1216"/>
                <a:gd name="T5" fmla="*/ 149 h 560"/>
                <a:gd name="T6" fmla="*/ 85 w 1216"/>
                <a:gd name="T7" fmla="*/ 239 h 560"/>
                <a:gd name="T8" fmla="*/ 76 w 1216"/>
                <a:gd name="T9" fmla="*/ 250 h 560"/>
                <a:gd name="T10" fmla="*/ 30 w 1216"/>
                <a:gd name="T11" fmla="*/ 315 h 560"/>
                <a:gd name="T12" fmla="*/ 0 w 1216"/>
                <a:gd name="T13" fmla="*/ 380 h 560"/>
                <a:gd name="T14" fmla="*/ 353 w 1216"/>
                <a:gd name="T15" fmla="*/ 108 h 560"/>
                <a:gd name="T16" fmla="*/ 876 w 1216"/>
                <a:gd name="T17" fmla="*/ 329 h 560"/>
                <a:gd name="T18" fmla="*/ 1216 w 1216"/>
                <a:gd name="T19" fmla="*/ 560 h 560"/>
                <a:gd name="T20" fmla="*/ 1216 w 1216"/>
                <a:gd name="T21" fmla="*/ 489 h 560"/>
                <a:gd name="T22" fmla="*/ 876 w 1216"/>
                <a:gd name="T23" fmla="*/ 25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6" h="560">
                  <a:moveTo>
                    <a:pt x="876" y="258"/>
                  </a:moveTo>
                  <a:cubicBezTo>
                    <a:pt x="832" y="182"/>
                    <a:pt x="588" y="0"/>
                    <a:pt x="353" y="37"/>
                  </a:cubicBezTo>
                  <a:cubicBezTo>
                    <a:pt x="292" y="46"/>
                    <a:pt x="224" y="90"/>
                    <a:pt x="156" y="149"/>
                  </a:cubicBezTo>
                  <a:cubicBezTo>
                    <a:pt x="130" y="178"/>
                    <a:pt x="110" y="210"/>
                    <a:pt x="85" y="239"/>
                  </a:cubicBezTo>
                  <a:cubicBezTo>
                    <a:pt x="82" y="243"/>
                    <a:pt x="79" y="247"/>
                    <a:pt x="76" y="250"/>
                  </a:cubicBezTo>
                  <a:cubicBezTo>
                    <a:pt x="60" y="271"/>
                    <a:pt x="44" y="292"/>
                    <a:pt x="30" y="315"/>
                  </a:cubicBezTo>
                  <a:cubicBezTo>
                    <a:pt x="17" y="335"/>
                    <a:pt x="8" y="357"/>
                    <a:pt x="0" y="380"/>
                  </a:cubicBezTo>
                  <a:cubicBezTo>
                    <a:pt x="112" y="250"/>
                    <a:pt x="244" y="125"/>
                    <a:pt x="353" y="108"/>
                  </a:cubicBezTo>
                  <a:cubicBezTo>
                    <a:pt x="588" y="71"/>
                    <a:pt x="832" y="253"/>
                    <a:pt x="876" y="329"/>
                  </a:cubicBezTo>
                  <a:cubicBezTo>
                    <a:pt x="907" y="383"/>
                    <a:pt x="1044" y="514"/>
                    <a:pt x="1216" y="560"/>
                  </a:cubicBezTo>
                  <a:cubicBezTo>
                    <a:pt x="1216" y="489"/>
                    <a:pt x="1216" y="489"/>
                    <a:pt x="1216" y="489"/>
                  </a:cubicBezTo>
                  <a:cubicBezTo>
                    <a:pt x="1044" y="443"/>
                    <a:pt x="907" y="312"/>
                    <a:pt x="876" y="2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śḷîḋé"/>
            <p:cNvSpPr/>
            <p:nvPr/>
          </p:nvSpPr>
          <p:spPr bwMode="auto">
            <a:xfrm>
              <a:off x="5913055" y="238982"/>
              <a:ext cx="789856" cy="613658"/>
            </a:xfrm>
            <a:custGeom>
              <a:avLst/>
              <a:gdLst>
                <a:gd name="T0" fmla="*/ 450 w 524"/>
                <a:gd name="T1" fmla="*/ 406 h 407"/>
                <a:gd name="T2" fmla="*/ 6 w 524"/>
                <a:gd name="T3" fmla="*/ 310 h 407"/>
                <a:gd name="T4" fmla="*/ 1 w 524"/>
                <a:gd name="T5" fmla="*/ 301 h 407"/>
                <a:gd name="T6" fmla="*/ 65 w 524"/>
                <a:gd name="T7" fmla="*/ 6 h 407"/>
                <a:gd name="T8" fmla="*/ 73 w 524"/>
                <a:gd name="T9" fmla="*/ 1 h 407"/>
                <a:gd name="T10" fmla="*/ 517 w 524"/>
                <a:gd name="T11" fmla="*/ 97 h 407"/>
                <a:gd name="T12" fmla="*/ 523 w 524"/>
                <a:gd name="T13" fmla="*/ 106 h 407"/>
                <a:gd name="T14" fmla="*/ 459 w 524"/>
                <a:gd name="T15" fmla="*/ 400 h 407"/>
                <a:gd name="T16" fmla="*/ 450 w 524"/>
                <a:gd name="T17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407">
                  <a:moveTo>
                    <a:pt x="450" y="406"/>
                  </a:moveTo>
                  <a:cubicBezTo>
                    <a:pt x="6" y="310"/>
                    <a:pt x="6" y="310"/>
                    <a:pt x="6" y="310"/>
                  </a:cubicBezTo>
                  <a:cubicBezTo>
                    <a:pt x="2" y="309"/>
                    <a:pt x="0" y="305"/>
                    <a:pt x="1" y="30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9" y="0"/>
                    <a:pt x="73" y="1"/>
                  </a:cubicBezTo>
                  <a:cubicBezTo>
                    <a:pt x="517" y="97"/>
                    <a:pt x="517" y="97"/>
                    <a:pt x="517" y="97"/>
                  </a:cubicBezTo>
                  <a:cubicBezTo>
                    <a:pt x="521" y="98"/>
                    <a:pt x="524" y="102"/>
                    <a:pt x="523" y="106"/>
                  </a:cubicBezTo>
                  <a:cubicBezTo>
                    <a:pt x="459" y="400"/>
                    <a:pt x="459" y="400"/>
                    <a:pt x="459" y="400"/>
                  </a:cubicBezTo>
                  <a:cubicBezTo>
                    <a:pt x="458" y="404"/>
                    <a:pt x="454" y="407"/>
                    <a:pt x="450" y="40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isļïďê"/>
            <p:cNvSpPr/>
            <p:nvPr/>
          </p:nvSpPr>
          <p:spPr bwMode="auto">
            <a:xfrm>
              <a:off x="5939383" y="279488"/>
              <a:ext cx="733149" cy="548850"/>
            </a:xfrm>
            <a:custGeom>
              <a:avLst/>
              <a:gdLst>
                <a:gd name="T0" fmla="*/ 381 w 485"/>
                <a:gd name="T1" fmla="*/ 60 h 364"/>
                <a:gd name="T2" fmla="*/ 270 w 485"/>
                <a:gd name="T3" fmla="*/ 57 h 364"/>
                <a:gd name="T4" fmla="*/ 168 w 485"/>
                <a:gd name="T5" fmla="*/ 13 h 364"/>
                <a:gd name="T6" fmla="*/ 57 w 485"/>
                <a:gd name="T7" fmla="*/ 11 h 364"/>
                <a:gd name="T8" fmla="*/ 57 w 485"/>
                <a:gd name="T9" fmla="*/ 11 h 364"/>
                <a:gd name="T10" fmla="*/ 0 w 485"/>
                <a:gd name="T11" fmla="*/ 272 h 364"/>
                <a:gd name="T12" fmla="*/ 110 w 485"/>
                <a:gd name="T13" fmla="*/ 281 h 364"/>
                <a:gd name="T14" fmla="*/ 213 w 485"/>
                <a:gd name="T15" fmla="*/ 318 h 364"/>
                <a:gd name="T16" fmla="*/ 213 w 485"/>
                <a:gd name="T17" fmla="*/ 318 h 364"/>
                <a:gd name="T18" fmla="*/ 213 w 485"/>
                <a:gd name="T19" fmla="*/ 318 h 364"/>
                <a:gd name="T20" fmla="*/ 213 w 485"/>
                <a:gd name="T21" fmla="*/ 318 h 364"/>
                <a:gd name="T22" fmla="*/ 213 w 485"/>
                <a:gd name="T23" fmla="*/ 318 h 364"/>
                <a:gd name="T24" fmla="*/ 323 w 485"/>
                <a:gd name="T25" fmla="*/ 327 h 364"/>
                <a:gd name="T26" fmla="*/ 426 w 485"/>
                <a:gd name="T27" fmla="*/ 364 h 364"/>
                <a:gd name="T28" fmla="*/ 483 w 485"/>
                <a:gd name="T29" fmla="*/ 104 h 364"/>
                <a:gd name="T30" fmla="*/ 483 w 485"/>
                <a:gd name="T31" fmla="*/ 103 h 364"/>
                <a:gd name="T32" fmla="*/ 381 w 485"/>
                <a:gd name="T33" fmla="*/ 6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5" h="364">
                  <a:moveTo>
                    <a:pt x="381" y="60"/>
                  </a:moveTo>
                  <a:cubicBezTo>
                    <a:pt x="323" y="47"/>
                    <a:pt x="273" y="46"/>
                    <a:pt x="270" y="57"/>
                  </a:cubicBezTo>
                  <a:cubicBezTo>
                    <a:pt x="271" y="45"/>
                    <a:pt x="226" y="26"/>
                    <a:pt x="168" y="13"/>
                  </a:cubicBezTo>
                  <a:cubicBezTo>
                    <a:pt x="109" y="1"/>
                    <a:pt x="59" y="0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19" y="267"/>
                    <a:pt x="62" y="271"/>
                    <a:pt x="110" y="281"/>
                  </a:cubicBezTo>
                  <a:cubicBezTo>
                    <a:pt x="158" y="291"/>
                    <a:pt x="198" y="306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32" y="314"/>
                    <a:pt x="275" y="317"/>
                    <a:pt x="323" y="327"/>
                  </a:cubicBezTo>
                  <a:cubicBezTo>
                    <a:pt x="371" y="337"/>
                    <a:pt x="411" y="352"/>
                    <a:pt x="426" y="364"/>
                  </a:cubicBezTo>
                  <a:cubicBezTo>
                    <a:pt x="483" y="104"/>
                    <a:pt x="483" y="104"/>
                    <a:pt x="483" y="104"/>
                  </a:cubicBezTo>
                  <a:cubicBezTo>
                    <a:pt x="483" y="103"/>
                    <a:pt x="483" y="103"/>
                    <a:pt x="483" y="103"/>
                  </a:cubicBezTo>
                  <a:cubicBezTo>
                    <a:pt x="485" y="92"/>
                    <a:pt x="440" y="72"/>
                    <a:pt x="38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Slîde"/>
            <p:cNvSpPr/>
            <p:nvPr/>
          </p:nvSpPr>
          <p:spPr bwMode="auto">
            <a:xfrm>
              <a:off x="6257351" y="356448"/>
              <a:ext cx="95187" cy="401004"/>
            </a:xfrm>
            <a:custGeom>
              <a:avLst/>
              <a:gdLst>
                <a:gd name="T0" fmla="*/ 63 w 63"/>
                <a:gd name="T1" fmla="*/ 1 h 266"/>
                <a:gd name="T2" fmla="*/ 59 w 63"/>
                <a:gd name="T3" fmla="*/ 5 h 266"/>
                <a:gd name="T4" fmla="*/ 57 w 63"/>
                <a:gd name="T5" fmla="*/ 0 h 266"/>
                <a:gd name="T6" fmla="*/ 0 w 63"/>
                <a:gd name="T7" fmla="*/ 264 h 266"/>
                <a:gd name="T8" fmla="*/ 2 w 63"/>
                <a:gd name="T9" fmla="*/ 266 h 266"/>
                <a:gd name="T10" fmla="*/ 2 w 63"/>
                <a:gd name="T11" fmla="*/ 266 h 266"/>
                <a:gd name="T12" fmla="*/ 2 w 63"/>
                <a:gd name="T13" fmla="*/ 266 h 266"/>
                <a:gd name="T14" fmla="*/ 2 w 63"/>
                <a:gd name="T15" fmla="*/ 266 h 266"/>
                <a:gd name="T16" fmla="*/ 2 w 63"/>
                <a:gd name="T17" fmla="*/ 266 h 266"/>
                <a:gd name="T18" fmla="*/ 6 w 63"/>
                <a:gd name="T19" fmla="*/ 265 h 266"/>
                <a:gd name="T20" fmla="*/ 63 w 63"/>
                <a:gd name="T2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66">
                  <a:moveTo>
                    <a:pt x="63" y="1"/>
                  </a:moveTo>
                  <a:cubicBezTo>
                    <a:pt x="61" y="2"/>
                    <a:pt x="59" y="3"/>
                    <a:pt x="59" y="5"/>
                  </a:cubicBezTo>
                  <a:cubicBezTo>
                    <a:pt x="59" y="3"/>
                    <a:pt x="58" y="2"/>
                    <a:pt x="57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1" y="265"/>
                    <a:pt x="2" y="265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3" y="266"/>
                    <a:pt x="5" y="266"/>
                    <a:pt x="6" y="265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C4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sļiďê"/>
            <p:cNvSpPr/>
            <p:nvPr/>
          </p:nvSpPr>
          <p:spPr bwMode="auto">
            <a:xfrm>
              <a:off x="5830018" y="789856"/>
              <a:ext cx="117466" cy="178224"/>
            </a:xfrm>
            <a:custGeom>
              <a:avLst/>
              <a:gdLst>
                <a:gd name="T0" fmla="*/ 42 w 58"/>
                <a:gd name="T1" fmla="*/ 88 h 88"/>
                <a:gd name="T2" fmla="*/ 24 w 58"/>
                <a:gd name="T3" fmla="*/ 84 h 88"/>
                <a:gd name="T4" fmla="*/ 23 w 58"/>
                <a:gd name="T5" fmla="*/ 53 h 88"/>
                <a:gd name="T6" fmla="*/ 17 w 58"/>
                <a:gd name="T7" fmla="*/ 82 h 88"/>
                <a:gd name="T8" fmla="*/ 0 w 58"/>
                <a:gd name="T9" fmla="*/ 79 h 88"/>
                <a:gd name="T10" fmla="*/ 17 w 58"/>
                <a:gd name="T11" fmla="*/ 0 h 88"/>
                <a:gd name="T12" fmla="*/ 34 w 58"/>
                <a:gd name="T13" fmla="*/ 4 h 88"/>
                <a:gd name="T14" fmla="*/ 28 w 58"/>
                <a:gd name="T15" fmla="*/ 30 h 88"/>
                <a:gd name="T16" fmla="*/ 41 w 58"/>
                <a:gd name="T17" fmla="*/ 5 h 88"/>
                <a:gd name="T18" fmla="*/ 58 w 58"/>
                <a:gd name="T19" fmla="*/ 9 h 88"/>
                <a:gd name="T20" fmla="*/ 39 w 58"/>
                <a:gd name="T21" fmla="*/ 42 h 88"/>
                <a:gd name="T22" fmla="*/ 42 w 5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88">
                  <a:moveTo>
                    <a:pt x="42" y="88"/>
                  </a:moveTo>
                  <a:lnTo>
                    <a:pt x="24" y="84"/>
                  </a:lnTo>
                  <a:lnTo>
                    <a:pt x="23" y="53"/>
                  </a:lnTo>
                  <a:lnTo>
                    <a:pt x="17" y="82"/>
                  </a:lnTo>
                  <a:lnTo>
                    <a:pt x="0" y="79"/>
                  </a:lnTo>
                  <a:lnTo>
                    <a:pt x="17" y="0"/>
                  </a:lnTo>
                  <a:lnTo>
                    <a:pt x="34" y="4"/>
                  </a:lnTo>
                  <a:lnTo>
                    <a:pt x="28" y="30"/>
                  </a:lnTo>
                  <a:lnTo>
                    <a:pt x="41" y="5"/>
                  </a:lnTo>
                  <a:lnTo>
                    <a:pt x="58" y="9"/>
                  </a:lnTo>
                  <a:lnTo>
                    <a:pt x="39" y="42"/>
                  </a:lnTo>
                  <a:lnTo>
                    <a:pt x="42" y="8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šlíḓe"/>
            <p:cNvSpPr/>
            <p:nvPr/>
          </p:nvSpPr>
          <p:spPr bwMode="auto">
            <a:xfrm>
              <a:off x="5919130" y="838463"/>
              <a:ext cx="101264" cy="145820"/>
            </a:xfrm>
            <a:custGeom>
              <a:avLst/>
              <a:gdLst>
                <a:gd name="T0" fmla="*/ 50 w 67"/>
                <a:gd name="T1" fmla="*/ 96 h 96"/>
                <a:gd name="T2" fmla="*/ 29 w 67"/>
                <a:gd name="T3" fmla="*/ 92 h 96"/>
                <a:gd name="T4" fmla="*/ 44 w 67"/>
                <a:gd name="T5" fmla="*/ 23 h 96"/>
                <a:gd name="T6" fmla="*/ 41 w 67"/>
                <a:gd name="T7" fmla="*/ 18 h 96"/>
                <a:gd name="T8" fmla="*/ 36 w 67"/>
                <a:gd name="T9" fmla="*/ 21 h 96"/>
                <a:gd name="T10" fmla="*/ 21 w 67"/>
                <a:gd name="T11" fmla="*/ 90 h 96"/>
                <a:gd name="T12" fmla="*/ 0 w 67"/>
                <a:gd name="T13" fmla="*/ 86 h 96"/>
                <a:gd name="T14" fmla="*/ 19 w 67"/>
                <a:gd name="T15" fmla="*/ 0 h 96"/>
                <a:gd name="T16" fmla="*/ 40 w 67"/>
                <a:gd name="T17" fmla="*/ 5 h 96"/>
                <a:gd name="T18" fmla="*/ 39 w 67"/>
                <a:gd name="T19" fmla="*/ 7 h 96"/>
                <a:gd name="T20" fmla="*/ 53 w 67"/>
                <a:gd name="T21" fmla="*/ 7 h 96"/>
                <a:gd name="T22" fmla="*/ 63 w 67"/>
                <a:gd name="T23" fmla="*/ 12 h 96"/>
                <a:gd name="T24" fmla="*/ 66 w 67"/>
                <a:gd name="T25" fmla="*/ 22 h 96"/>
                <a:gd name="T26" fmla="*/ 50 w 67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96">
                  <a:moveTo>
                    <a:pt x="50" y="96"/>
                  </a:moveTo>
                  <a:cubicBezTo>
                    <a:pt x="29" y="92"/>
                    <a:pt x="29" y="92"/>
                    <a:pt x="29" y="9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0"/>
                    <a:pt x="43" y="19"/>
                    <a:pt x="41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3" y="6"/>
                    <a:pt x="47" y="5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6" y="15"/>
                    <a:pt x="67" y="18"/>
                    <a:pt x="66" y="22"/>
                  </a:cubicBezTo>
                  <a:lnTo>
                    <a:pt x="50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ŝḻîde"/>
            <p:cNvSpPr/>
            <p:nvPr/>
          </p:nvSpPr>
          <p:spPr bwMode="auto">
            <a:xfrm>
              <a:off x="6002167" y="858716"/>
              <a:ext cx="99238" cy="141769"/>
            </a:xfrm>
            <a:custGeom>
              <a:avLst/>
              <a:gdLst>
                <a:gd name="T0" fmla="*/ 3 w 65"/>
                <a:gd name="T1" fmla="*/ 67 h 94"/>
                <a:gd name="T2" fmla="*/ 14 w 65"/>
                <a:gd name="T3" fmla="*/ 16 h 94"/>
                <a:gd name="T4" fmla="*/ 43 w 65"/>
                <a:gd name="T5" fmla="*/ 3 h 94"/>
                <a:gd name="T6" fmla="*/ 59 w 65"/>
                <a:gd name="T7" fmla="*/ 11 h 94"/>
                <a:gd name="T8" fmla="*/ 63 w 65"/>
                <a:gd name="T9" fmla="*/ 26 h 94"/>
                <a:gd name="T10" fmla="*/ 52 w 65"/>
                <a:gd name="T11" fmla="*/ 79 h 94"/>
                <a:gd name="T12" fmla="*/ 24 w 65"/>
                <a:gd name="T13" fmla="*/ 91 h 94"/>
                <a:gd name="T14" fmla="*/ 3 w 65"/>
                <a:gd name="T15" fmla="*/ 67 h 94"/>
                <a:gd name="T16" fmla="*/ 31 w 65"/>
                <a:gd name="T17" fmla="*/ 74 h 94"/>
                <a:gd name="T18" fmla="*/ 42 w 65"/>
                <a:gd name="T19" fmla="*/ 22 h 94"/>
                <a:gd name="T20" fmla="*/ 40 w 65"/>
                <a:gd name="T21" fmla="*/ 17 h 94"/>
                <a:gd name="T22" fmla="*/ 35 w 65"/>
                <a:gd name="T23" fmla="*/ 20 h 94"/>
                <a:gd name="T24" fmla="*/ 24 w 65"/>
                <a:gd name="T25" fmla="*/ 73 h 94"/>
                <a:gd name="T26" fmla="*/ 26 w 65"/>
                <a:gd name="T27" fmla="*/ 78 h 94"/>
                <a:gd name="T28" fmla="*/ 31 w 65"/>
                <a:gd name="T29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4">
                  <a:moveTo>
                    <a:pt x="3" y="6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3"/>
                  </a:cubicBezTo>
                  <a:cubicBezTo>
                    <a:pt x="49" y="5"/>
                    <a:pt x="55" y="7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ṣḷíḑê"/>
            <p:cNvSpPr/>
            <p:nvPr/>
          </p:nvSpPr>
          <p:spPr bwMode="auto">
            <a:xfrm>
              <a:off x="6103430" y="874918"/>
              <a:ext cx="139743" cy="151896"/>
            </a:xfrm>
            <a:custGeom>
              <a:avLst/>
              <a:gdLst>
                <a:gd name="T0" fmla="*/ 69 w 69"/>
                <a:gd name="T1" fmla="*/ 14 h 75"/>
                <a:gd name="T2" fmla="*/ 44 w 69"/>
                <a:gd name="T3" fmla="*/ 75 h 75"/>
                <a:gd name="T4" fmla="*/ 26 w 69"/>
                <a:gd name="T5" fmla="*/ 72 h 75"/>
                <a:gd name="T6" fmla="*/ 27 w 69"/>
                <a:gd name="T7" fmla="*/ 44 h 75"/>
                <a:gd name="T8" fmla="*/ 17 w 69"/>
                <a:gd name="T9" fmla="*/ 70 h 75"/>
                <a:gd name="T10" fmla="*/ 0 w 69"/>
                <a:gd name="T11" fmla="*/ 66 h 75"/>
                <a:gd name="T12" fmla="*/ 2 w 69"/>
                <a:gd name="T13" fmla="*/ 0 h 75"/>
                <a:gd name="T14" fmla="*/ 17 w 69"/>
                <a:gd name="T15" fmla="*/ 3 h 75"/>
                <a:gd name="T16" fmla="*/ 15 w 69"/>
                <a:gd name="T17" fmla="*/ 38 h 75"/>
                <a:gd name="T18" fmla="*/ 27 w 69"/>
                <a:gd name="T19" fmla="*/ 5 h 75"/>
                <a:gd name="T20" fmla="*/ 44 w 69"/>
                <a:gd name="T21" fmla="*/ 8 h 75"/>
                <a:gd name="T22" fmla="*/ 41 w 69"/>
                <a:gd name="T23" fmla="*/ 44 h 75"/>
                <a:gd name="T24" fmla="*/ 53 w 69"/>
                <a:gd name="T25" fmla="*/ 11 h 75"/>
                <a:gd name="T26" fmla="*/ 69 w 69"/>
                <a:gd name="T27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75">
                  <a:moveTo>
                    <a:pt x="69" y="14"/>
                  </a:moveTo>
                  <a:lnTo>
                    <a:pt x="44" y="75"/>
                  </a:lnTo>
                  <a:lnTo>
                    <a:pt x="26" y="72"/>
                  </a:lnTo>
                  <a:lnTo>
                    <a:pt x="27" y="44"/>
                  </a:lnTo>
                  <a:lnTo>
                    <a:pt x="17" y="70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7" y="3"/>
                  </a:lnTo>
                  <a:lnTo>
                    <a:pt x="15" y="38"/>
                  </a:lnTo>
                  <a:lnTo>
                    <a:pt x="27" y="5"/>
                  </a:lnTo>
                  <a:lnTo>
                    <a:pt x="44" y="8"/>
                  </a:lnTo>
                  <a:lnTo>
                    <a:pt x="41" y="44"/>
                  </a:lnTo>
                  <a:lnTo>
                    <a:pt x="53" y="11"/>
                  </a:lnTo>
                  <a:lnTo>
                    <a:pt x="69" y="1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ṥḷîďê"/>
            <p:cNvSpPr/>
            <p:nvPr/>
          </p:nvSpPr>
          <p:spPr bwMode="auto">
            <a:xfrm>
              <a:off x="6218870" y="874918"/>
              <a:ext cx="66833" cy="164048"/>
            </a:xfrm>
            <a:custGeom>
              <a:avLst/>
              <a:gdLst>
                <a:gd name="T0" fmla="*/ 16 w 33"/>
                <a:gd name="T1" fmla="*/ 81 h 81"/>
                <a:gd name="T2" fmla="*/ 0 w 33"/>
                <a:gd name="T3" fmla="*/ 78 h 81"/>
                <a:gd name="T4" fmla="*/ 17 w 33"/>
                <a:gd name="T5" fmla="*/ 0 h 81"/>
                <a:gd name="T6" fmla="*/ 33 w 33"/>
                <a:gd name="T7" fmla="*/ 3 h 81"/>
                <a:gd name="T8" fmla="*/ 16 w 33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1">
                  <a:moveTo>
                    <a:pt x="16" y="81"/>
                  </a:moveTo>
                  <a:lnTo>
                    <a:pt x="0" y="78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16" y="8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ḷiḋé"/>
            <p:cNvSpPr/>
            <p:nvPr/>
          </p:nvSpPr>
          <p:spPr bwMode="auto">
            <a:xfrm>
              <a:off x="6259376" y="915423"/>
              <a:ext cx="99238" cy="141769"/>
            </a:xfrm>
            <a:custGeom>
              <a:avLst/>
              <a:gdLst>
                <a:gd name="T0" fmla="*/ 56 w 66"/>
                <a:gd name="T1" fmla="*/ 58 h 94"/>
                <a:gd name="T2" fmla="*/ 28 w 66"/>
                <a:gd name="T3" fmla="*/ 52 h 94"/>
                <a:gd name="T4" fmla="*/ 24 w 66"/>
                <a:gd name="T5" fmla="*/ 72 h 94"/>
                <a:gd name="T6" fmla="*/ 26 w 66"/>
                <a:gd name="T7" fmla="*/ 78 h 94"/>
                <a:gd name="T8" fmla="*/ 31 w 66"/>
                <a:gd name="T9" fmla="*/ 74 h 94"/>
                <a:gd name="T10" fmla="*/ 35 w 66"/>
                <a:gd name="T11" fmla="*/ 57 h 94"/>
                <a:gd name="T12" fmla="*/ 56 w 66"/>
                <a:gd name="T13" fmla="*/ 61 h 94"/>
                <a:gd name="T14" fmla="*/ 52 w 66"/>
                <a:gd name="T15" fmla="*/ 79 h 94"/>
                <a:gd name="T16" fmla="*/ 23 w 66"/>
                <a:gd name="T17" fmla="*/ 91 h 94"/>
                <a:gd name="T18" fmla="*/ 3 w 66"/>
                <a:gd name="T19" fmla="*/ 67 h 94"/>
                <a:gd name="T20" fmla="*/ 14 w 66"/>
                <a:gd name="T21" fmla="*/ 16 h 94"/>
                <a:gd name="T22" fmla="*/ 42 w 66"/>
                <a:gd name="T23" fmla="*/ 3 h 94"/>
                <a:gd name="T24" fmla="*/ 63 w 66"/>
                <a:gd name="T25" fmla="*/ 26 h 94"/>
                <a:gd name="T26" fmla="*/ 56 w 66"/>
                <a:gd name="T27" fmla="*/ 58 h 94"/>
                <a:gd name="T28" fmla="*/ 38 w 66"/>
                <a:gd name="T29" fmla="*/ 41 h 94"/>
                <a:gd name="T30" fmla="*/ 42 w 66"/>
                <a:gd name="T31" fmla="*/ 21 h 94"/>
                <a:gd name="T32" fmla="*/ 40 w 66"/>
                <a:gd name="T33" fmla="*/ 16 h 94"/>
                <a:gd name="T34" fmla="*/ 35 w 66"/>
                <a:gd name="T35" fmla="*/ 20 h 94"/>
                <a:gd name="T36" fmla="*/ 31 w 66"/>
                <a:gd name="T37" fmla="*/ 39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8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3" y="91"/>
                  </a:cubicBezTo>
                  <a:cubicBezTo>
                    <a:pt x="7" y="87"/>
                    <a:pt x="0" y="79"/>
                    <a:pt x="3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56" y="58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$ľïḑè"/>
            <p:cNvSpPr/>
            <p:nvPr/>
          </p:nvSpPr>
          <p:spPr bwMode="auto">
            <a:xfrm>
              <a:off x="6342413" y="909348"/>
              <a:ext cx="105314" cy="166072"/>
            </a:xfrm>
            <a:custGeom>
              <a:avLst/>
              <a:gdLst>
                <a:gd name="T0" fmla="*/ 47 w 70"/>
                <a:gd name="T1" fmla="*/ 111 h 111"/>
                <a:gd name="T2" fmla="*/ 31 w 70"/>
                <a:gd name="T3" fmla="*/ 107 h 111"/>
                <a:gd name="T4" fmla="*/ 30 w 70"/>
                <a:gd name="T5" fmla="*/ 104 h 111"/>
                <a:gd name="T6" fmla="*/ 17 w 70"/>
                <a:gd name="T7" fmla="*/ 105 h 111"/>
                <a:gd name="T8" fmla="*/ 4 w 70"/>
                <a:gd name="T9" fmla="*/ 98 h 111"/>
                <a:gd name="T10" fmla="*/ 1 w 70"/>
                <a:gd name="T11" fmla="*/ 87 h 111"/>
                <a:gd name="T12" fmla="*/ 14 w 70"/>
                <a:gd name="T13" fmla="*/ 25 h 111"/>
                <a:gd name="T14" fmla="*/ 20 w 70"/>
                <a:gd name="T15" fmla="*/ 18 h 111"/>
                <a:gd name="T16" fmla="*/ 32 w 70"/>
                <a:gd name="T17" fmla="*/ 17 h 111"/>
                <a:gd name="T18" fmla="*/ 44 w 70"/>
                <a:gd name="T19" fmla="*/ 23 h 111"/>
                <a:gd name="T20" fmla="*/ 49 w 70"/>
                <a:gd name="T21" fmla="*/ 0 h 111"/>
                <a:gd name="T22" fmla="*/ 70 w 70"/>
                <a:gd name="T23" fmla="*/ 5 h 111"/>
                <a:gd name="T24" fmla="*/ 47 w 70"/>
                <a:gd name="T25" fmla="*/ 111 h 111"/>
                <a:gd name="T26" fmla="*/ 30 w 70"/>
                <a:gd name="T27" fmla="*/ 90 h 111"/>
                <a:gd name="T28" fmla="*/ 41 w 70"/>
                <a:gd name="T29" fmla="*/ 37 h 111"/>
                <a:gd name="T30" fmla="*/ 39 w 70"/>
                <a:gd name="T31" fmla="*/ 32 h 111"/>
                <a:gd name="T32" fmla="*/ 34 w 70"/>
                <a:gd name="T33" fmla="*/ 35 h 111"/>
                <a:gd name="T34" fmla="*/ 22 w 70"/>
                <a:gd name="T35" fmla="*/ 88 h 111"/>
                <a:gd name="T36" fmla="*/ 25 w 70"/>
                <a:gd name="T37" fmla="*/ 93 h 111"/>
                <a:gd name="T38" fmla="*/ 30 w 70"/>
                <a:gd name="T3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11">
                  <a:moveTo>
                    <a:pt x="47" y="111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26" y="106"/>
                    <a:pt x="22" y="106"/>
                    <a:pt x="17" y="105"/>
                  </a:cubicBezTo>
                  <a:cubicBezTo>
                    <a:pt x="12" y="104"/>
                    <a:pt x="7" y="102"/>
                    <a:pt x="4" y="98"/>
                  </a:cubicBezTo>
                  <a:cubicBezTo>
                    <a:pt x="1" y="95"/>
                    <a:pt x="0" y="91"/>
                    <a:pt x="1" y="8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19"/>
                    <a:pt x="20" y="18"/>
                  </a:cubicBezTo>
                  <a:cubicBezTo>
                    <a:pt x="24" y="16"/>
                    <a:pt x="28" y="16"/>
                    <a:pt x="32" y="17"/>
                  </a:cubicBezTo>
                  <a:cubicBezTo>
                    <a:pt x="38" y="18"/>
                    <a:pt x="42" y="20"/>
                    <a:pt x="44" y="2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47" y="111"/>
                  </a:lnTo>
                  <a:close/>
                  <a:moveTo>
                    <a:pt x="30" y="90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2" y="34"/>
                    <a:pt x="41" y="33"/>
                    <a:pt x="39" y="32"/>
                  </a:cubicBezTo>
                  <a:cubicBezTo>
                    <a:pt x="36" y="32"/>
                    <a:pt x="35" y="33"/>
                    <a:pt x="34" y="35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91"/>
                    <a:pt x="23" y="93"/>
                    <a:pt x="25" y="93"/>
                  </a:cubicBezTo>
                  <a:cubicBezTo>
                    <a:pt x="28" y="94"/>
                    <a:pt x="29" y="93"/>
                    <a:pt x="30" y="9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šľîḍe"/>
            <p:cNvSpPr/>
            <p:nvPr/>
          </p:nvSpPr>
          <p:spPr bwMode="auto">
            <a:xfrm>
              <a:off x="6421398" y="947828"/>
              <a:ext cx="103288" cy="168098"/>
            </a:xfrm>
            <a:custGeom>
              <a:avLst/>
              <a:gdLst>
                <a:gd name="T0" fmla="*/ 0 w 68"/>
                <a:gd name="T1" fmla="*/ 104 h 112"/>
                <a:gd name="T2" fmla="*/ 2 w 68"/>
                <a:gd name="T3" fmla="*/ 92 h 112"/>
                <a:gd name="T4" fmla="*/ 19 w 68"/>
                <a:gd name="T5" fmla="*/ 96 h 112"/>
                <a:gd name="T6" fmla="*/ 29 w 68"/>
                <a:gd name="T7" fmla="*/ 90 h 112"/>
                <a:gd name="T8" fmla="*/ 15 w 68"/>
                <a:gd name="T9" fmla="*/ 90 h 112"/>
                <a:gd name="T10" fmla="*/ 5 w 68"/>
                <a:gd name="T11" fmla="*/ 84 h 112"/>
                <a:gd name="T12" fmla="*/ 2 w 68"/>
                <a:gd name="T13" fmla="*/ 75 h 112"/>
                <a:gd name="T14" fmla="*/ 15 w 68"/>
                <a:gd name="T15" fmla="*/ 13 h 112"/>
                <a:gd name="T16" fmla="*/ 35 w 68"/>
                <a:gd name="T17" fmla="*/ 3 h 112"/>
                <a:gd name="T18" fmla="*/ 46 w 68"/>
                <a:gd name="T19" fmla="*/ 9 h 112"/>
                <a:gd name="T20" fmla="*/ 50 w 68"/>
                <a:gd name="T21" fmla="*/ 6 h 112"/>
                <a:gd name="T22" fmla="*/ 68 w 68"/>
                <a:gd name="T23" fmla="*/ 10 h 112"/>
                <a:gd name="T24" fmla="*/ 49 w 68"/>
                <a:gd name="T25" fmla="*/ 95 h 112"/>
                <a:gd name="T26" fmla="*/ 43 w 68"/>
                <a:gd name="T27" fmla="*/ 108 h 112"/>
                <a:gd name="T28" fmla="*/ 22 w 68"/>
                <a:gd name="T29" fmla="*/ 109 h 112"/>
                <a:gd name="T30" fmla="*/ 0 w 68"/>
                <a:gd name="T31" fmla="*/ 104 h 112"/>
                <a:gd name="T32" fmla="*/ 31 w 68"/>
                <a:gd name="T33" fmla="*/ 76 h 112"/>
                <a:gd name="T34" fmla="*/ 43 w 68"/>
                <a:gd name="T35" fmla="*/ 22 h 112"/>
                <a:gd name="T36" fmla="*/ 40 w 68"/>
                <a:gd name="T37" fmla="*/ 18 h 112"/>
                <a:gd name="T38" fmla="*/ 36 w 68"/>
                <a:gd name="T39" fmla="*/ 21 h 112"/>
                <a:gd name="T40" fmla="*/ 24 w 68"/>
                <a:gd name="T41" fmla="*/ 75 h 112"/>
                <a:gd name="T42" fmla="*/ 27 w 68"/>
                <a:gd name="T43" fmla="*/ 79 h 112"/>
                <a:gd name="T44" fmla="*/ 31 w 68"/>
                <a:gd name="T45" fmla="*/ 7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12">
                  <a:moveTo>
                    <a:pt x="0" y="104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97"/>
                    <a:pt x="27" y="95"/>
                    <a:pt x="29" y="90"/>
                  </a:cubicBezTo>
                  <a:cubicBezTo>
                    <a:pt x="25" y="91"/>
                    <a:pt x="21" y="91"/>
                    <a:pt x="15" y="90"/>
                  </a:cubicBezTo>
                  <a:cubicBezTo>
                    <a:pt x="11" y="89"/>
                    <a:pt x="7" y="87"/>
                    <a:pt x="5" y="84"/>
                  </a:cubicBezTo>
                  <a:cubicBezTo>
                    <a:pt x="2" y="81"/>
                    <a:pt x="1" y="78"/>
                    <a:pt x="2" y="7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4"/>
                    <a:pt x="24" y="0"/>
                    <a:pt x="35" y="3"/>
                  </a:cubicBezTo>
                  <a:cubicBezTo>
                    <a:pt x="38" y="3"/>
                    <a:pt x="42" y="5"/>
                    <a:pt x="46" y="9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8" y="101"/>
                    <a:pt x="46" y="105"/>
                    <a:pt x="43" y="108"/>
                  </a:cubicBezTo>
                  <a:cubicBezTo>
                    <a:pt x="40" y="111"/>
                    <a:pt x="33" y="112"/>
                    <a:pt x="22" y="109"/>
                  </a:cubicBezTo>
                  <a:lnTo>
                    <a:pt x="0" y="104"/>
                  </a:lnTo>
                  <a:close/>
                  <a:moveTo>
                    <a:pt x="31" y="76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4" y="20"/>
                    <a:pt x="43" y="18"/>
                    <a:pt x="40" y="18"/>
                  </a:cubicBezTo>
                  <a:cubicBezTo>
                    <a:pt x="38" y="17"/>
                    <a:pt x="36" y="18"/>
                    <a:pt x="36" y="21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7"/>
                    <a:pt x="25" y="79"/>
                    <a:pt x="27" y="79"/>
                  </a:cubicBezTo>
                  <a:cubicBezTo>
                    <a:pt x="29" y="80"/>
                    <a:pt x="31" y="79"/>
                    <a:pt x="31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s1iḑè"/>
            <p:cNvSpPr/>
            <p:nvPr/>
          </p:nvSpPr>
          <p:spPr bwMode="auto">
            <a:xfrm>
              <a:off x="6504434" y="968080"/>
              <a:ext cx="99238" cy="141769"/>
            </a:xfrm>
            <a:custGeom>
              <a:avLst/>
              <a:gdLst>
                <a:gd name="T0" fmla="*/ 56 w 66"/>
                <a:gd name="T1" fmla="*/ 58 h 94"/>
                <a:gd name="T2" fmla="*/ 28 w 66"/>
                <a:gd name="T3" fmla="*/ 52 h 94"/>
                <a:gd name="T4" fmla="*/ 23 w 66"/>
                <a:gd name="T5" fmla="*/ 72 h 94"/>
                <a:gd name="T6" fmla="*/ 26 w 66"/>
                <a:gd name="T7" fmla="*/ 78 h 94"/>
                <a:gd name="T8" fmla="*/ 31 w 66"/>
                <a:gd name="T9" fmla="*/ 74 h 94"/>
                <a:gd name="T10" fmla="*/ 34 w 66"/>
                <a:gd name="T11" fmla="*/ 57 h 94"/>
                <a:gd name="T12" fmla="*/ 55 w 66"/>
                <a:gd name="T13" fmla="*/ 61 h 94"/>
                <a:gd name="T14" fmla="*/ 52 w 66"/>
                <a:gd name="T15" fmla="*/ 79 h 94"/>
                <a:gd name="T16" fmla="*/ 23 w 66"/>
                <a:gd name="T17" fmla="*/ 91 h 94"/>
                <a:gd name="T18" fmla="*/ 2 w 66"/>
                <a:gd name="T19" fmla="*/ 67 h 94"/>
                <a:gd name="T20" fmla="*/ 14 w 66"/>
                <a:gd name="T21" fmla="*/ 16 h 94"/>
                <a:gd name="T22" fmla="*/ 42 w 66"/>
                <a:gd name="T23" fmla="*/ 3 h 94"/>
                <a:gd name="T24" fmla="*/ 63 w 66"/>
                <a:gd name="T25" fmla="*/ 26 h 94"/>
                <a:gd name="T26" fmla="*/ 56 w 66"/>
                <a:gd name="T27" fmla="*/ 58 h 94"/>
                <a:gd name="T28" fmla="*/ 38 w 66"/>
                <a:gd name="T29" fmla="*/ 41 h 94"/>
                <a:gd name="T30" fmla="*/ 42 w 66"/>
                <a:gd name="T31" fmla="*/ 21 h 94"/>
                <a:gd name="T32" fmla="*/ 39 w 66"/>
                <a:gd name="T33" fmla="*/ 16 h 94"/>
                <a:gd name="T34" fmla="*/ 35 w 66"/>
                <a:gd name="T35" fmla="*/ 20 h 94"/>
                <a:gd name="T36" fmla="*/ 31 w 66"/>
                <a:gd name="T37" fmla="*/ 39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8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8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3" y="91"/>
                  </a:cubicBezTo>
                  <a:cubicBezTo>
                    <a:pt x="7" y="87"/>
                    <a:pt x="0" y="79"/>
                    <a:pt x="2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56" y="58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39" y="16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sļïďè"/>
            <p:cNvSpPr/>
            <p:nvPr/>
          </p:nvSpPr>
          <p:spPr bwMode="auto">
            <a:xfrm>
              <a:off x="8513505" y="405055"/>
              <a:ext cx="735173" cy="324044"/>
            </a:xfrm>
            <a:custGeom>
              <a:avLst/>
              <a:gdLst>
                <a:gd name="T0" fmla="*/ 0 w 363"/>
                <a:gd name="T1" fmla="*/ 160 h 160"/>
                <a:gd name="T2" fmla="*/ 363 w 363"/>
                <a:gd name="T3" fmla="*/ 0 h 160"/>
                <a:gd name="T4" fmla="*/ 24 w 363"/>
                <a:gd name="T5" fmla="*/ 63 h 160"/>
                <a:gd name="T6" fmla="*/ 0 w 363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60">
                  <a:moveTo>
                    <a:pt x="0" y="160"/>
                  </a:moveTo>
                  <a:lnTo>
                    <a:pt x="363" y="0"/>
                  </a:lnTo>
                  <a:lnTo>
                    <a:pt x="24" y="63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B76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ṡḻídê"/>
            <p:cNvSpPr/>
            <p:nvPr/>
          </p:nvSpPr>
          <p:spPr bwMode="auto">
            <a:xfrm>
              <a:off x="8367685" y="388852"/>
              <a:ext cx="887069" cy="340246"/>
            </a:xfrm>
            <a:custGeom>
              <a:avLst/>
              <a:gdLst>
                <a:gd name="T0" fmla="*/ 0 w 438"/>
                <a:gd name="T1" fmla="*/ 0 h 168"/>
                <a:gd name="T2" fmla="*/ 79 w 438"/>
                <a:gd name="T3" fmla="*/ 63 h 168"/>
                <a:gd name="T4" fmla="*/ 72 w 438"/>
                <a:gd name="T5" fmla="*/ 168 h 168"/>
                <a:gd name="T6" fmla="*/ 114 w 438"/>
                <a:gd name="T7" fmla="*/ 91 h 168"/>
                <a:gd name="T8" fmla="*/ 207 w 438"/>
                <a:gd name="T9" fmla="*/ 161 h 168"/>
                <a:gd name="T10" fmla="*/ 438 w 438"/>
                <a:gd name="T11" fmla="*/ 7 h 168"/>
                <a:gd name="T12" fmla="*/ 0 w 43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168">
                  <a:moveTo>
                    <a:pt x="0" y="0"/>
                  </a:moveTo>
                  <a:lnTo>
                    <a:pt x="79" y="63"/>
                  </a:lnTo>
                  <a:lnTo>
                    <a:pt x="72" y="168"/>
                  </a:lnTo>
                  <a:lnTo>
                    <a:pt x="114" y="91"/>
                  </a:lnTo>
                  <a:lnTo>
                    <a:pt x="207" y="161"/>
                  </a:lnTo>
                  <a:lnTo>
                    <a:pt x="43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śļíḓê"/>
            <p:cNvSpPr/>
            <p:nvPr/>
          </p:nvSpPr>
          <p:spPr bwMode="auto">
            <a:xfrm>
              <a:off x="8513505" y="409105"/>
              <a:ext cx="727072" cy="319993"/>
            </a:xfrm>
            <a:custGeom>
              <a:avLst/>
              <a:gdLst>
                <a:gd name="T0" fmla="*/ 7 w 359"/>
                <a:gd name="T1" fmla="*/ 53 h 158"/>
                <a:gd name="T2" fmla="*/ 359 w 359"/>
                <a:gd name="T3" fmla="*/ 0 h 158"/>
                <a:gd name="T4" fmla="*/ 42 w 359"/>
                <a:gd name="T5" fmla="*/ 81 h 158"/>
                <a:gd name="T6" fmla="*/ 0 w 359"/>
                <a:gd name="T7" fmla="*/ 158 h 158"/>
                <a:gd name="T8" fmla="*/ 7 w 359"/>
                <a:gd name="T9" fmla="*/ 5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158">
                  <a:moveTo>
                    <a:pt x="7" y="53"/>
                  </a:moveTo>
                  <a:lnTo>
                    <a:pt x="359" y="0"/>
                  </a:lnTo>
                  <a:lnTo>
                    <a:pt x="42" y="81"/>
                  </a:lnTo>
                  <a:lnTo>
                    <a:pt x="0" y="158"/>
                  </a:lnTo>
                  <a:lnTo>
                    <a:pt x="7" y="53"/>
                  </a:lnTo>
                  <a:close/>
                </a:path>
              </a:pathLst>
            </a:custGeom>
            <a:solidFill>
              <a:srgbClr val="CE6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$ḻídé"/>
            <p:cNvSpPr/>
            <p:nvPr/>
          </p:nvSpPr>
          <p:spPr bwMode="auto">
            <a:xfrm>
              <a:off x="8300851" y="785806"/>
              <a:ext cx="70884" cy="168098"/>
            </a:xfrm>
            <a:custGeom>
              <a:avLst/>
              <a:gdLst>
                <a:gd name="T0" fmla="*/ 18 w 35"/>
                <a:gd name="T1" fmla="*/ 83 h 83"/>
                <a:gd name="T2" fmla="*/ 0 w 35"/>
                <a:gd name="T3" fmla="*/ 79 h 83"/>
                <a:gd name="T4" fmla="*/ 17 w 35"/>
                <a:gd name="T5" fmla="*/ 0 h 83"/>
                <a:gd name="T6" fmla="*/ 35 w 35"/>
                <a:gd name="T7" fmla="*/ 4 h 83"/>
                <a:gd name="T8" fmla="*/ 18 w 35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3">
                  <a:moveTo>
                    <a:pt x="18" y="83"/>
                  </a:moveTo>
                  <a:lnTo>
                    <a:pt x="0" y="79"/>
                  </a:lnTo>
                  <a:lnTo>
                    <a:pt x="17" y="0"/>
                  </a:lnTo>
                  <a:lnTo>
                    <a:pt x="35" y="4"/>
                  </a:lnTo>
                  <a:lnTo>
                    <a:pt x="18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1îḓê"/>
            <p:cNvSpPr/>
            <p:nvPr/>
          </p:nvSpPr>
          <p:spPr bwMode="auto">
            <a:xfrm>
              <a:off x="8343382" y="826311"/>
              <a:ext cx="99238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9 w 66"/>
                <a:gd name="T15" fmla="*/ 0 h 97"/>
                <a:gd name="T16" fmla="*/ 40 w 66"/>
                <a:gd name="T17" fmla="*/ 5 h 97"/>
                <a:gd name="T18" fmla="*/ 39 w 66"/>
                <a:gd name="T19" fmla="*/ 8 h 97"/>
                <a:gd name="T20" fmla="*/ 53 w 66"/>
                <a:gd name="T21" fmla="*/ 7 h 97"/>
                <a:gd name="T22" fmla="*/ 63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liḑe"/>
            <p:cNvSpPr/>
            <p:nvPr/>
          </p:nvSpPr>
          <p:spPr bwMode="auto">
            <a:xfrm>
              <a:off x="8424393" y="844539"/>
              <a:ext cx="99238" cy="143795"/>
            </a:xfrm>
            <a:custGeom>
              <a:avLst/>
              <a:gdLst>
                <a:gd name="T0" fmla="*/ 6 w 65"/>
                <a:gd name="T1" fmla="*/ 50 h 95"/>
                <a:gd name="T2" fmla="*/ 27 w 65"/>
                <a:gd name="T3" fmla="*/ 55 h 95"/>
                <a:gd name="T4" fmla="*/ 23 w 65"/>
                <a:gd name="T5" fmla="*/ 73 h 95"/>
                <a:gd name="T6" fmla="*/ 26 w 65"/>
                <a:gd name="T7" fmla="*/ 78 h 95"/>
                <a:gd name="T8" fmla="*/ 31 w 65"/>
                <a:gd name="T9" fmla="*/ 71 h 95"/>
                <a:gd name="T10" fmla="*/ 30 w 65"/>
                <a:gd name="T11" fmla="*/ 56 h 95"/>
                <a:gd name="T12" fmla="*/ 13 w 65"/>
                <a:gd name="T13" fmla="*/ 39 h 95"/>
                <a:gd name="T14" fmla="*/ 12 w 65"/>
                <a:gd name="T15" fmla="*/ 28 h 95"/>
                <a:gd name="T16" fmla="*/ 14 w 65"/>
                <a:gd name="T17" fmla="*/ 17 h 95"/>
                <a:gd name="T18" fmla="*/ 43 w 65"/>
                <a:gd name="T19" fmla="*/ 4 h 95"/>
                <a:gd name="T20" fmla="*/ 63 w 65"/>
                <a:gd name="T21" fmla="*/ 26 h 95"/>
                <a:gd name="T22" fmla="*/ 59 w 65"/>
                <a:gd name="T23" fmla="*/ 43 h 95"/>
                <a:gd name="T24" fmla="*/ 38 w 65"/>
                <a:gd name="T25" fmla="*/ 39 h 95"/>
                <a:gd name="T26" fmla="*/ 41 w 65"/>
                <a:gd name="T27" fmla="*/ 29 h 95"/>
                <a:gd name="T28" fmla="*/ 40 w 65"/>
                <a:gd name="T29" fmla="*/ 17 h 95"/>
                <a:gd name="T30" fmla="*/ 34 w 65"/>
                <a:gd name="T31" fmla="*/ 23 h 95"/>
                <a:gd name="T32" fmla="*/ 34 w 65"/>
                <a:gd name="T33" fmla="*/ 34 h 95"/>
                <a:gd name="T34" fmla="*/ 50 w 65"/>
                <a:gd name="T35" fmla="*/ 50 h 95"/>
                <a:gd name="T36" fmla="*/ 55 w 65"/>
                <a:gd name="T37" fmla="*/ 66 h 95"/>
                <a:gd name="T38" fmla="*/ 52 w 65"/>
                <a:gd name="T39" fmla="*/ 79 h 95"/>
                <a:gd name="T40" fmla="*/ 23 w 65"/>
                <a:gd name="T41" fmla="*/ 91 h 95"/>
                <a:gd name="T42" fmla="*/ 2 w 65"/>
                <a:gd name="T43" fmla="*/ 69 h 95"/>
                <a:gd name="T44" fmla="*/ 6 w 65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95">
                  <a:moveTo>
                    <a:pt x="6" y="50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6"/>
                    <a:pt x="31" y="71"/>
                  </a:cubicBezTo>
                  <a:cubicBezTo>
                    <a:pt x="33" y="63"/>
                    <a:pt x="32" y="58"/>
                    <a:pt x="30" y="56"/>
                  </a:cubicBezTo>
                  <a:cubicBezTo>
                    <a:pt x="20" y="48"/>
                    <a:pt x="15" y="42"/>
                    <a:pt x="13" y="39"/>
                  </a:cubicBezTo>
                  <a:cubicBezTo>
                    <a:pt x="11" y="36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58" y="7"/>
                    <a:pt x="65" y="15"/>
                    <a:pt x="63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2" y="18"/>
                    <a:pt x="40" y="17"/>
                  </a:cubicBezTo>
                  <a:cubicBezTo>
                    <a:pt x="37" y="17"/>
                    <a:pt x="35" y="19"/>
                    <a:pt x="34" y="23"/>
                  </a:cubicBezTo>
                  <a:cubicBezTo>
                    <a:pt x="33" y="28"/>
                    <a:pt x="33" y="31"/>
                    <a:pt x="34" y="34"/>
                  </a:cubicBezTo>
                  <a:cubicBezTo>
                    <a:pt x="34" y="37"/>
                    <a:pt x="40" y="42"/>
                    <a:pt x="50" y="50"/>
                  </a:cubicBezTo>
                  <a:cubicBezTo>
                    <a:pt x="54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2" y="69"/>
                  </a:cubicBezTo>
                  <a:lnTo>
                    <a:pt x="6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şľiďè"/>
            <p:cNvSpPr/>
            <p:nvPr/>
          </p:nvSpPr>
          <p:spPr bwMode="auto">
            <a:xfrm>
              <a:off x="8497303" y="862766"/>
              <a:ext cx="105314" cy="162022"/>
            </a:xfrm>
            <a:custGeom>
              <a:avLst/>
              <a:gdLst>
                <a:gd name="T0" fmla="*/ 26 w 70"/>
                <a:gd name="T1" fmla="*/ 88 h 108"/>
                <a:gd name="T2" fmla="*/ 22 w 70"/>
                <a:gd name="T3" fmla="*/ 108 h 108"/>
                <a:gd name="T4" fmla="*/ 0 w 70"/>
                <a:gd name="T5" fmla="*/ 104 h 108"/>
                <a:gd name="T6" fmla="*/ 23 w 70"/>
                <a:gd name="T7" fmla="*/ 0 h 108"/>
                <a:gd name="T8" fmla="*/ 39 w 70"/>
                <a:gd name="T9" fmla="*/ 3 h 108"/>
                <a:gd name="T10" fmla="*/ 40 w 70"/>
                <a:gd name="T11" fmla="*/ 7 h 108"/>
                <a:gd name="T12" fmla="*/ 53 w 70"/>
                <a:gd name="T13" fmla="*/ 6 h 108"/>
                <a:gd name="T14" fmla="*/ 66 w 70"/>
                <a:gd name="T15" fmla="*/ 12 h 108"/>
                <a:gd name="T16" fmla="*/ 69 w 70"/>
                <a:gd name="T17" fmla="*/ 24 h 108"/>
                <a:gd name="T18" fmla="*/ 56 w 70"/>
                <a:gd name="T19" fmla="*/ 85 h 108"/>
                <a:gd name="T20" fmla="*/ 50 w 70"/>
                <a:gd name="T21" fmla="*/ 93 h 108"/>
                <a:gd name="T22" fmla="*/ 38 w 70"/>
                <a:gd name="T23" fmla="*/ 94 h 108"/>
                <a:gd name="T24" fmla="*/ 26 w 70"/>
                <a:gd name="T25" fmla="*/ 88 h 108"/>
                <a:gd name="T26" fmla="*/ 36 w 70"/>
                <a:gd name="T27" fmla="*/ 76 h 108"/>
                <a:gd name="T28" fmla="*/ 48 w 70"/>
                <a:gd name="T29" fmla="*/ 22 h 108"/>
                <a:gd name="T30" fmla="*/ 45 w 70"/>
                <a:gd name="T31" fmla="*/ 18 h 108"/>
                <a:gd name="T32" fmla="*/ 40 w 70"/>
                <a:gd name="T33" fmla="*/ 21 h 108"/>
                <a:gd name="T34" fmla="*/ 29 w 70"/>
                <a:gd name="T35" fmla="*/ 74 h 108"/>
                <a:gd name="T36" fmla="*/ 32 w 70"/>
                <a:gd name="T37" fmla="*/ 79 h 108"/>
                <a:gd name="T38" fmla="*/ 36 w 70"/>
                <a:gd name="T3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08">
                  <a:moveTo>
                    <a:pt x="26" y="88"/>
                  </a:moveTo>
                  <a:cubicBezTo>
                    <a:pt x="22" y="108"/>
                    <a:pt x="22" y="108"/>
                    <a:pt x="22" y="10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5"/>
                    <a:pt x="48" y="5"/>
                    <a:pt x="53" y="6"/>
                  </a:cubicBezTo>
                  <a:cubicBezTo>
                    <a:pt x="58" y="7"/>
                    <a:pt x="62" y="9"/>
                    <a:pt x="66" y="12"/>
                  </a:cubicBezTo>
                  <a:cubicBezTo>
                    <a:pt x="69" y="15"/>
                    <a:pt x="70" y="19"/>
                    <a:pt x="69" y="2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89"/>
                    <a:pt x="53" y="92"/>
                    <a:pt x="50" y="93"/>
                  </a:cubicBezTo>
                  <a:cubicBezTo>
                    <a:pt x="46" y="95"/>
                    <a:pt x="43" y="95"/>
                    <a:pt x="38" y="94"/>
                  </a:cubicBezTo>
                  <a:cubicBezTo>
                    <a:pt x="32" y="93"/>
                    <a:pt x="28" y="91"/>
                    <a:pt x="26" y="88"/>
                  </a:cubicBezTo>
                  <a:close/>
                  <a:moveTo>
                    <a:pt x="36" y="76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8" y="20"/>
                    <a:pt x="47" y="18"/>
                    <a:pt x="45" y="18"/>
                  </a:cubicBezTo>
                  <a:cubicBezTo>
                    <a:pt x="42" y="17"/>
                    <a:pt x="41" y="18"/>
                    <a:pt x="40" y="21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8" y="77"/>
                    <a:pt x="29" y="78"/>
                    <a:pt x="32" y="79"/>
                  </a:cubicBezTo>
                  <a:cubicBezTo>
                    <a:pt x="34" y="79"/>
                    <a:pt x="36" y="78"/>
                    <a:pt x="36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ṧḷîḋe"/>
            <p:cNvSpPr/>
            <p:nvPr/>
          </p:nvSpPr>
          <p:spPr bwMode="auto">
            <a:xfrm>
              <a:off x="8584389" y="848590"/>
              <a:ext cx="66833" cy="168098"/>
            </a:xfrm>
            <a:custGeom>
              <a:avLst/>
              <a:gdLst>
                <a:gd name="T0" fmla="*/ 31 w 33"/>
                <a:gd name="T1" fmla="*/ 15 h 83"/>
                <a:gd name="T2" fmla="*/ 15 w 33"/>
                <a:gd name="T3" fmla="*/ 12 h 83"/>
                <a:gd name="T4" fmla="*/ 18 w 33"/>
                <a:gd name="T5" fmla="*/ 0 h 83"/>
                <a:gd name="T6" fmla="*/ 33 w 33"/>
                <a:gd name="T7" fmla="*/ 4 h 83"/>
                <a:gd name="T8" fmla="*/ 31 w 33"/>
                <a:gd name="T9" fmla="*/ 15 h 83"/>
                <a:gd name="T10" fmla="*/ 16 w 33"/>
                <a:gd name="T11" fmla="*/ 83 h 83"/>
                <a:gd name="T12" fmla="*/ 0 w 33"/>
                <a:gd name="T13" fmla="*/ 79 h 83"/>
                <a:gd name="T14" fmla="*/ 15 w 33"/>
                <a:gd name="T15" fmla="*/ 15 h 83"/>
                <a:gd name="T16" fmla="*/ 30 w 33"/>
                <a:gd name="T17" fmla="*/ 19 h 83"/>
                <a:gd name="T18" fmla="*/ 16 w 33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3">
                  <a:moveTo>
                    <a:pt x="31" y="15"/>
                  </a:moveTo>
                  <a:lnTo>
                    <a:pt x="15" y="12"/>
                  </a:lnTo>
                  <a:lnTo>
                    <a:pt x="18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3"/>
                  </a:moveTo>
                  <a:lnTo>
                    <a:pt x="0" y="79"/>
                  </a:lnTo>
                  <a:lnTo>
                    <a:pt x="15" y="15"/>
                  </a:lnTo>
                  <a:lnTo>
                    <a:pt x="30" y="19"/>
                  </a:lnTo>
                  <a:lnTo>
                    <a:pt x="16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ṥľiḑè"/>
            <p:cNvSpPr/>
            <p:nvPr/>
          </p:nvSpPr>
          <p:spPr bwMode="auto">
            <a:xfrm>
              <a:off x="8624894" y="887069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2 h 90"/>
                <a:gd name="T4" fmla="*/ 43 w 66"/>
                <a:gd name="T5" fmla="*/ 23 h 90"/>
                <a:gd name="T6" fmla="*/ 40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6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7 h 90"/>
                <a:gd name="T22" fmla="*/ 63 w 66"/>
                <a:gd name="T23" fmla="*/ 12 h 90"/>
                <a:gd name="T24" fmla="*/ 65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5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5" y="15"/>
                    <a:pt x="66" y="19"/>
                    <a:pt x="65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1iḍe"/>
            <p:cNvSpPr/>
            <p:nvPr/>
          </p:nvSpPr>
          <p:spPr bwMode="auto">
            <a:xfrm>
              <a:off x="8705905" y="907322"/>
              <a:ext cx="99238" cy="143795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7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2 w 66"/>
                <a:gd name="T15" fmla="*/ 39 h 95"/>
                <a:gd name="T16" fmla="*/ 40 w 66"/>
                <a:gd name="T17" fmla="*/ 34 h 95"/>
                <a:gd name="T18" fmla="*/ 43 w 66"/>
                <a:gd name="T19" fmla="*/ 22 h 95"/>
                <a:gd name="T20" fmla="*/ 40 w 66"/>
                <a:gd name="T21" fmla="*/ 17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2 w 66"/>
                <a:gd name="T29" fmla="*/ 33 h 95"/>
                <a:gd name="T30" fmla="*/ 15 w 66"/>
                <a:gd name="T31" fmla="*/ 15 h 95"/>
                <a:gd name="T32" fmla="*/ 44 w 66"/>
                <a:gd name="T33" fmla="*/ 4 h 95"/>
                <a:gd name="T34" fmla="*/ 64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8 w 66"/>
                <a:gd name="T43" fmla="*/ 57 h 95"/>
                <a:gd name="T44" fmla="*/ 24 w 66"/>
                <a:gd name="T45" fmla="*/ 73 h 95"/>
                <a:gd name="T46" fmla="*/ 27 w 66"/>
                <a:gd name="T47" fmla="*/ 78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7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2" y="46"/>
                  </a:cubicBezTo>
                  <a:cubicBezTo>
                    <a:pt x="16" y="43"/>
                    <a:pt x="22" y="41"/>
                    <a:pt x="32" y="39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19"/>
                    <a:pt x="43" y="17"/>
                    <a:pt x="40" y="17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4" y="27"/>
                    <a:pt x="33" y="29"/>
                    <a:pt x="33" y="31"/>
                  </a:cubicBezTo>
                  <a:cubicBezTo>
                    <a:pt x="33" y="34"/>
                    <a:pt x="32" y="36"/>
                    <a:pt x="32" y="37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4"/>
                  </a:cubicBezTo>
                  <a:cubicBezTo>
                    <a:pt x="60" y="7"/>
                    <a:pt x="66" y="15"/>
                    <a:pt x="64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8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5"/>
                    <a:pt x="25" y="77"/>
                    <a:pt x="27" y="78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śļiḑe"/>
            <p:cNvSpPr/>
            <p:nvPr/>
          </p:nvSpPr>
          <p:spPr bwMode="auto">
            <a:xfrm>
              <a:off x="8805144" y="899221"/>
              <a:ext cx="72910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7 h 110"/>
                <a:gd name="T30" fmla="*/ 24 w 49"/>
                <a:gd name="T31" fmla="*/ 92 h 110"/>
                <a:gd name="T32" fmla="*/ 34 w 49"/>
                <a:gd name="T33" fmla="*/ 95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2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5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sḷíḋê"/>
            <p:cNvSpPr/>
            <p:nvPr/>
          </p:nvSpPr>
          <p:spPr bwMode="auto">
            <a:xfrm>
              <a:off x="8855775" y="907322"/>
              <a:ext cx="66833" cy="166072"/>
            </a:xfrm>
            <a:custGeom>
              <a:avLst/>
              <a:gdLst>
                <a:gd name="T0" fmla="*/ 30 w 33"/>
                <a:gd name="T1" fmla="*/ 15 h 82"/>
                <a:gd name="T2" fmla="*/ 15 w 33"/>
                <a:gd name="T3" fmla="*/ 11 h 82"/>
                <a:gd name="T4" fmla="*/ 17 w 33"/>
                <a:gd name="T5" fmla="*/ 0 h 82"/>
                <a:gd name="T6" fmla="*/ 33 w 33"/>
                <a:gd name="T7" fmla="*/ 3 h 82"/>
                <a:gd name="T8" fmla="*/ 30 w 33"/>
                <a:gd name="T9" fmla="*/ 15 h 82"/>
                <a:gd name="T10" fmla="*/ 16 w 33"/>
                <a:gd name="T11" fmla="*/ 82 h 82"/>
                <a:gd name="T12" fmla="*/ 0 w 33"/>
                <a:gd name="T13" fmla="*/ 79 h 82"/>
                <a:gd name="T14" fmla="*/ 14 w 33"/>
                <a:gd name="T15" fmla="*/ 15 h 82"/>
                <a:gd name="T16" fmla="*/ 30 w 33"/>
                <a:gd name="T17" fmla="*/ 19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0" y="15"/>
                  </a:moveTo>
                  <a:lnTo>
                    <a:pt x="15" y="11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30" y="15"/>
                  </a:lnTo>
                  <a:close/>
                  <a:moveTo>
                    <a:pt x="16" y="82"/>
                  </a:moveTo>
                  <a:lnTo>
                    <a:pt x="0" y="79"/>
                  </a:lnTo>
                  <a:lnTo>
                    <a:pt x="14" y="15"/>
                  </a:lnTo>
                  <a:lnTo>
                    <a:pt x="30" y="19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ṥlîḓè"/>
            <p:cNvSpPr/>
            <p:nvPr/>
          </p:nvSpPr>
          <p:spPr bwMode="auto">
            <a:xfrm>
              <a:off x="8894256" y="947828"/>
              <a:ext cx="99238" cy="141769"/>
            </a:xfrm>
            <a:custGeom>
              <a:avLst/>
              <a:gdLst>
                <a:gd name="T0" fmla="*/ 3 w 65"/>
                <a:gd name="T1" fmla="*/ 67 h 94"/>
                <a:gd name="T2" fmla="*/ 14 w 65"/>
                <a:gd name="T3" fmla="*/ 16 h 94"/>
                <a:gd name="T4" fmla="*/ 43 w 65"/>
                <a:gd name="T5" fmla="*/ 3 h 94"/>
                <a:gd name="T6" fmla="*/ 59 w 65"/>
                <a:gd name="T7" fmla="*/ 11 h 94"/>
                <a:gd name="T8" fmla="*/ 64 w 65"/>
                <a:gd name="T9" fmla="*/ 26 h 94"/>
                <a:gd name="T10" fmla="*/ 52 w 65"/>
                <a:gd name="T11" fmla="*/ 79 h 94"/>
                <a:gd name="T12" fmla="*/ 24 w 65"/>
                <a:gd name="T13" fmla="*/ 91 h 94"/>
                <a:gd name="T14" fmla="*/ 3 w 65"/>
                <a:gd name="T15" fmla="*/ 67 h 94"/>
                <a:gd name="T16" fmla="*/ 31 w 65"/>
                <a:gd name="T17" fmla="*/ 74 h 94"/>
                <a:gd name="T18" fmla="*/ 43 w 65"/>
                <a:gd name="T19" fmla="*/ 22 h 94"/>
                <a:gd name="T20" fmla="*/ 40 w 65"/>
                <a:gd name="T21" fmla="*/ 17 h 94"/>
                <a:gd name="T22" fmla="*/ 35 w 65"/>
                <a:gd name="T23" fmla="*/ 20 h 94"/>
                <a:gd name="T24" fmla="*/ 24 w 65"/>
                <a:gd name="T25" fmla="*/ 72 h 94"/>
                <a:gd name="T26" fmla="*/ 27 w 65"/>
                <a:gd name="T27" fmla="*/ 78 h 94"/>
                <a:gd name="T28" fmla="*/ 31 w 65"/>
                <a:gd name="T29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4">
                  <a:moveTo>
                    <a:pt x="3" y="6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3"/>
                  </a:cubicBezTo>
                  <a:cubicBezTo>
                    <a:pt x="50" y="5"/>
                    <a:pt x="55" y="7"/>
                    <a:pt x="59" y="11"/>
                  </a:cubicBezTo>
                  <a:cubicBezTo>
                    <a:pt x="64" y="15"/>
                    <a:pt x="65" y="20"/>
                    <a:pt x="64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lose/>
                  <a:moveTo>
                    <a:pt x="31" y="74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7" y="78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ṧľïdè"/>
            <p:cNvSpPr/>
            <p:nvPr/>
          </p:nvSpPr>
          <p:spPr bwMode="auto">
            <a:xfrm>
              <a:off x="8975267" y="962005"/>
              <a:ext cx="99238" cy="147846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8 h 97"/>
                <a:gd name="T8" fmla="*/ 36 w 66"/>
                <a:gd name="T9" fmla="*/ 21 h 97"/>
                <a:gd name="T10" fmla="*/ 21 w 66"/>
                <a:gd name="T11" fmla="*/ 90 h 97"/>
                <a:gd name="T12" fmla="*/ 0 w 66"/>
                <a:gd name="T13" fmla="*/ 86 h 97"/>
                <a:gd name="T14" fmla="*/ 18 w 66"/>
                <a:gd name="T15" fmla="*/ 0 h 97"/>
                <a:gd name="T16" fmla="*/ 40 w 66"/>
                <a:gd name="T17" fmla="*/ 5 h 97"/>
                <a:gd name="T18" fmla="*/ 39 w 66"/>
                <a:gd name="T19" fmla="*/ 7 h 97"/>
                <a:gd name="T20" fmla="*/ 53 w 66"/>
                <a:gd name="T21" fmla="*/ 7 h 97"/>
                <a:gd name="T22" fmla="*/ 63 w 66"/>
                <a:gd name="T23" fmla="*/ 12 h 97"/>
                <a:gd name="T24" fmla="*/ 65 w 66"/>
                <a:gd name="T25" fmla="*/ 22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ṣľïḓè"/>
            <p:cNvSpPr/>
            <p:nvPr/>
          </p:nvSpPr>
          <p:spPr bwMode="auto">
            <a:xfrm>
              <a:off x="9341841" y="1516930"/>
              <a:ext cx="162022" cy="151896"/>
            </a:xfrm>
            <a:custGeom>
              <a:avLst/>
              <a:gdLst>
                <a:gd name="T0" fmla="*/ 98 w 108"/>
                <a:gd name="T1" fmla="*/ 69 h 101"/>
                <a:gd name="T2" fmla="*/ 99 w 108"/>
                <a:gd name="T3" fmla="*/ 66 h 101"/>
                <a:gd name="T4" fmla="*/ 98 w 108"/>
                <a:gd name="T5" fmla="*/ 66 h 101"/>
                <a:gd name="T6" fmla="*/ 107 w 108"/>
                <a:gd name="T7" fmla="*/ 24 h 101"/>
                <a:gd name="T8" fmla="*/ 102 w 108"/>
                <a:gd name="T9" fmla="*/ 19 h 101"/>
                <a:gd name="T10" fmla="*/ 19 w 108"/>
                <a:gd name="T11" fmla="*/ 1 h 101"/>
                <a:gd name="T12" fmla="*/ 12 w 108"/>
                <a:gd name="T13" fmla="*/ 3 h 101"/>
                <a:gd name="T14" fmla="*/ 3 w 108"/>
                <a:gd name="T15" fmla="*/ 45 h 101"/>
                <a:gd name="T16" fmla="*/ 3 w 108"/>
                <a:gd name="T17" fmla="*/ 45 h 101"/>
                <a:gd name="T18" fmla="*/ 2 w 108"/>
                <a:gd name="T19" fmla="*/ 48 h 101"/>
                <a:gd name="T20" fmla="*/ 2 w 108"/>
                <a:gd name="T21" fmla="*/ 48 h 101"/>
                <a:gd name="T22" fmla="*/ 2 w 108"/>
                <a:gd name="T23" fmla="*/ 49 h 101"/>
                <a:gd name="T24" fmla="*/ 33 w 108"/>
                <a:gd name="T25" fmla="*/ 92 h 101"/>
                <a:gd name="T26" fmla="*/ 51 w 108"/>
                <a:gd name="T27" fmla="*/ 96 h 101"/>
                <a:gd name="T28" fmla="*/ 98 w 108"/>
                <a:gd name="T29" fmla="*/ 69 h 101"/>
                <a:gd name="T30" fmla="*/ 98 w 108"/>
                <a:gd name="T31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1">
                  <a:moveTo>
                    <a:pt x="98" y="69"/>
                  </a:moveTo>
                  <a:cubicBezTo>
                    <a:pt x="98" y="68"/>
                    <a:pt x="98" y="67"/>
                    <a:pt x="99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2"/>
                    <a:pt x="105" y="20"/>
                    <a:pt x="102" y="19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5" y="0"/>
                    <a:pt x="12" y="1"/>
                    <a:pt x="12" y="3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69"/>
                    <a:pt x="13" y="88"/>
                    <a:pt x="33" y="92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71" y="101"/>
                    <a:pt x="92" y="8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Sľiḓé"/>
            <p:cNvSpPr/>
            <p:nvPr/>
          </p:nvSpPr>
          <p:spPr bwMode="auto">
            <a:xfrm>
              <a:off x="9307412" y="1174658"/>
              <a:ext cx="338220" cy="388852"/>
            </a:xfrm>
            <a:custGeom>
              <a:avLst/>
              <a:gdLst>
                <a:gd name="T0" fmla="*/ 212 w 225"/>
                <a:gd name="T1" fmla="*/ 144 h 257"/>
                <a:gd name="T2" fmla="*/ 132 w 225"/>
                <a:gd name="T3" fmla="*/ 12 h 257"/>
                <a:gd name="T4" fmla="*/ 5 w 225"/>
                <a:gd name="T5" fmla="*/ 99 h 257"/>
                <a:gd name="T6" fmla="*/ 9 w 225"/>
                <a:gd name="T7" fmla="*/ 162 h 257"/>
                <a:gd name="T8" fmla="*/ 9 w 225"/>
                <a:gd name="T9" fmla="*/ 162 h 257"/>
                <a:gd name="T10" fmla="*/ 31 w 225"/>
                <a:gd name="T11" fmla="*/ 235 h 257"/>
                <a:gd name="T12" fmla="*/ 132 w 225"/>
                <a:gd name="T13" fmla="*/ 257 h 257"/>
                <a:gd name="T14" fmla="*/ 182 w 225"/>
                <a:gd name="T15" fmla="*/ 200 h 257"/>
                <a:gd name="T16" fmla="*/ 182 w 225"/>
                <a:gd name="T17" fmla="*/ 200 h 257"/>
                <a:gd name="T18" fmla="*/ 212 w 225"/>
                <a:gd name="T19" fmla="*/ 14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257">
                  <a:moveTo>
                    <a:pt x="212" y="144"/>
                  </a:moveTo>
                  <a:cubicBezTo>
                    <a:pt x="225" y="84"/>
                    <a:pt x="189" y="25"/>
                    <a:pt x="132" y="12"/>
                  </a:cubicBezTo>
                  <a:cubicBezTo>
                    <a:pt x="75" y="0"/>
                    <a:pt x="18" y="39"/>
                    <a:pt x="5" y="99"/>
                  </a:cubicBezTo>
                  <a:cubicBezTo>
                    <a:pt x="0" y="121"/>
                    <a:pt x="2" y="143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31" y="235"/>
                    <a:pt x="31" y="235"/>
                    <a:pt x="31" y="235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97" y="185"/>
                    <a:pt x="208" y="166"/>
                    <a:pt x="212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ṥ1ïďe"/>
            <p:cNvSpPr/>
            <p:nvPr/>
          </p:nvSpPr>
          <p:spPr bwMode="auto">
            <a:xfrm>
              <a:off x="9382346" y="1340731"/>
              <a:ext cx="149870" cy="216705"/>
            </a:xfrm>
            <a:custGeom>
              <a:avLst/>
              <a:gdLst>
                <a:gd name="T0" fmla="*/ 6 w 100"/>
                <a:gd name="T1" fmla="*/ 130 h 143"/>
                <a:gd name="T2" fmla="*/ 22 w 100"/>
                <a:gd name="T3" fmla="*/ 14 h 143"/>
                <a:gd name="T4" fmla="*/ 28 w 100"/>
                <a:gd name="T5" fmla="*/ 29 h 143"/>
                <a:gd name="T6" fmla="*/ 30 w 100"/>
                <a:gd name="T7" fmla="*/ 30 h 143"/>
                <a:gd name="T8" fmla="*/ 33 w 100"/>
                <a:gd name="T9" fmla="*/ 29 h 143"/>
                <a:gd name="T10" fmla="*/ 46 w 100"/>
                <a:gd name="T11" fmla="*/ 15 h 143"/>
                <a:gd name="T12" fmla="*/ 52 w 100"/>
                <a:gd name="T13" fmla="*/ 35 h 143"/>
                <a:gd name="T14" fmla="*/ 55 w 100"/>
                <a:gd name="T15" fmla="*/ 37 h 143"/>
                <a:gd name="T16" fmla="*/ 57 w 100"/>
                <a:gd name="T17" fmla="*/ 36 h 143"/>
                <a:gd name="T18" fmla="*/ 71 w 100"/>
                <a:gd name="T19" fmla="*/ 21 h 143"/>
                <a:gd name="T20" fmla="*/ 75 w 100"/>
                <a:gd name="T21" fmla="*/ 38 h 143"/>
                <a:gd name="T22" fmla="*/ 77 w 100"/>
                <a:gd name="T23" fmla="*/ 40 h 143"/>
                <a:gd name="T24" fmla="*/ 80 w 100"/>
                <a:gd name="T25" fmla="*/ 40 h 143"/>
                <a:gd name="T26" fmla="*/ 91 w 100"/>
                <a:gd name="T27" fmla="*/ 29 h 143"/>
                <a:gd name="T28" fmla="*/ 56 w 100"/>
                <a:gd name="T29" fmla="*/ 141 h 143"/>
                <a:gd name="T30" fmla="*/ 62 w 100"/>
                <a:gd name="T31" fmla="*/ 143 h 143"/>
                <a:gd name="T32" fmla="*/ 100 w 100"/>
                <a:gd name="T33" fmla="*/ 20 h 143"/>
                <a:gd name="T34" fmla="*/ 98 w 100"/>
                <a:gd name="T35" fmla="*/ 17 h 143"/>
                <a:gd name="T36" fmla="*/ 95 w 100"/>
                <a:gd name="T37" fmla="*/ 17 h 143"/>
                <a:gd name="T38" fmla="*/ 80 w 100"/>
                <a:gd name="T39" fmla="*/ 32 h 143"/>
                <a:gd name="T40" fmla="*/ 76 w 100"/>
                <a:gd name="T41" fmla="*/ 14 h 143"/>
                <a:gd name="T42" fmla="*/ 74 w 100"/>
                <a:gd name="T43" fmla="*/ 12 h 143"/>
                <a:gd name="T44" fmla="*/ 71 w 100"/>
                <a:gd name="T45" fmla="*/ 12 h 143"/>
                <a:gd name="T46" fmla="*/ 56 w 100"/>
                <a:gd name="T47" fmla="*/ 28 h 143"/>
                <a:gd name="T48" fmla="*/ 50 w 100"/>
                <a:gd name="T49" fmla="*/ 8 h 143"/>
                <a:gd name="T50" fmla="*/ 48 w 100"/>
                <a:gd name="T51" fmla="*/ 6 h 143"/>
                <a:gd name="T52" fmla="*/ 45 w 100"/>
                <a:gd name="T53" fmla="*/ 7 h 143"/>
                <a:gd name="T54" fmla="*/ 32 w 100"/>
                <a:gd name="T55" fmla="*/ 22 h 143"/>
                <a:gd name="T56" fmla="*/ 23 w 100"/>
                <a:gd name="T57" fmla="*/ 2 h 143"/>
                <a:gd name="T58" fmla="*/ 20 w 100"/>
                <a:gd name="T59" fmla="*/ 0 h 143"/>
                <a:gd name="T60" fmla="*/ 17 w 100"/>
                <a:gd name="T61" fmla="*/ 2 h 143"/>
                <a:gd name="T62" fmla="*/ 0 w 100"/>
                <a:gd name="T63" fmla="*/ 129 h 143"/>
                <a:gd name="T64" fmla="*/ 6 w 100"/>
                <a:gd name="T65" fmla="*/ 13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43">
                  <a:moveTo>
                    <a:pt x="6" y="130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9" y="30"/>
                    <a:pt x="30" y="30"/>
                  </a:cubicBezTo>
                  <a:cubicBezTo>
                    <a:pt x="31" y="30"/>
                    <a:pt x="32" y="30"/>
                    <a:pt x="33" y="2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6"/>
                    <a:pt x="54" y="36"/>
                    <a:pt x="55" y="37"/>
                  </a:cubicBezTo>
                  <a:cubicBezTo>
                    <a:pt x="56" y="37"/>
                    <a:pt x="57" y="36"/>
                    <a:pt x="57" y="3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9"/>
                    <a:pt x="76" y="40"/>
                    <a:pt x="77" y="40"/>
                  </a:cubicBezTo>
                  <a:cubicBezTo>
                    <a:pt x="78" y="40"/>
                    <a:pt x="79" y="40"/>
                    <a:pt x="80" y="40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56" y="141"/>
                    <a:pt x="56" y="141"/>
                    <a:pt x="56" y="141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99" y="18"/>
                    <a:pt x="98" y="17"/>
                  </a:cubicBezTo>
                  <a:cubicBezTo>
                    <a:pt x="97" y="16"/>
                    <a:pt x="96" y="17"/>
                    <a:pt x="95" y="17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3"/>
                    <a:pt x="75" y="12"/>
                    <a:pt x="74" y="12"/>
                  </a:cubicBezTo>
                  <a:cubicBezTo>
                    <a:pt x="73" y="11"/>
                    <a:pt x="72" y="12"/>
                    <a:pt x="71" y="12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49" y="6"/>
                    <a:pt x="48" y="6"/>
                  </a:cubicBezTo>
                  <a:cubicBezTo>
                    <a:pt x="47" y="6"/>
                    <a:pt x="46" y="6"/>
                    <a:pt x="45" y="7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0" y="129"/>
                    <a:pt x="0" y="129"/>
                    <a:pt x="0" y="129"/>
                  </a:cubicBezTo>
                  <a:lnTo>
                    <a:pt x="6" y="13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Slîḓe"/>
            <p:cNvSpPr/>
            <p:nvPr/>
          </p:nvSpPr>
          <p:spPr bwMode="auto">
            <a:xfrm>
              <a:off x="9212223" y="1721482"/>
              <a:ext cx="68859" cy="166072"/>
            </a:xfrm>
            <a:custGeom>
              <a:avLst/>
              <a:gdLst>
                <a:gd name="T0" fmla="*/ 17 w 34"/>
                <a:gd name="T1" fmla="*/ 82 h 82"/>
                <a:gd name="T2" fmla="*/ 0 w 34"/>
                <a:gd name="T3" fmla="*/ 79 h 82"/>
                <a:gd name="T4" fmla="*/ 16 w 34"/>
                <a:gd name="T5" fmla="*/ 0 h 82"/>
                <a:gd name="T6" fmla="*/ 34 w 34"/>
                <a:gd name="T7" fmla="*/ 3 h 82"/>
                <a:gd name="T8" fmla="*/ 17 w 3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17" y="82"/>
                  </a:moveTo>
                  <a:lnTo>
                    <a:pt x="0" y="79"/>
                  </a:lnTo>
                  <a:lnTo>
                    <a:pt x="16" y="0"/>
                  </a:lnTo>
                  <a:lnTo>
                    <a:pt x="34" y="3"/>
                  </a:lnTo>
                  <a:lnTo>
                    <a:pt x="17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ṧļîḋé"/>
            <p:cNvSpPr/>
            <p:nvPr/>
          </p:nvSpPr>
          <p:spPr bwMode="auto">
            <a:xfrm>
              <a:off x="9254755" y="1739710"/>
              <a:ext cx="107339" cy="166072"/>
            </a:xfrm>
            <a:custGeom>
              <a:avLst/>
              <a:gdLst>
                <a:gd name="T0" fmla="*/ 48 w 70"/>
                <a:gd name="T1" fmla="*/ 110 h 110"/>
                <a:gd name="T2" fmla="*/ 32 w 70"/>
                <a:gd name="T3" fmla="*/ 107 h 110"/>
                <a:gd name="T4" fmla="*/ 30 w 70"/>
                <a:gd name="T5" fmla="*/ 104 h 110"/>
                <a:gd name="T6" fmla="*/ 17 w 70"/>
                <a:gd name="T7" fmla="*/ 105 h 110"/>
                <a:gd name="T8" fmla="*/ 4 w 70"/>
                <a:gd name="T9" fmla="*/ 98 h 110"/>
                <a:gd name="T10" fmla="*/ 1 w 70"/>
                <a:gd name="T11" fmla="*/ 87 h 110"/>
                <a:gd name="T12" fmla="*/ 14 w 70"/>
                <a:gd name="T13" fmla="*/ 25 h 110"/>
                <a:gd name="T14" fmla="*/ 21 w 70"/>
                <a:gd name="T15" fmla="*/ 18 h 110"/>
                <a:gd name="T16" fmla="*/ 32 w 70"/>
                <a:gd name="T17" fmla="*/ 17 h 110"/>
                <a:gd name="T18" fmla="*/ 44 w 70"/>
                <a:gd name="T19" fmla="*/ 23 h 110"/>
                <a:gd name="T20" fmla="*/ 49 w 70"/>
                <a:gd name="T21" fmla="*/ 0 h 110"/>
                <a:gd name="T22" fmla="*/ 70 w 70"/>
                <a:gd name="T23" fmla="*/ 5 h 110"/>
                <a:gd name="T24" fmla="*/ 48 w 70"/>
                <a:gd name="T25" fmla="*/ 110 h 110"/>
                <a:gd name="T26" fmla="*/ 30 w 70"/>
                <a:gd name="T27" fmla="*/ 90 h 110"/>
                <a:gd name="T28" fmla="*/ 41 w 70"/>
                <a:gd name="T29" fmla="*/ 37 h 110"/>
                <a:gd name="T30" fmla="*/ 39 w 70"/>
                <a:gd name="T31" fmla="*/ 32 h 110"/>
                <a:gd name="T32" fmla="*/ 34 w 70"/>
                <a:gd name="T33" fmla="*/ 35 h 110"/>
                <a:gd name="T34" fmla="*/ 23 w 70"/>
                <a:gd name="T35" fmla="*/ 88 h 110"/>
                <a:gd name="T36" fmla="*/ 25 w 70"/>
                <a:gd name="T37" fmla="*/ 93 h 110"/>
                <a:gd name="T38" fmla="*/ 30 w 70"/>
                <a:gd name="T3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10">
                  <a:moveTo>
                    <a:pt x="48" y="110"/>
                  </a:moveTo>
                  <a:cubicBezTo>
                    <a:pt x="32" y="107"/>
                    <a:pt x="32" y="107"/>
                    <a:pt x="32" y="107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26" y="106"/>
                    <a:pt x="22" y="106"/>
                    <a:pt x="17" y="105"/>
                  </a:cubicBezTo>
                  <a:cubicBezTo>
                    <a:pt x="12" y="104"/>
                    <a:pt x="8" y="102"/>
                    <a:pt x="4" y="98"/>
                  </a:cubicBezTo>
                  <a:cubicBezTo>
                    <a:pt x="1" y="95"/>
                    <a:pt x="0" y="91"/>
                    <a:pt x="1" y="8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19"/>
                    <a:pt x="21" y="18"/>
                  </a:cubicBezTo>
                  <a:cubicBezTo>
                    <a:pt x="24" y="16"/>
                    <a:pt x="28" y="16"/>
                    <a:pt x="32" y="17"/>
                  </a:cubicBezTo>
                  <a:cubicBezTo>
                    <a:pt x="38" y="18"/>
                    <a:pt x="42" y="20"/>
                    <a:pt x="44" y="2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48" y="110"/>
                  </a:lnTo>
                  <a:close/>
                  <a:moveTo>
                    <a:pt x="30" y="90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2" y="34"/>
                    <a:pt x="41" y="33"/>
                    <a:pt x="39" y="32"/>
                  </a:cubicBezTo>
                  <a:cubicBezTo>
                    <a:pt x="36" y="32"/>
                    <a:pt x="35" y="33"/>
                    <a:pt x="34" y="35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91"/>
                    <a:pt x="23" y="92"/>
                    <a:pt x="25" y="93"/>
                  </a:cubicBezTo>
                  <a:cubicBezTo>
                    <a:pt x="28" y="94"/>
                    <a:pt x="29" y="92"/>
                    <a:pt x="30" y="9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ślíḑe"/>
            <p:cNvSpPr/>
            <p:nvPr/>
          </p:nvSpPr>
          <p:spPr bwMode="auto">
            <a:xfrm>
              <a:off x="9335766" y="1780215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4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5 w 66"/>
                <a:gd name="T11" fmla="*/ 57 h 95"/>
                <a:gd name="T12" fmla="*/ 56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3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40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7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ṧľíḍe"/>
            <p:cNvSpPr/>
            <p:nvPr/>
          </p:nvSpPr>
          <p:spPr bwMode="auto">
            <a:xfrm>
              <a:off x="9416777" y="1798442"/>
              <a:ext cx="99238" cy="141769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6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40 w 66"/>
                <a:gd name="T17" fmla="*/ 34 h 95"/>
                <a:gd name="T18" fmla="*/ 43 w 66"/>
                <a:gd name="T19" fmla="*/ 21 h 95"/>
                <a:gd name="T20" fmla="*/ 40 w 66"/>
                <a:gd name="T21" fmla="*/ 16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1 w 66"/>
                <a:gd name="T29" fmla="*/ 32 h 95"/>
                <a:gd name="T30" fmla="*/ 15 w 66"/>
                <a:gd name="T31" fmla="*/ 15 h 95"/>
                <a:gd name="T32" fmla="*/ 44 w 66"/>
                <a:gd name="T33" fmla="*/ 3 h 95"/>
                <a:gd name="T34" fmla="*/ 64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3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6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2" y="46"/>
                  </a:cubicBezTo>
                  <a:cubicBezTo>
                    <a:pt x="16" y="43"/>
                    <a:pt x="22" y="41"/>
                    <a:pt x="31" y="39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2" y="34"/>
                    <a:pt x="32" y="36"/>
                    <a:pt x="32" y="3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3"/>
                  </a:cubicBezTo>
                  <a:cubicBezTo>
                    <a:pt x="60" y="7"/>
                    <a:pt x="66" y="15"/>
                    <a:pt x="64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7" y="77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śḷîďe"/>
            <p:cNvSpPr/>
            <p:nvPr/>
          </p:nvSpPr>
          <p:spPr bwMode="auto">
            <a:xfrm>
              <a:off x="7186951" y="309867"/>
              <a:ext cx="482015" cy="508344"/>
            </a:xfrm>
            <a:custGeom>
              <a:avLst/>
              <a:gdLst>
                <a:gd name="T0" fmla="*/ 153 w 320"/>
                <a:gd name="T1" fmla="*/ 244 h 338"/>
                <a:gd name="T2" fmla="*/ 93 w 320"/>
                <a:gd name="T3" fmla="*/ 152 h 338"/>
                <a:gd name="T4" fmla="*/ 185 w 320"/>
                <a:gd name="T5" fmla="*/ 93 h 338"/>
                <a:gd name="T6" fmla="*/ 202 w 320"/>
                <a:gd name="T7" fmla="*/ 18 h 338"/>
                <a:gd name="T8" fmla="*/ 18 w 320"/>
                <a:gd name="T9" fmla="*/ 136 h 338"/>
                <a:gd name="T10" fmla="*/ 136 w 320"/>
                <a:gd name="T11" fmla="*/ 320 h 338"/>
                <a:gd name="T12" fmla="*/ 320 w 320"/>
                <a:gd name="T13" fmla="*/ 201 h 338"/>
                <a:gd name="T14" fmla="*/ 244 w 320"/>
                <a:gd name="T15" fmla="*/ 185 h 338"/>
                <a:gd name="T16" fmla="*/ 153 w 320"/>
                <a:gd name="T17" fmla="*/ 24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38">
                  <a:moveTo>
                    <a:pt x="153" y="244"/>
                  </a:moveTo>
                  <a:cubicBezTo>
                    <a:pt x="111" y="235"/>
                    <a:pt x="84" y="194"/>
                    <a:pt x="93" y="152"/>
                  </a:cubicBezTo>
                  <a:cubicBezTo>
                    <a:pt x="102" y="111"/>
                    <a:pt x="144" y="84"/>
                    <a:pt x="185" y="93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118" y="0"/>
                    <a:pt x="36" y="53"/>
                    <a:pt x="18" y="136"/>
                  </a:cubicBezTo>
                  <a:cubicBezTo>
                    <a:pt x="0" y="220"/>
                    <a:pt x="53" y="302"/>
                    <a:pt x="136" y="320"/>
                  </a:cubicBezTo>
                  <a:cubicBezTo>
                    <a:pt x="220" y="338"/>
                    <a:pt x="302" y="285"/>
                    <a:pt x="320" y="201"/>
                  </a:cubicBezTo>
                  <a:cubicBezTo>
                    <a:pt x="244" y="185"/>
                    <a:pt x="244" y="185"/>
                    <a:pt x="244" y="185"/>
                  </a:cubicBezTo>
                  <a:cubicBezTo>
                    <a:pt x="235" y="227"/>
                    <a:pt x="194" y="253"/>
                    <a:pt x="153" y="24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şḻiḑe"/>
            <p:cNvSpPr/>
            <p:nvPr/>
          </p:nvSpPr>
          <p:spPr bwMode="auto">
            <a:xfrm>
              <a:off x="7476565" y="326070"/>
              <a:ext cx="232906" cy="277463"/>
            </a:xfrm>
            <a:custGeom>
              <a:avLst/>
              <a:gdLst>
                <a:gd name="T0" fmla="*/ 17 w 153"/>
                <a:gd name="T1" fmla="*/ 0 h 184"/>
                <a:gd name="T2" fmla="*/ 0 w 153"/>
                <a:gd name="T3" fmla="*/ 76 h 184"/>
                <a:gd name="T4" fmla="*/ 60 w 153"/>
                <a:gd name="T5" fmla="*/ 168 h 184"/>
                <a:gd name="T6" fmla="*/ 135 w 153"/>
                <a:gd name="T7" fmla="*/ 184 h 184"/>
                <a:gd name="T8" fmla="*/ 17 w 153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84">
                  <a:moveTo>
                    <a:pt x="17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42" y="85"/>
                    <a:pt x="69" y="126"/>
                    <a:pt x="60" y="168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53" y="101"/>
                    <a:pt x="100" y="1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şḻíďê"/>
            <p:cNvSpPr/>
            <p:nvPr/>
          </p:nvSpPr>
          <p:spPr bwMode="auto">
            <a:xfrm>
              <a:off x="7186951" y="850615"/>
              <a:ext cx="109365" cy="170123"/>
            </a:xfrm>
            <a:custGeom>
              <a:avLst/>
              <a:gdLst>
                <a:gd name="T0" fmla="*/ 0 w 73"/>
                <a:gd name="T1" fmla="*/ 106 h 113"/>
                <a:gd name="T2" fmla="*/ 22 w 73"/>
                <a:gd name="T3" fmla="*/ 0 h 113"/>
                <a:gd name="T4" fmla="*/ 52 w 73"/>
                <a:gd name="T5" fmla="*/ 6 h 113"/>
                <a:gd name="T6" fmla="*/ 67 w 73"/>
                <a:gd name="T7" fmla="*/ 15 h 113"/>
                <a:gd name="T8" fmla="*/ 71 w 73"/>
                <a:gd name="T9" fmla="*/ 32 h 113"/>
                <a:gd name="T10" fmla="*/ 57 w 73"/>
                <a:gd name="T11" fmla="*/ 96 h 113"/>
                <a:gd name="T12" fmla="*/ 47 w 73"/>
                <a:gd name="T13" fmla="*/ 110 h 113"/>
                <a:gd name="T14" fmla="*/ 29 w 73"/>
                <a:gd name="T15" fmla="*/ 112 h 113"/>
                <a:gd name="T16" fmla="*/ 0 w 73"/>
                <a:gd name="T17" fmla="*/ 106 h 113"/>
                <a:gd name="T18" fmla="*/ 34 w 73"/>
                <a:gd name="T19" fmla="*/ 93 h 113"/>
                <a:gd name="T20" fmla="*/ 48 w 73"/>
                <a:gd name="T21" fmla="*/ 25 h 113"/>
                <a:gd name="T22" fmla="*/ 43 w 73"/>
                <a:gd name="T23" fmla="*/ 18 h 113"/>
                <a:gd name="T24" fmla="*/ 26 w 73"/>
                <a:gd name="T25" fmla="*/ 97 h 113"/>
                <a:gd name="T26" fmla="*/ 34 w 73"/>
                <a:gd name="T27" fmla="*/ 9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3">
                  <a:moveTo>
                    <a:pt x="0" y="106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8" y="7"/>
                    <a:pt x="63" y="10"/>
                    <a:pt x="67" y="15"/>
                  </a:cubicBezTo>
                  <a:cubicBezTo>
                    <a:pt x="72" y="19"/>
                    <a:pt x="73" y="25"/>
                    <a:pt x="71" y="32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6" y="103"/>
                    <a:pt x="53" y="107"/>
                    <a:pt x="47" y="110"/>
                  </a:cubicBezTo>
                  <a:cubicBezTo>
                    <a:pt x="42" y="113"/>
                    <a:pt x="36" y="113"/>
                    <a:pt x="29" y="112"/>
                  </a:cubicBezTo>
                  <a:lnTo>
                    <a:pt x="0" y="106"/>
                  </a:lnTo>
                  <a:close/>
                  <a:moveTo>
                    <a:pt x="34" y="93"/>
                  </a:moveTo>
                  <a:cubicBezTo>
                    <a:pt x="48" y="25"/>
                    <a:pt x="48" y="25"/>
                    <a:pt x="48" y="25"/>
                  </a:cubicBezTo>
                  <a:cubicBezTo>
                    <a:pt x="49" y="22"/>
                    <a:pt x="47" y="19"/>
                    <a:pt x="43" y="18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30" y="98"/>
                    <a:pt x="33" y="97"/>
                    <a:pt x="34" y="9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ṡḷïḍé"/>
            <p:cNvSpPr/>
            <p:nvPr/>
          </p:nvSpPr>
          <p:spPr bwMode="auto">
            <a:xfrm>
              <a:off x="7274038" y="901247"/>
              <a:ext cx="101264" cy="143795"/>
            </a:xfrm>
            <a:custGeom>
              <a:avLst/>
              <a:gdLst>
                <a:gd name="T0" fmla="*/ 49 w 67"/>
                <a:gd name="T1" fmla="*/ 95 h 95"/>
                <a:gd name="T2" fmla="*/ 31 w 67"/>
                <a:gd name="T3" fmla="*/ 91 h 95"/>
                <a:gd name="T4" fmla="*/ 31 w 67"/>
                <a:gd name="T5" fmla="*/ 88 h 95"/>
                <a:gd name="T6" fmla="*/ 17 w 67"/>
                <a:gd name="T7" fmla="*/ 89 h 95"/>
                <a:gd name="T8" fmla="*/ 2 w 67"/>
                <a:gd name="T9" fmla="*/ 72 h 95"/>
                <a:gd name="T10" fmla="*/ 6 w 67"/>
                <a:gd name="T11" fmla="*/ 55 h 95"/>
                <a:gd name="T12" fmla="*/ 13 w 67"/>
                <a:gd name="T13" fmla="*/ 46 h 95"/>
                <a:gd name="T14" fmla="*/ 32 w 67"/>
                <a:gd name="T15" fmla="*/ 38 h 95"/>
                <a:gd name="T16" fmla="*/ 40 w 67"/>
                <a:gd name="T17" fmla="*/ 34 h 95"/>
                <a:gd name="T18" fmla="*/ 43 w 67"/>
                <a:gd name="T19" fmla="*/ 21 h 95"/>
                <a:gd name="T20" fmla="*/ 40 w 67"/>
                <a:gd name="T21" fmla="*/ 16 h 95"/>
                <a:gd name="T22" fmla="*/ 34 w 67"/>
                <a:gd name="T23" fmla="*/ 26 h 95"/>
                <a:gd name="T24" fmla="*/ 33 w 67"/>
                <a:gd name="T25" fmla="*/ 31 h 95"/>
                <a:gd name="T26" fmla="*/ 32 w 67"/>
                <a:gd name="T27" fmla="*/ 37 h 95"/>
                <a:gd name="T28" fmla="*/ 12 w 67"/>
                <a:gd name="T29" fmla="*/ 32 h 95"/>
                <a:gd name="T30" fmla="*/ 15 w 67"/>
                <a:gd name="T31" fmla="*/ 15 h 95"/>
                <a:gd name="T32" fmla="*/ 44 w 67"/>
                <a:gd name="T33" fmla="*/ 3 h 95"/>
                <a:gd name="T34" fmla="*/ 64 w 67"/>
                <a:gd name="T35" fmla="*/ 27 h 95"/>
                <a:gd name="T36" fmla="*/ 49 w 67"/>
                <a:gd name="T37" fmla="*/ 95 h 95"/>
                <a:gd name="T38" fmla="*/ 32 w 67"/>
                <a:gd name="T39" fmla="*/ 74 h 95"/>
                <a:gd name="T40" fmla="*/ 36 w 67"/>
                <a:gd name="T41" fmla="*/ 52 h 95"/>
                <a:gd name="T42" fmla="*/ 28 w 67"/>
                <a:gd name="T43" fmla="*/ 57 h 95"/>
                <a:gd name="T44" fmla="*/ 24 w 67"/>
                <a:gd name="T45" fmla="*/ 73 h 95"/>
                <a:gd name="T46" fmla="*/ 27 w 67"/>
                <a:gd name="T47" fmla="*/ 77 h 95"/>
                <a:gd name="T48" fmla="*/ 32 w 67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" h="95">
                  <a:moveTo>
                    <a:pt x="49" y="95"/>
                  </a:moveTo>
                  <a:cubicBezTo>
                    <a:pt x="31" y="91"/>
                    <a:pt x="31" y="91"/>
                    <a:pt x="31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7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3" y="46"/>
                  </a:cubicBezTo>
                  <a:cubicBezTo>
                    <a:pt x="16" y="43"/>
                    <a:pt x="22" y="41"/>
                    <a:pt x="32" y="38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19"/>
                    <a:pt x="43" y="17"/>
                    <a:pt x="40" y="16"/>
                  </a:cubicBezTo>
                  <a:cubicBezTo>
                    <a:pt x="38" y="16"/>
                    <a:pt x="35" y="19"/>
                    <a:pt x="34" y="26"/>
                  </a:cubicBezTo>
                  <a:cubicBezTo>
                    <a:pt x="34" y="27"/>
                    <a:pt x="33" y="29"/>
                    <a:pt x="33" y="31"/>
                  </a:cubicBezTo>
                  <a:cubicBezTo>
                    <a:pt x="33" y="34"/>
                    <a:pt x="32" y="36"/>
                    <a:pt x="32" y="3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8" y="0"/>
                    <a:pt x="44" y="3"/>
                  </a:cubicBezTo>
                  <a:cubicBezTo>
                    <a:pt x="60" y="7"/>
                    <a:pt x="67" y="15"/>
                    <a:pt x="64" y="27"/>
                  </a:cubicBezTo>
                  <a:lnTo>
                    <a:pt x="49" y="95"/>
                  </a:lnTo>
                  <a:close/>
                  <a:moveTo>
                    <a:pt x="32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8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5"/>
                    <a:pt x="25" y="77"/>
                    <a:pt x="27" y="77"/>
                  </a:cubicBezTo>
                  <a:cubicBezTo>
                    <a:pt x="30" y="78"/>
                    <a:pt x="31" y="77"/>
                    <a:pt x="32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ṡḻiḋe"/>
            <p:cNvSpPr/>
            <p:nvPr/>
          </p:nvSpPr>
          <p:spPr bwMode="auto">
            <a:xfrm>
              <a:off x="7371251" y="893146"/>
              <a:ext cx="74934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6 h 110"/>
                <a:gd name="T30" fmla="*/ 24 w 49"/>
                <a:gd name="T31" fmla="*/ 92 h 110"/>
                <a:gd name="T32" fmla="*/ 34 w 49"/>
                <a:gd name="T33" fmla="*/ 95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3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5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Sļiḋè"/>
            <p:cNvSpPr/>
            <p:nvPr/>
          </p:nvSpPr>
          <p:spPr bwMode="auto">
            <a:xfrm>
              <a:off x="7425933" y="933651"/>
              <a:ext cx="99238" cy="143795"/>
            </a:xfrm>
            <a:custGeom>
              <a:avLst/>
              <a:gdLst>
                <a:gd name="T0" fmla="*/ 48 w 66"/>
                <a:gd name="T1" fmla="*/ 96 h 96"/>
                <a:gd name="T2" fmla="*/ 30 w 66"/>
                <a:gd name="T3" fmla="*/ 92 h 96"/>
                <a:gd name="T4" fmla="*/ 31 w 66"/>
                <a:gd name="T5" fmla="*/ 88 h 96"/>
                <a:gd name="T6" fmla="*/ 16 w 66"/>
                <a:gd name="T7" fmla="*/ 90 h 96"/>
                <a:gd name="T8" fmla="*/ 2 w 66"/>
                <a:gd name="T9" fmla="*/ 73 h 96"/>
                <a:gd name="T10" fmla="*/ 5 w 66"/>
                <a:gd name="T11" fmla="*/ 55 h 96"/>
                <a:gd name="T12" fmla="*/ 12 w 66"/>
                <a:gd name="T13" fmla="*/ 46 h 96"/>
                <a:gd name="T14" fmla="*/ 31 w 66"/>
                <a:gd name="T15" fmla="*/ 39 h 96"/>
                <a:gd name="T16" fmla="*/ 40 w 66"/>
                <a:gd name="T17" fmla="*/ 35 h 96"/>
                <a:gd name="T18" fmla="*/ 42 w 66"/>
                <a:gd name="T19" fmla="*/ 22 h 96"/>
                <a:gd name="T20" fmla="*/ 40 w 66"/>
                <a:gd name="T21" fmla="*/ 17 h 96"/>
                <a:gd name="T22" fmla="*/ 33 w 66"/>
                <a:gd name="T23" fmla="*/ 27 h 96"/>
                <a:gd name="T24" fmla="*/ 32 w 66"/>
                <a:gd name="T25" fmla="*/ 32 h 96"/>
                <a:gd name="T26" fmla="*/ 31 w 66"/>
                <a:gd name="T27" fmla="*/ 38 h 96"/>
                <a:gd name="T28" fmla="*/ 11 w 66"/>
                <a:gd name="T29" fmla="*/ 33 h 96"/>
                <a:gd name="T30" fmla="*/ 15 w 66"/>
                <a:gd name="T31" fmla="*/ 16 h 96"/>
                <a:gd name="T32" fmla="*/ 44 w 66"/>
                <a:gd name="T33" fmla="*/ 4 h 96"/>
                <a:gd name="T34" fmla="*/ 63 w 66"/>
                <a:gd name="T35" fmla="*/ 27 h 96"/>
                <a:gd name="T36" fmla="*/ 48 w 66"/>
                <a:gd name="T37" fmla="*/ 96 h 96"/>
                <a:gd name="T38" fmla="*/ 31 w 66"/>
                <a:gd name="T39" fmla="*/ 75 h 96"/>
                <a:gd name="T40" fmla="*/ 36 w 66"/>
                <a:gd name="T41" fmla="*/ 53 h 96"/>
                <a:gd name="T42" fmla="*/ 27 w 66"/>
                <a:gd name="T43" fmla="*/ 58 h 96"/>
                <a:gd name="T44" fmla="*/ 24 w 66"/>
                <a:gd name="T45" fmla="*/ 73 h 96"/>
                <a:gd name="T46" fmla="*/ 27 w 66"/>
                <a:gd name="T47" fmla="*/ 78 h 96"/>
                <a:gd name="T48" fmla="*/ 31 w 66"/>
                <a:gd name="T49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6">
                  <a:moveTo>
                    <a:pt x="48" y="96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8" y="91"/>
                    <a:pt x="23" y="91"/>
                    <a:pt x="16" y="90"/>
                  </a:cubicBezTo>
                  <a:cubicBezTo>
                    <a:pt x="5" y="87"/>
                    <a:pt x="0" y="82"/>
                    <a:pt x="2" y="7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6" y="52"/>
                    <a:pt x="8" y="49"/>
                    <a:pt x="12" y="46"/>
                  </a:cubicBezTo>
                  <a:cubicBezTo>
                    <a:pt x="15" y="44"/>
                    <a:pt x="22" y="42"/>
                    <a:pt x="31" y="39"/>
                  </a:cubicBezTo>
                  <a:cubicBezTo>
                    <a:pt x="36" y="38"/>
                    <a:pt x="39" y="36"/>
                    <a:pt x="40" y="35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5" y="20"/>
                    <a:pt x="33" y="27"/>
                  </a:cubicBezTo>
                  <a:cubicBezTo>
                    <a:pt x="33" y="28"/>
                    <a:pt x="33" y="30"/>
                    <a:pt x="32" y="32"/>
                  </a:cubicBezTo>
                  <a:cubicBezTo>
                    <a:pt x="32" y="34"/>
                    <a:pt x="32" y="36"/>
                    <a:pt x="31" y="38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4"/>
                    <a:pt x="27" y="0"/>
                    <a:pt x="44" y="4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8" y="96"/>
                  </a:lnTo>
                  <a:close/>
                  <a:moveTo>
                    <a:pt x="31" y="75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31" y="53"/>
                    <a:pt x="28" y="55"/>
                    <a:pt x="27" y="58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ṡḷíḍè"/>
            <p:cNvSpPr/>
            <p:nvPr/>
          </p:nvSpPr>
          <p:spPr bwMode="auto">
            <a:xfrm>
              <a:off x="9840058" y="279488"/>
              <a:ext cx="737199" cy="601507"/>
            </a:xfrm>
            <a:custGeom>
              <a:avLst/>
              <a:gdLst>
                <a:gd name="T0" fmla="*/ 0 w 488"/>
                <a:gd name="T1" fmla="*/ 304 h 399"/>
                <a:gd name="T2" fmla="*/ 65 w 488"/>
                <a:gd name="T3" fmla="*/ 3 h 399"/>
                <a:gd name="T4" fmla="*/ 70 w 488"/>
                <a:gd name="T5" fmla="*/ 0 h 399"/>
                <a:gd name="T6" fmla="*/ 485 w 488"/>
                <a:gd name="T7" fmla="*/ 90 h 399"/>
                <a:gd name="T8" fmla="*/ 488 w 488"/>
                <a:gd name="T9" fmla="*/ 95 h 399"/>
                <a:gd name="T10" fmla="*/ 423 w 488"/>
                <a:gd name="T11" fmla="*/ 396 h 399"/>
                <a:gd name="T12" fmla="*/ 418 w 488"/>
                <a:gd name="T13" fmla="*/ 399 h 399"/>
                <a:gd name="T14" fmla="*/ 4 w 488"/>
                <a:gd name="T15" fmla="*/ 309 h 399"/>
                <a:gd name="T16" fmla="*/ 0 w 488"/>
                <a:gd name="T17" fmla="*/ 30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399">
                  <a:moveTo>
                    <a:pt x="0" y="304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66" y="1"/>
                    <a:pt x="68" y="0"/>
                    <a:pt x="70" y="0"/>
                  </a:cubicBezTo>
                  <a:cubicBezTo>
                    <a:pt x="485" y="90"/>
                    <a:pt x="485" y="90"/>
                    <a:pt x="485" y="90"/>
                  </a:cubicBezTo>
                  <a:cubicBezTo>
                    <a:pt x="487" y="90"/>
                    <a:pt x="488" y="93"/>
                    <a:pt x="488" y="95"/>
                  </a:cubicBezTo>
                  <a:cubicBezTo>
                    <a:pt x="423" y="396"/>
                    <a:pt x="423" y="396"/>
                    <a:pt x="423" y="396"/>
                  </a:cubicBezTo>
                  <a:cubicBezTo>
                    <a:pt x="422" y="398"/>
                    <a:pt x="420" y="399"/>
                    <a:pt x="418" y="399"/>
                  </a:cubicBezTo>
                  <a:cubicBezTo>
                    <a:pt x="4" y="309"/>
                    <a:pt x="4" y="309"/>
                    <a:pt x="4" y="309"/>
                  </a:cubicBezTo>
                  <a:cubicBezTo>
                    <a:pt x="1" y="309"/>
                    <a:pt x="0" y="306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ṧḷiḋé"/>
            <p:cNvSpPr/>
            <p:nvPr/>
          </p:nvSpPr>
          <p:spPr bwMode="auto">
            <a:xfrm>
              <a:off x="9864361" y="297716"/>
              <a:ext cx="690617" cy="563026"/>
            </a:xfrm>
            <a:custGeom>
              <a:avLst/>
              <a:gdLst>
                <a:gd name="T0" fmla="*/ 291 w 341"/>
                <a:gd name="T1" fmla="*/ 272 h 278"/>
                <a:gd name="T2" fmla="*/ 6 w 341"/>
                <a:gd name="T3" fmla="*/ 210 h 278"/>
                <a:gd name="T4" fmla="*/ 50 w 341"/>
                <a:gd name="T5" fmla="*/ 6 h 278"/>
                <a:gd name="T6" fmla="*/ 335 w 341"/>
                <a:gd name="T7" fmla="*/ 68 h 278"/>
                <a:gd name="T8" fmla="*/ 291 w 341"/>
                <a:gd name="T9" fmla="*/ 272 h 278"/>
                <a:gd name="T10" fmla="*/ 295 w 341"/>
                <a:gd name="T11" fmla="*/ 278 h 278"/>
                <a:gd name="T12" fmla="*/ 341 w 341"/>
                <a:gd name="T13" fmla="*/ 64 h 278"/>
                <a:gd name="T14" fmla="*/ 46 w 341"/>
                <a:gd name="T15" fmla="*/ 0 h 278"/>
                <a:gd name="T16" fmla="*/ 0 w 341"/>
                <a:gd name="T17" fmla="*/ 214 h 278"/>
                <a:gd name="T18" fmla="*/ 295 w 341"/>
                <a:gd name="T1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278">
                  <a:moveTo>
                    <a:pt x="291" y="272"/>
                  </a:moveTo>
                  <a:lnTo>
                    <a:pt x="6" y="210"/>
                  </a:lnTo>
                  <a:lnTo>
                    <a:pt x="50" y="6"/>
                  </a:lnTo>
                  <a:lnTo>
                    <a:pt x="335" y="68"/>
                  </a:lnTo>
                  <a:lnTo>
                    <a:pt x="291" y="272"/>
                  </a:lnTo>
                  <a:close/>
                  <a:moveTo>
                    <a:pt x="295" y="278"/>
                  </a:moveTo>
                  <a:lnTo>
                    <a:pt x="341" y="64"/>
                  </a:lnTo>
                  <a:lnTo>
                    <a:pt x="46" y="0"/>
                  </a:lnTo>
                  <a:lnTo>
                    <a:pt x="0" y="214"/>
                  </a:lnTo>
                  <a:lnTo>
                    <a:pt x="295" y="27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$ḻíḑe"/>
            <p:cNvSpPr/>
            <p:nvPr/>
          </p:nvSpPr>
          <p:spPr bwMode="auto">
            <a:xfrm>
              <a:off x="9864361" y="297716"/>
              <a:ext cx="690617" cy="563026"/>
            </a:xfrm>
            <a:custGeom>
              <a:avLst/>
              <a:gdLst>
                <a:gd name="T0" fmla="*/ 291 w 341"/>
                <a:gd name="T1" fmla="*/ 272 h 278"/>
                <a:gd name="T2" fmla="*/ 6 w 341"/>
                <a:gd name="T3" fmla="*/ 210 h 278"/>
                <a:gd name="T4" fmla="*/ 50 w 341"/>
                <a:gd name="T5" fmla="*/ 6 h 278"/>
                <a:gd name="T6" fmla="*/ 335 w 341"/>
                <a:gd name="T7" fmla="*/ 68 h 278"/>
                <a:gd name="T8" fmla="*/ 291 w 341"/>
                <a:gd name="T9" fmla="*/ 272 h 278"/>
                <a:gd name="T10" fmla="*/ 295 w 341"/>
                <a:gd name="T11" fmla="*/ 278 h 278"/>
                <a:gd name="T12" fmla="*/ 341 w 341"/>
                <a:gd name="T13" fmla="*/ 64 h 278"/>
                <a:gd name="T14" fmla="*/ 46 w 341"/>
                <a:gd name="T15" fmla="*/ 0 h 278"/>
                <a:gd name="T16" fmla="*/ 0 w 341"/>
                <a:gd name="T17" fmla="*/ 214 h 278"/>
                <a:gd name="T18" fmla="*/ 295 w 341"/>
                <a:gd name="T1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278">
                  <a:moveTo>
                    <a:pt x="291" y="272"/>
                  </a:moveTo>
                  <a:lnTo>
                    <a:pt x="6" y="210"/>
                  </a:lnTo>
                  <a:lnTo>
                    <a:pt x="50" y="6"/>
                  </a:lnTo>
                  <a:lnTo>
                    <a:pt x="335" y="68"/>
                  </a:lnTo>
                  <a:lnTo>
                    <a:pt x="291" y="272"/>
                  </a:lnTo>
                  <a:moveTo>
                    <a:pt x="295" y="278"/>
                  </a:moveTo>
                  <a:lnTo>
                    <a:pt x="341" y="64"/>
                  </a:lnTo>
                  <a:lnTo>
                    <a:pt x="46" y="0"/>
                  </a:lnTo>
                  <a:lnTo>
                    <a:pt x="0" y="214"/>
                  </a:lnTo>
                  <a:lnTo>
                    <a:pt x="295" y="2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ṩḻiḋé"/>
            <p:cNvSpPr/>
            <p:nvPr/>
          </p:nvSpPr>
          <p:spPr bwMode="auto">
            <a:xfrm>
              <a:off x="10160051" y="366575"/>
              <a:ext cx="99238" cy="425307"/>
            </a:xfrm>
            <a:custGeom>
              <a:avLst/>
              <a:gdLst>
                <a:gd name="T0" fmla="*/ 0 w 49"/>
                <a:gd name="T1" fmla="*/ 209 h 210"/>
                <a:gd name="T2" fmla="*/ 45 w 49"/>
                <a:gd name="T3" fmla="*/ 0 h 210"/>
                <a:gd name="T4" fmla="*/ 49 w 49"/>
                <a:gd name="T5" fmla="*/ 1 h 210"/>
                <a:gd name="T6" fmla="*/ 4 w 49"/>
                <a:gd name="T7" fmla="*/ 210 h 210"/>
                <a:gd name="T8" fmla="*/ 0 w 49"/>
                <a:gd name="T9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10">
                  <a:moveTo>
                    <a:pt x="0" y="209"/>
                  </a:moveTo>
                  <a:lnTo>
                    <a:pt x="45" y="0"/>
                  </a:lnTo>
                  <a:lnTo>
                    <a:pt x="49" y="1"/>
                  </a:lnTo>
                  <a:lnTo>
                    <a:pt x="4" y="210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Sḷïḋè"/>
            <p:cNvSpPr/>
            <p:nvPr/>
          </p:nvSpPr>
          <p:spPr bwMode="auto">
            <a:xfrm>
              <a:off x="10129673" y="498217"/>
              <a:ext cx="162022" cy="162022"/>
            </a:xfrm>
            <a:custGeom>
              <a:avLst/>
              <a:gdLst>
                <a:gd name="T0" fmla="*/ 5 w 107"/>
                <a:gd name="T1" fmla="*/ 43 h 107"/>
                <a:gd name="T2" fmla="*/ 63 w 107"/>
                <a:gd name="T3" fmla="*/ 6 h 107"/>
                <a:gd name="T4" fmla="*/ 101 w 107"/>
                <a:gd name="T5" fmla="*/ 64 h 107"/>
                <a:gd name="T6" fmla="*/ 43 w 107"/>
                <a:gd name="T7" fmla="*/ 101 h 107"/>
                <a:gd name="T8" fmla="*/ 5 w 107"/>
                <a:gd name="T9" fmla="*/ 43 h 107"/>
                <a:gd name="T10" fmla="*/ 96 w 107"/>
                <a:gd name="T11" fmla="*/ 63 h 107"/>
                <a:gd name="T12" fmla="*/ 62 w 107"/>
                <a:gd name="T13" fmla="*/ 10 h 107"/>
                <a:gd name="T14" fmla="*/ 10 w 107"/>
                <a:gd name="T15" fmla="*/ 44 h 107"/>
                <a:gd name="T16" fmla="*/ 44 w 107"/>
                <a:gd name="T17" fmla="*/ 97 h 107"/>
                <a:gd name="T18" fmla="*/ 96 w 107"/>
                <a:gd name="T19" fmla="*/ 6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7">
                  <a:moveTo>
                    <a:pt x="5" y="43"/>
                  </a:moveTo>
                  <a:cubicBezTo>
                    <a:pt x="11" y="17"/>
                    <a:pt x="37" y="0"/>
                    <a:pt x="63" y="6"/>
                  </a:cubicBezTo>
                  <a:cubicBezTo>
                    <a:pt x="90" y="11"/>
                    <a:pt x="107" y="37"/>
                    <a:pt x="101" y="64"/>
                  </a:cubicBezTo>
                  <a:cubicBezTo>
                    <a:pt x="95" y="90"/>
                    <a:pt x="69" y="107"/>
                    <a:pt x="43" y="101"/>
                  </a:cubicBezTo>
                  <a:cubicBezTo>
                    <a:pt x="16" y="96"/>
                    <a:pt x="0" y="70"/>
                    <a:pt x="5" y="43"/>
                  </a:cubicBezTo>
                  <a:close/>
                  <a:moveTo>
                    <a:pt x="96" y="63"/>
                  </a:moveTo>
                  <a:cubicBezTo>
                    <a:pt x="101" y="39"/>
                    <a:pt x="86" y="15"/>
                    <a:pt x="62" y="10"/>
                  </a:cubicBezTo>
                  <a:cubicBezTo>
                    <a:pt x="39" y="5"/>
                    <a:pt x="15" y="20"/>
                    <a:pt x="10" y="44"/>
                  </a:cubicBezTo>
                  <a:cubicBezTo>
                    <a:pt x="5" y="68"/>
                    <a:pt x="20" y="91"/>
                    <a:pt x="44" y="97"/>
                  </a:cubicBezTo>
                  <a:cubicBezTo>
                    <a:pt x="68" y="102"/>
                    <a:pt x="91" y="87"/>
                    <a:pt x="96" y="6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šḷídé"/>
            <p:cNvSpPr/>
            <p:nvPr/>
          </p:nvSpPr>
          <p:spPr bwMode="auto">
            <a:xfrm>
              <a:off x="9892715" y="431384"/>
              <a:ext cx="121516" cy="186325"/>
            </a:xfrm>
            <a:custGeom>
              <a:avLst/>
              <a:gdLst>
                <a:gd name="T0" fmla="*/ 0 w 60"/>
                <a:gd name="T1" fmla="*/ 82 h 92"/>
                <a:gd name="T2" fmla="*/ 18 w 60"/>
                <a:gd name="T3" fmla="*/ 0 h 92"/>
                <a:gd name="T4" fmla="*/ 60 w 60"/>
                <a:gd name="T5" fmla="*/ 9 h 92"/>
                <a:gd name="T6" fmla="*/ 42 w 60"/>
                <a:gd name="T7" fmla="*/ 92 h 92"/>
                <a:gd name="T8" fmla="*/ 0 w 60"/>
                <a:gd name="T9" fmla="*/ 82 h 92"/>
                <a:gd name="T10" fmla="*/ 20 w 60"/>
                <a:gd name="T11" fmla="*/ 4 h 92"/>
                <a:gd name="T12" fmla="*/ 4 w 60"/>
                <a:gd name="T13" fmla="*/ 80 h 92"/>
                <a:gd name="T14" fmla="*/ 40 w 60"/>
                <a:gd name="T15" fmla="*/ 88 h 92"/>
                <a:gd name="T16" fmla="*/ 57 w 60"/>
                <a:gd name="T17" fmla="*/ 11 h 92"/>
                <a:gd name="T18" fmla="*/ 20 w 60"/>
                <a:gd name="T1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2">
                  <a:moveTo>
                    <a:pt x="0" y="82"/>
                  </a:moveTo>
                  <a:lnTo>
                    <a:pt x="18" y="0"/>
                  </a:lnTo>
                  <a:lnTo>
                    <a:pt x="60" y="9"/>
                  </a:lnTo>
                  <a:lnTo>
                    <a:pt x="42" y="92"/>
                  </a:lnTo>
                  <a:lnTo>
                    <a:pt x="0" y="82"/>
                  </a:lnTo>
                  <a:close/>
                  <a:moveTo>
                    <a:pt x="20" y="4"/>
                  </a:moveTo>
                  <a:lnTo>
                    <a:pt x="4" y="80"/>
                  </a:lnTo>
                  <a:lnTo>
                    <a:pt x="40" y="88"/>
                  </a:lnTo>
                  <a:lnTo>
                    <a:pt x="57" y="11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ṥḻíḋé"/>
            <p:cNvSpPr/>
            <p:nvPr/>
          </p:nvSpPr>
          <p:spPr bwMode="auto">
            <a:xfrm>
              <a:off x="10403084" y="540748"/>
              <a:ext cx="123541" cy="186325"/>
            </a:xfrm>
            <a:custGeom>
              <a:avLst/>
              <a:gdLst>
                <a:gd name="T0" fmla="*/ 0 w 61"/>
                <a:gd name="T1" fmla="*/ 83 h 92"/>
                <a:gd name="T2" fmla="*/ 18 w 61"/>
                <a:gd name="T3" fmla="*/ 0 h 92"/>
                <a:gd name="T4" fmla="*/ 61 w 61"/>
                <a:gd name="T5" fmla="*/ 10 h 92"/>
                <a:gd name="T6" fmla="*/ 43 w 61"/>
                <a:gd name="T7" fmla="*/ 92 h 92"/>
                <a:gd name="T8" fmla="*/ 0 w 61"/>
                <a:gd name="T9" fmla="*/ 83 h 92"/>
                <a:gd name="T10" fmla="*/ 21 w 61"/>
                <a:gd name="T11" fmla="*/ 4 h 92"/>
                <a:gd name="T12" fmla="*/ 4 w 61"/>
                <a:gd name="T13" fmla="*/ 81 h 92"/>
                <a:gd name="T14" fmla="*/ 41 w 61"/>
                <a:gd name="T15" fmla="*/ 89 h 92"/>
                <a:gd name="T16" fmla="*/ 57 w 61"/>
                <a:gd name="T17" fmla="*/ 12 h 92"/>
                <a:gd name="T18" fmla="*/ 21 w 61"/>
                <a:gd name="T1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2">
                  <a:moveTo>
                    <a:pt x="0" y="83"/>
                  </a:moveTo>
                  <a:lnTo>
                    <a:pt x="18" y="0"/>
                  </a:lnTo>
                  <a:lnTo>
                    <a:pt x="61" y="10"/>
                  </a:lnTo>
                  <a:lnTo>
                    <a:pt x="43" y="92"/>
                  </a:lnTo>
                  <a:lnTo>
                    <a:pt x="0" y="83"/>
                  </a:lnTo>
                  <a:close/>
                  <a:moveTo>
                    <a:pt x="21" y="4"/>
                  </a:moveTo>
                  <a:lnTo>
                    <a:pt x="4" y="81"/>
                  </a:lnTo>
                  <a:lnTo>
                    <a:pt x="41" y="89"/>
                  </a:lnTo>
                  <a:lnTo>
                    <a:pt x="57" y="12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ś1íde"/>
            <p:cNvSpPr/>
            <p:nvPr/>
          </p:nvSpPr>
          <p:spPr bwMode="auto">
            <a:xfrm>
              <a:off x="10376756" y="465813"/>
              <a:ext cx="68859" cy="68859"/>
            </a:xfrm>
            <a:custGeom>
              <a:avLst/>
              <a:gdLst>
                <a:gd name="T0" fmla="*/ 18 w 45"/>
                <a:gd name="T1" fmla="*/ 43 h 46"/>
                <a:gd name="T2" fmla="*/ 2 w 45"/>
                <a:gd name="T3" fmla="*/ 19 h 46"/>
                <a:gd name="T4" fmla="*/ 27 w 45"/>
                <a:gd name="T5" fmla="*/ 3 h 46"/>
                <a:gd name="T6" fmla="*/ 43 w 45"/>
                <a:gd name="T7" fmla="*/ 27 h 46"/>
                <a:gd name="T8" fmla="*/ 18 w 45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18" y="43"/>
                  </a:moveTo>
                  <a:cubicBezTo>
                    <a:pt x="7" y="41"/>
                    <a:pt x="0" y="30"/>
                    <a:pt x="2" y="19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5"/>
                    <a:pt x="45" y="16"/>
                    <a:pt x="43" y="27"/>
                  </a:cubicBezTo>
                  <a:cubicBezTo>
                    <a:pt x="40" y="39"/>
                    <a:pt x="29" y="46"/>
                    <a:pt x="18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ṩļîḑé"/>
            <p:cNvSpPr/>
            <p:nvPr/>
          </p:nvSpPr>
          <p:spPr bwMode="auto">
            <a:xfrm>
              <a:off x="10208658" y="702770"/>
              <a:ext cx="68859" cy="68859"/>
            </a:xfrm>
            <a:custGeom>
              <a:avLst/>
              <a:gdLst>
                <a:gd name="T0" fmla="*/ 19 w 46"/>
                <a:gd name="T1" fmla="*/ 43 h 45"/>
                <a:gd name="T2" fmla="*/ 3 w 46"/>
                <a:gd name="T3" fmla="*/ 18 h 45"/>
                <a:gd name="T4" fmla="*/ 27 w 46"/>
                <a:gd name="T5" fmla="*/ 2 h 45"/>
                <a:gd name="T6" fmla="*/ 43 w 46"/>
                <a:gd name="T7" fmla="*/ 27 h 45"/>
                <a:gd name="T8" fmla="*/ 19 w 46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19" y="43"/>
                  </a:moveTo>
                  <a:cubicBezTo>
                    <a:pt x="7" y="41"/>
                    <a:pt x="0" y="29"/>
                    <a:pt x="3" y="18"/>
                  </a:cubicBezTo>
                  <a:cubicBezTo>
                    <a:pt x="5" y="7"/>
                    <a:pt x="16" y="0"/>
                    <a:pt x="27" y="2"/>
                  </a:cubicBezTo>
                  <a:cubicBezTo>
                    <a:pt x="39" y="5"/>
                    <a:pt x="46" y="16"/>
                    <a:pt x="43" y="27"/>
                  </a:cubicBezTo>
                  <a:cubicBezTo>
                    <a:pt x="41" y="38"/>
                    <a:pt x="30" y="45"/>
                    <a:pt x="19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s1idè"/>
            <p:cNvSpPr/>
            <p:nvPr/>
          </p:nvSpPr>
          <p:spPr bwMode="auto">
            <a:xfrm>
              <a:off x="10058787" y="409105"/>
              <a:ext cx="66833" cy="70885"/>
            </a:xfrm>
            <a:custGeom>
              <a:avLst/>
              <a:gdLst>
                <a:gd name="T0" fmla="*/ 18 w 45"/>
                <a:gd name="T1" fmla="*/ 43 h 46"/>
                <a:gd name="T2" fmla="*/ 2 w 45"/>
                <a:gd name="T3" fmla="*/ 18 h 46"/>
                <a:gd name="T4" fmla="*/ 27 w 45"/>
                <a:gd name="T5" fmla="*/ 3 h 46"/>
                <a:gd name="T6" fmla="*/ 43 w 45"/>
                <a:gd name="T7" fmla="*/ 27 h 46"/>
                <a:gd name="T8" fmla="*/ 18 w 45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18" y="43"/>
                  </a:moveTo>
                  <a:cubicBezTo>
                    <a:pt x="7" y="41"/>
                    <a:pt x="0" y="30"/>
                    <a:pt x="2" y="18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5"/>
                    <a:pt x="45" y="16"/>
                    <a:pt x="43" y="27"/>
                  </a:cubicBezTo>
                  <a:cubicBezTo>
                    <a:pt x="40" y="39"/>
                    <a:pt x="29" y="46"/>
                    <a:pt x="18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ŝļíḓè"/>
            <p:cNvSpPr/>
            <p:nvPr/>
          </p:nvSpPr>
          <p:spPr bwMode="auto">
            <a:xfrm>
              <a:off x="10077016" y="492142"/>
              <a:ext cx="131642" cy="222780"/>
            </a:xfrm>
            <a:custGeom>
              <a:avLst/>
              <a:gdLst>
                <a:gd name="T0" fmla="*/ 9 w 87"/>
                <a:gd name="T1" fmla="*/ 2 h 149"/>
                <a:gd name="T2" fmla="*/ 12 w 87"/>
                <a:gd name="T3" fmla="*/ 0 h 149"/>
                <a:gd name="T4" fmla="*/ 14 w 87"/>
                <a:gd name="T5" fmla="*/ 3 h 149"/>
                <a:gd name="T6" fmla="*/ 85 w 87"/>
                <a:gd name="T7" fmla="*/ 144 h 149"/>
                <a:gd name="T8" fmla="*/ 86 w 87"/>
                <a:gd name="T9" fmla="*/ 147 h 149"/>
                <a:gd name="T10" fmla="*/ 83 w 87"/>
                <a:gd name="T11" fmla="*/ 148 h 149"/>
                <a:gd name="T12" fmla="*/ 9 w 87"/>
                <a:gd name="T13" fmla="*/ 3 h 149"/>
                <a:gd name="T14" fmla="*/ 9 w 87"/>
                <a:gd name="T15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49">
                  <a:moveTo>
                    <a:pt x="9" y="2"/>
                  </a:moveTo>
                  <a:cubicBezTo>
                    <a:pt x="10" y="1"/>
                    <a:pt x="11" y="0"/>
                    <a:pt x="12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14" y="4"/>
                    <a:pt x="5" y="87"/>
                    <a:pt x="85" y="144"/>
                  </a:cubicBezTo>
                  <a:cubicBezTo>
                    <a:pt x="87" y="145"/>
                    <a:pt x="87" y="146"/>
                    <a:pt x="86" y="147"/>
                  </a:cubicBezTo>
                  <a:cubicBezTo>
                    <a:pt x="85" y="149"/>
                    <a:pt x="84" y="149"/>
                    <a:pt x="83" y="148"/>
                  </a:cubicBezTo>
                  <a:cubicBezTo>
                    <a:pt x="0" y="90"/>
                    <a:pt x="9" y="3"/>
                    <a:pt x="9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ŝlíḋe"/>
            <p:cNvSpPr/>
            <p:nvPr/>
          </p:nvSpPr>
          <p:spPr bwMode="auto">
            <a:xfrm>
              <a:off x="10267391" y="532647"/>
              <a:ext cx="107339" cy="166072"/>
            </a:xfrm>
            <a:custGeom>
              <a:avLst/>
              <a:gdLst>
                <a:gd name="T0" fmla="*/ 2 w 72"/>
                <a:gd name="T1" fmla="*/ 98 h 110"/>
                <a:gd name="T2" fmla="*/ 67 w 72"/>
                <a:gd name="T3" fmla="*/ 1 h 110"/>
                <a:gd name="T4" fmla="*/ 71 w 72"/>
                <a:gd name="T5" fmla="*/ 1 h 110"/>
                <a:gd name="T6" fmla="*/ 71 w 72"/>
                <a:gd name="T7" fmla="*/ 5 h 110"/>
                <a:gd name="T8" fmla="*/ 5 w 72"/>
                <a:gd name="T9" fmla="*/ 108 h 110"/>
                <a:gd name="T10" fmla="*/ 3 w 72"/>
                <a:gd name="T11" fmla="*/ 110 h 110"/>
                <a:gd name="T12" fmla="*/ 0 w 72"/>
                <a:gd name="T13" fmla="*/ 108 h 110"/>
                <a:gd name="T14" fmla="*/ 2 w 72"/>
                <a:gd name="T15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" y="98"/>
                  </a:moveTo>
                  <a:cubicBezTo>
                    <a:pt x="5" y="80"/>
                    <a:pt x="19" y="41"/>
                    <a:pt x="67" y="1"/>
                  </a:cubicBezTo>
                  <a:cubicBezTo>
                    <a:pt x="68" y="0"/>
                    <a:pt x="70" y="0"/>
                    <a:pt x="71" y="1"/>
                  </a:cubicBezTo>
                  <a:cubicBezTo>
                    <a:pt x="72" y="3"/>
                    <a:pt x="72" y="4"/>
                    <a:pt x="71" y="5"/>
                  </a:cubicBezTo>
                  <a:cubicBezTo>
                    <a:pt x="8" y="57"/>
                    <a:pt x="5" y="107"/>
                    <a:pt x="5" y="108"/>
                  </a:cubicBezTo>
                  <a:cubicBezTo>
                    <a:pt x="5" y="109"/>
                    <a:pt x="4" y="110"/>
                    <a:pt x="3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7"/>
                    <a:pt x="0" y="103"/>
                    <a:pt x="2" y="9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şlíḍê"/>
            <p:cNvSpPr/>
            <p:nvPr/>
          </p:nvSpPr>
          <p:spPr bwMode="auto">
            <a:xfrm>
              <a:off x="9787401" y="836438"/>
              <a:ext cx="109365" cy="174173"/>
            </a:xfrm>
            <a:custGeom>
              <a:avLst/>
              <a:gdLst>
                <a:gd name="T0" fmla="*/ 8 w 72"/>
                <a:gd name="T1" fmla="*/ 62 h 115"/>
                <a:gd name="T2" fmla="*/ 30 w 72"/>
                <a:gd name="T3" fmla="*/ 67 h 115"/>
                <a:gd name="T4" fmla="*/ 24 w 72"/>
                <a:gd name="T5" fmla="*/ 91 h 115"/>
                <a:gd name="T6" fmla="*/ 28 w 72"/>
                <a:gd name="T7" fmla="*/ 96 h 115"/>
                <a:gd name="T8" fmla="*/ 33 w 72"/>
                <a:gd name="T9" fmla="*/ 93 h 115"/>
                <a:gd name="T10" fmla="*/ 36 w 72"/>
                <a:gd name="T11" fmla="*/ 81 h 115"/>
                <a:gd name="T12" fmla="*/ 31 w 72"/>
                <a:gd name="T13" fmla="*/ 65 h 115"/>
                <a:gd name="T14" fmla="*/ 17 w 72"/>
                <a:gd name="T15" fmla="*/ 42 h 115"/>
                <a:gd name="T16" fmla="*/ 15 w 72"/>
                <a:gd name="T17" fmla="*/ 30 h 115"/>
                <a:gd name="T18" fmla="*/ 18 w 72"/>
                <a:gd name="T19" fmla="*/ 19 h 115"/>
                <a:gd name="T20" fmla="*/ 49 w 72"/>
                <a:gd name="T21" fmla="*/ 4 h 115"/>
                <a:gd name="T22" fmla="*/ 69 w 72"/>
                <a:gd name="T23" fmla="*/ 28 h 115"/>
                <a:gd name="T24" fmla="*/ 65 w 72"/>
                <a:gd name="T25" fmla="*/ 46 h 115"/>
                <a:gd name="T26" fmla="*/ 44 w 72"/>
                <a:gd name="T27" fmla="*/ 42 h 115"/>
                <a:gd name="T28" fmla="*/ 48 w 72"/>
                <a:gd name="T29" fmla="*/ 22 h 115"/>
                <a:gd name="T30" fmla="*/ 46 w 72"/>
                <a:gd name="T31" fmla="*/ 18 h 115"/>
                <a:gd name="T32" fmla="*/ 40 w 72"/>
                <a:gd name="T33" fmla="*/ 23 h 115"/>
                <a:gd name="T34" fmla="*/ 39 w 72"/>
                <a:gd name="T35" fmla="*/ 30 h 115"/>
                <a:gd name="T36" fmla="*/ 44 w 72"/>
                <a:gd name="T37" fmla="*/ 46 h 115"/>
                <a:gd name="T38" fmla="*/ 58 w 72"/>
                <a:gd name="T39" fmla="*/ 69 h 115"/>
                <a:gd name="T40" fmla="*/ 60 w 72"/>
                <a:gd name="T41" fmla="*/ 83 h 115"/>
                <a:gd name="T42" fmla="*/ 57 w 72"/>
                <a:gd name="T43" fmla="*/ 96 h 115"/>
                <a:gd name="T44" fmla="*/ 25 w 72"/>
                <a:gd name="T45" fmla="*/ 111 h 115"/>
                <a:gd name="T46" fmla="*/ 3 w 72"/>
                <a:gd name="T47" fmla="*/ 87 h 115"/>
                <a:gd name="T48" fmla="*/ 8 w 72"/>
                <a:gd name="T49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115">
                  <a:moveTo>
                    <a:pt x="8" y="62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4"/>
                    <a:pt x="25" y="95"/>
                    <a:pt x="28" y="96"/>
                  </a:cubicBezTo>
                  <a:cubicBezTo>
                    <a:pt x="31" y="97"/>
                    <a:pt x="32" y="96"/>
                    <a:pt x="33" y="93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7"/>
                    <a:pt x="35" y="72"/>
                    <a:pt x="31" y="65"/>
                  </a:cubicBezTo>
                  <a:cubicBezTo>
                    <a:pt x="23" y="54"/>
                    <a:pt x="18" y="46"/>
                    <a:pt x="17" y="42"/>
                  </a:cubicBezTo>
                  <a:cubicBezTo>
                    <a:pt x="15" y="38"/>
                    <a:pt x="14" y="34"/>
                    <a:pt x="15" y="3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5"/>
                    <a:pt x="31" y="0"/>
                    <a:pt x="49" y="4"/>
                  </a:cubicBezTo>
                  <a:cubicBezTo>
                    <a:pt x="65" y="7"/>
                    <a:pt x="72" y="15"/>
                    <a:pt x="69" y="2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0"/>
                    <a:pt x="48" y="19"/>
                    <a:pt x="46" y="18"/>
                  </a:cubicBezTo>
                  <a:cubicBezTo>
                    <a:pt x="43" y="17"/>
                    <a:pt x="41" y="19"/>
                    <a:pt x="40" y="23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4"/>
                    <a:pt x="40" y="39"/>
                    <a:pt x="44" y="46"/>
                  </a:cubicBezTo>
                  <a:cubicBezTo>
                    <a:pt x="52" y="57"/>
                    <a:pt x="56" y="65"/>
                    <a:pt x="58" y="69"/>
                  </a:cubicBezTo>
                  <a:cubicBezTo>
                    <a:pt x="60" y="74"/>
                    <a:pt x="61" y="78"/>
                    <a:pt x="60" y="83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4" y="110"/>
                    <a:pt x="43" y="115"/>
                    <a:pt x="25" y="111"/>
                  </a:cubicBezTo>
                  <a:cubicBezTo>
                    <a:pt x="8" y="108"/>
                    <a:pt x="0" y="99"/>
                    <a:pt x="3" y="87"/>
                  </a:cubicBezTo>
                  <a:lnTo>
                    <a:pt x="8" y="6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ŝ1îḓê"/>
            <p:cNvSpPr/>
            <p:nvPr/>
          </p:nvSpPr>
          <p:spPr bwMode="auto">
            <a:xfrm>
              <a:off x="9890690" y="860742"/>
              <a:ext cx="72910" cy="166072"/>
            </a:xfrm>
            <a:custGeom>
              <a:avLst/>
              <a:gdLst>
                <a:gd name="T0" fmla="*/ 31 w 48"/>
                <a:gd name="T1" fmla="*/ 110 h 110"/>
                <a:gd name="T2" fmla="*/ 17 w 48"/>
                <a:gd name="T3" fmla="*/ 108 h 110"/>
                <a:gd name="T4" fmla="*/ 1 w 48"/>
                <a:gd name="T5" fmla="*/ 100 h 110"/>
                <a:gd name="T6" fmla="*/ 2 w 48"/>
                <a:gd name="T7" fmla="*/ 82 h 110"/>
                <a:gd name="T8" fmla="*/ 13 w 48"/>
                <a:gd name="T9" fmla="*/ 30 h 110"/>
                <a:gd name="T10" fmla="*/ 4 w 48"/>
                <a:gd name="T11" fmla="*/ 28 h 110"/>
                <a:gd name="T12" fmla="*/ 7 w 48"/>
                <a:gd name="T13" fmla="*/ 15 h 110"/>
                <a:gd name="T14" fmla="*/ 16 w 48"/>
                <a:gd name="T15" fmla="*/ 17 h 110"/>
                <a:gd name="T16" fmla="*/ 20 w 48"/>
                <a:gd name="T17" fmla="*/ 0 h 110"/>
                <a:gd name="T18" fmla="*/ 41 w 48"/>
                <a:gd name="T19" fmla="*/ 5 h 110"/>
                <a:gd name="T20" fmla="*/ 37 w 48"/>
                <a:gd name="T21" fmla="*/ 22 h 110"/>
                <a:gd name="T22" fmla="*/ 48 w 48"/>
                <a:gd name="T23" fmla="*/ 24 h 110"/>
                <a:gd name="T24" fmla="*/ 46 w 48"/>
                <a:gd name="T25" fmla="*/ 37 h 110"/>
                <a:gd name="T26" fmla="*/ 34 w 48"/>
                <a:gd name="T27" fmla="*/ 35 h 110"/>
                <a:gd name="T28" fmla="*/ 23 w 48"/>
                <a:gd name="T29" fmla="*/ 87 h 110"/>
                <a:gd name="T30" fmla="*/ 24 w 48"/>
                <a:gd name="T31" fmla="*/ 92 h 110"/>
                <a:gd name="T32" fmla="*/ 34 w 48"/>
                <a:gd name="T33" fmla="*/ 96 h 110"/>
                <a:gd name="T34" fmla="*/ 31 w 48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0">
                  <a:moveTo>
                    <a:pt x="31" y="110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5"/>
                    <a:pt x="2" y="103"/>
                    <a:pt x="1" y="100"/>
                  </a:cubicBezTo>
                  <a:cubicBezTo>
                    <a:pt x="0" y="96"/>
                    <a:pt x="0" y="91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ṧliďê"/>
            <p:cNvSpPr/>
            <p:nvPr/>
          </p:nvSpPr>
          <p:spPr bwMode="auto">
            <a:xfrm>
              <a:off x="9943348" y="899221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1 h 90"/>
                <a:gd name="T4" fmla="*/ 43 w 66"/>
                <a:gd name="T5" fmla="*/ 23 h 90"/>
                <a:gd name="T6" fmla="*/ 41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5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6 h 90"/>
                <a:gd name="T22" fmla="*/ 63 w 66"/>
                <a:gd name="T23" fmla="*/ 12 h 90"/>
                <a:gd name="T24" fmla="*/ 66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8"/>
                    <a:pt x="41" y="18"/>
                  </a:cubicBezTo>
                  <a:cubicBezTo>
                    <a:pt x="38" y="17"/>
                    <a:pt x="37" y="18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šľîďè"/>
            <p:cNvSpPr/>
            <p:nvPr/>
          </p:nvSpPr>
          <p:spPr bwMode="auto">
            <a:xfrm>
              <a:off x="10026383" y="919474"/>
              <a:ext cx="99238" cy="143795"/>
            </a:xfrm>
            <a:custGeom>
              <a:avLst/>
              <a:gdLst>
                <a:gd name="T0" fmla="*/ 48 w 66"/>
                <a:gd name="T1" fmla="*/ 95 h 95"/>
                <a:gd name="T2" fmla="*/ 30 w 66"/>
                <a:gd name="T3" fmla="*/ 91 h 95"/>
                <a:gd name="T4" fmla="*/ 30 w 66"/>
                <a:gd name="T5" fmla="*/ 87 h 95"/>
                <a:gd name="T6" fmla="*/ 16 w 66"/>
                <a:gd name="T7" fmla="*/ 89 h 95"/>
                <a:gd name="T8" fmla="*/ 1 w 66"/>
                <a:gd name="T9" fmla="*/ 72 h 95"/>
                <a:gd name="T10" fmla="*/ 5 w 66"/>
                <a:gd name="T11" fmla="*/ 54 h 95"/>
                <a:gd name="T12" fmla="*/ 12 w 66"/>
                <a:gd name="T13" fmla="*/ 45 h 95"/>
                <a:gd name="T14" fmla="*/ 31 w 66"/>
                <a:gd name="T15" fmla="*/ 38 h 95"/>
                <a:gd name="T16" fmla="*/ 39 w 66"/>
                <a:gd name="T17" fmla="*/ 34 h 95"/>
                <a:gd name="T18" fmla="*/ 42 w 66"/>
                <a:gd name="T19" fmla="*/ 21 h 95"/>
                <a:gd name="T20" fmla="*/ 39 w 66"/>
                <a:gd name="T21" fmla="*/ 16 h 95"/>
                <a:gd name="T22" fmla="*/ 33 w 66"/>
                <a:gd name="T23" fmla="*/ 26 h 95"/>
                <a:gd name="T24" fmla="*/ 32 w 66"/>
                <a:gd name="T25" fmla="*/ 31 h 95"/>
                <a:gd name="T26" fmla="*/ 31 w 66"/>
                <a:gd name="T27" fmla="*/ 37 h 95"/>
                <a:gd name="T28" fmla="*/ 11 w 66"/>
                <a:gd name="T29" fmla="*/ 32 h 95"/>
                <a:gd name="T30" fmla="*/ 14 w 66"/>
                <a:gd name="T31" fmla="*/ 15 h 95"/>
                <a:gd name="T32" fmla="*/ 43 w 66"/>
                <a:gd name="T33" fmla="*/ 3 h 95"/>
                <a:gd name="T34" fmla="*/ 63 w 66"/>
                <a:gd name="T35" fmla="*/ 26 h 95"/>
                <a:gd name="T36" fmla="*/ 48 w 66"/>
                <a:gd name="T37" fmla="*/ 95 h 95"/>
                <a:gd name="T38" fmla="*/ 31 w 66"/>
                <a:gd name="T39" fmla="*/ 74 h 95"/>
                <a:gd name="T40" fmla="*/ 35 w 66"/>
                <a:gd name="T41" fmla="*/ 52 h 95"/>
                <a:gd name="T42" fmla="*/ 27 w 66"/>
                <a:gd name="T43" fmla="*/ 57 h 95"/>
                <a:gd name="T44" fmla="*/ 23 w 66"/>
                <a:gd name="T45" fmla="*/ 72 h 95"/>
                <a:gd name="T46" fmla="*/ 26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8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8" y="90"/>
                    <a:pt x="23" y="90"/>
                    <a:pt x="16" y="89"/>
                  </a:cubicBezTo>
                  <a:cubicBezTo>
                    <a:pt x="4" y="86"/>
                    <a:pt x="0" y="81"/>
                    <a:pt x="1" y="7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1"/>
                    <a:pt x="8" y="48"/>
                    <a:pt x="12" y="45"/>
                  </a:cubicBezTo>
                  <a:cubicBezTo>
                    <a:pt x="15" y="43"/>
                    <a:pt x="21" y="41"/>
                    <a:pt x="31" y="38"/>
                  </a:cubicBezTo>
                  <a:cubicBezTo>
                    <a:pt x="36" y="37"/>
                    <a:pt x="39" y="35"/>
                    <a:pt x="39" y="34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18"/>
                    <a:pt x="42" y="17"/>
                    <a:pt x="39" y="16"/>
                  </a:cubicBezTo>
                  <a:cubicBezTo>
                    <a:pt x="37" y="16"/>
                    <a:pt x="34" y="19"/>
                    <a:pt x="33" y="26"/>
                  </a:cubicBezTo>
                  <a:cubicBezTo>
                    <a:pt x="33" y="27"/>
                    <a:pt x="32" y="29"/>
                    <a:pt x="32" y="31"/>
                  </a:cubicBezTo>
                  <a:cubicBezTo>
                    <a:pt x="32" y="34"/>
                    <a:pt x="31" y="35"/>
                    <a:pt x="31" y="3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7" y="4"/>
                    <a:pt x="27" y="0"/>
                    <a:pt x="43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48" y="95"/>
                  </a:lnTo>
                  <a:close/>
                  <a:moveTo>
                    <a:pt x="31" y="74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0" y="52"/>
                    <a:pt x="27" y="54"/>
                    <a:pt x="27" y="57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5"/>
                    <a:pt x="24" y="77"/>
                    <a:pt x="26" y="77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ṩļîḓè"/>
            <p:cNvSpPr/>
            <p:nvPr/>
          </p:nvSpPr>
          <p:spPr bwMode="auto">
            <a:xfrm>
              <a:off x="10123596" y="909348"/>
              <a:ext cx="72910" cy="168098"/>
            </a:xfrm>
            <a:custGeom>
              <a:avLst/>
              <a:gdLst>
                <a:gd name="T0" fmla="*/ 31 w 49"/>
                <a:gd name="T1" fmla="*/ 111 h 111"/>
                <a:gd name="T2" fmla="*/ 17 w 49"/>
                <a:gd name="T3" fmla="*/ 108 h 111"/>
                <a:gd name="T4" fmla="*/ 1 w 49"/>
                <a:gd name="T5" fmla="*/ 100 h 111"/>
                <a:gd name="T6" fmla="*/ 2 w 49"/>
                <a:gd name="T7" fmla="*/ 83 h 111"/>
                <a:gd name="T8" fmla="*/ 13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7 w 49"/>
                <a:gd name="T21" fmla="*/ 22 h 111"/>
                <a:gd name="T22" fmla="*/ 49 w 49"/>
                <a:gd name="T23" fmla="*/ 25 h 111"/>
                <a:gd name="T24" fmla="*/ 46 w 49"/>
                <a:gd name="T25" fmla="*/ 38 h 111"/>
                <a:gd name="T26" fmla="*/ 34 w 49"/>
                <a:gd name="T27" fmla="*/ 35 h 111"/>
                <a:gd name="T28" fmla="*/ 23 w 49"/>
                <a:gd name="T29" fmla="*/ 87 h 111"/>
                <a:gd name="T30" fmla="*/ 24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6"/>
                    <a:pt x="3" y="103"/>
                    <a:pt x="1" y="100"/>
                  </a:cubicBezTo>
                  <a:cubicBezTo>
                    <a:pt x="0" y="97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2"/>
                    <a:pt x="24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ṧ1íḑé"/>
            <p:cNvSpPr/>
            <p:nvPr/>
          </p:nvSpPr>
          <p:spPr bwMode="auto">
            <a:xfrm>
              <a:off x="10178279" y="951878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3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4 w 66"/>
                <a:gd name="T11" fmla="*/ 57 h 95"/>
                <a:gd name="T12" fmla="*/ 55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2 w 66"/>
                <a:gd name="T19" fmla="*/ 68 h 95"/>
                <a:gd name="T20" fmla="*/ 14 w 66"/>
                <a:gd name="T21" fmla="*/ 16 h 95"/>
                <a:gd name="T22" fmla="*/ 42 w 66"/>
                <a:gd name="T23" fmla="*/ 4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39 w 66"/>
                <a:gd name="T33" fmla="*/ 17 h 95"/>
                <a:gd name="T34" fmla="*/ 35 w 66"/>
                <a:gd name="T35" fmla="*/ 20 h 95"/>
                <a:gd name="T36" fmla="*/ 30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8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4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39" y="17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$ļiḓè"/>
            <p:cNvSpPr/>
            <p:nvPr/>
          </p:nvSpPr>
          <p:spPr bwMode="auto">
            <a:xfrm>
              <a:off x="10257264" y="968080"/>
              <a:ext cx="103288" cy="166072"/>
            </a:xfrm>
            <a:custGeom>
              <a:avLst/>
              <a:gdLst>
                <a:gd name="T0" fmla="*/ 0 w 68"/>
                <a:gd name="T1" fmla="*/ 104 h 111"/>
                <a:gd name="T2" fmla="*/ 2 w 68"/>
                <a:gd name="T3" fmla="*/ 92 h 111"/>
                <a:gd name="T4" fmla="*/ 19 w 68"/>
                <a:gd name="T5" fmla="*/ 96 h 111"/>
                <a:gd name="T6" fmla="*/ 28 w 68"/>
                <a:gd name="T7" fmla="*/ 89 h 111"/>
                <a:gd name="T8" fmla="*/ 15 w 68"/>
                <a:gd name="T9" fmla="*/ 90 h 111"/>
                <a:gd name="T10" fmla="*/ 5 w 68"/>
                <a:gd name="T11" fmla="*/ 84 h 111"/>
                <a:gd name="T12" fmla="*/ 2 w 68"/>
                <a:gd name="T13" fmla="*/ 75 h 111"/>
                <a:gd name="T14" fmla="*/ 15 w 68"/>
                <a:gd name="T15" fmla="*/ 13 h 111"/>
                <a:gd name="T16" fmla="*/ 35 w 68"/>
                <a:gd name="T17" fmla="*/ 3 h 111"/>
                <a:gd name="T18" fmla="*/ 46 w 68"/>
                <a:gd name="T19" fmla="*/ 9 h 111"/>
                <a:gd name="T20" fmla="*/ 49 w 68"/>
                <a:gd name="T21" fmla="*/ 6 h 111"/>
                <a:gd name="T22" fmla="*/ 68 w 68"/>
                <a:gd name="T23" fmla="*/ 10 h 111"/>
                <a:gd name="T24" fmla="*/ 49 w 68"/>
                <a:gd name="T25" fmla="*/ 95 h 111"/>
                <a:gd name="T26" fmla="*/ 43 w 68"/>
                <a:gd name="T27" fmla="*/ 108 h 111"/>
                <a:gd name="T28" fmla="*/ 21 w 68"/>
                <a:gd name="T29" fmla="*/ 109 h 111"/>
                <a:gd name="T30" fmla="*/ 0 w 68"/>
                <a:gd name="T31" fmla="*/ 104 h 111"/>
                <a:gd name="T32" fmla="*/ 31 w 68"/>
                <a:gd name="T33" fmla="*/ 76 h 111"/>
                <a:gd name="T34" fmla="*/ 43 w 68"/>
                <a:gd name="T35" fmla="*/ 22 h 111"/>
                <a:gd name="T36" fmla="*/ 40 w 68"/>
                <a:gd name="T37" fmla="*/ 18 h 111"/>
                <a:gd name="T38" fmla="*/ 36 w 68"/>
                <a:gd name="T39" fmla="*/ 21 h 111"/>
                <a:gd name="T40" fmla="*/ 24 w 68"/>
                <a:gd name="T41" fmla="*/ 74 h 111"/>
                <a:gd name="T42" fmla="*/ 27 w 68"/>
                <a:gd name="T43" fmla="*/ 79 h 111"/>
                <a:gd name="T44" fmla="*/ 31 w 68"/>
                <a:gd name="T45" fmla="*/ 7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11">
                  <a:moveTo>
                    <a:pt x="0" y="104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97"/>
                    <a:pt x="27" y="95"/>
                    <a:pt x="28" y="89"/>
                  </a:cubicBezTo>
                  <a:cubicBezTo>
                    <a:pt x="25" y="91"/>
                    <a:pt x="21" y="91"/>
                    <a:pt x="15" y="90"/>
                  </a:cubicBezTo>
                  <a:cubicBezTo>
                    <a:pt x="11" y="89"/>
                    <a:pt x="7" y="87"/>
                    <a:pt x="5" y="84"/>
                  </a:cubicBezTo>
                  <a:cubicBezTo>
                    <a:pt x="2" y="81"/>
                    <a:pt x="1" y="78"/>
                    <a:pt x="2" y="7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4"/>
                    <a:pt x="24" y="0"/>
                    <a:pt x="35" y="3"/>
                  </a:cubicBezTo>
                  <a:cubicBezTo>
                    <a:pt x="38" y="3"/>
                    <a:pt x="42" y="5"/>
                    <a:pt x="46" y="9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8" y="100"/>
                    <a:pt x="46" y="105"/>
                    <a:pt x="43" y="108"/>
                  </a:cubicBezTo>
                  <a:cubicBezTo>
                    <a:pt x="40" y="111"/>
                    <a:pt x="33" y="111"/>
                    <a:pt x="21" y="109"/>
                  </a:cubicBezTo>
                  <a:lnTo>
                    <a:pt x="0" y="104"/>
                  </a:lnTo>
                  <a:close/>
                  <a:moveTo>
                    <a:pt x="31" y="76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4" y="20"/>
                    <a:pt x="43" y="18"/>
                    <a:pt x="40" y="18"/>
                  </a:cubicBezTo>
                  <a:cubicBezTo>
                    <a:pt x="38" y="17"/>
                    <a:pt x="36" y="18"/>
                    <a:pt x="36" y="21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3" y="77"/>
                    <a:pt x="24" y="79"/>
                    <a:pt x="27" y="79"/>
                  </a:cubicBezTo>
                  <a:cubicBezTo>
                    <a:pt x="29" y="80"/>
                    <a:pt x="31" y="79"/>
                    <a:pt x="31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Sḻïḋê"/>
            <p:cNvSpPr/>
            <p:nvPr/>
          </p:nvSpPr>
          <p:spPr bwMode="auto">
            <a:xfrm>
              <a:off x="10342326" y="984283"/>
              <a:ext cx="109365" cy="166072"/>
            </a:xfrm>
            <a:custGeom>
              <a:avLst/>
              <a:gdLst>
                <a:gd name="T0" fmla="*/ 72 w 72"/>
                <a:gd name="T1" fmla="*/ 12 h 110"/>
                <a:gd name="T2" fmla="*/ 37 w 72"/>
                <a:gd name="T3" fmla="*/ 94 h 110"/>
                <a:gd name="T4" fmla="*/ 27 w 72"/>
                <a:gd name="T5" fmla="*/ 108 h 110"/>
                <a:gd name="T6" fmla="*/ 14 w 72"/>
                <a:gd name="T7" fmla="*/ 109 h 110"/>
                <a:gd name="T8" fmla="*/ 0 w 72"/>
                <a:gd name="T9" fmla="*/ 105 h 110"/>
                <a:gd name="T10" fmla="*/ 2 w 72"/>
                <a:gd name="T11" fmla="*/ 94 h 110"/>
                <a:gd name="T12" fmla="*/ 13 w 72"/>
                <a:gd name="T13" fmla="*/ 95 h 110"/>
                <a:gd name="T14" fmla="*/ 16 w 72"/>
                <a:gd name="T15" fmla="*/ 91 h 110"/>
                <a:gd name="T16" fmla="*/ 16 w 72"/>
                <a:gd name="T17" fmla="*/ 47 h 110"/>
                <a:gd name="T18" fmla="*/ 14 w 72"/>
                <a:gd name="T19" fmla="*/ 0 h 110"/>
                <a:gd name="T20" fmla="*/ 35 w 72"/>
                <a:gd name="T21" fmla="*/ 4 h 110"/>
                <a:gd name="T22" fmla="*/ 34 w 72"/>
                <a:gd name="T23" fmla="*/ 52 h 110"/>
                <a:gd name="T24" fmla="*/ 51 w 72"/>
                <a:gd name="T25" fmla="*/ 8 h 110"/>
                <a:gd name="T26" fmla="*/ 72 w 72"/>
                <a:gd name="T27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10">
                  <a:moveTo>
                    <a:pt x="72" y="12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33" y="102"/>
                    <a:pt x="30" y="107"/>
                    <a:pt x="27" y="108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8" y="95"/>
                    <a:pt x="11" y="96"/>
                    <a:pt x="13" y="95"/>
                  </a:cubicBezTo>
                  <a:cubicBezTo>
                    <a:pt x="14" y="95"/>
                    <a:pt x="15" y="94"/>
                    <a:pt x="16" y="91"/>
                  </a:cubicBezTo>
                  <a:cubicBezTo>
                    <a:pt x="16" y="88"/>
                    <a:pt x="16" y="74"/>
                    <a:pt x="16" y="4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72" y="1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ŝḷíďè"/>
            <p:cNvSpPr/>
            <p:nvPr/>
          </p:nvSpPr>
          <p:spPr bwMode="auto">
            <a:xfrm>
              <a:off x="11634450" y="1816670"/>
              <a:ext cx="249108" cy="72910"/>
            </a:xfrm>
            <a:custGeom>
              <a:avLst/>
              <a:gdLst>
                <a:gd name="T0" fmla="*/ 7 w 165"/>
                <a:gd name="T1" fmla="*/ 15 h 49"/>
                <a:gd name="T2" fmla="*/ 155 w 165"/>
                <a:gd name="T3" fmla="*/ 48 h 49"/>
                <a:gd name="T4" fmla="*/ 164 w 165"/>
                <a:gd name="T5" fmla="*/ 42 h 49"/>
                <a:gd name="T6" fmla="*/ 159 w 165"/>
                <a:gd name="T7" fmla="*/ 33 h 49"/>
                <a:gd name="T8" fmla="*/ 10 w 165"/>
                <a:gd name="T9" fmla="*/ 1 h 49"/>
                <a:gd name="T10" fmla="*/ 1 w 165"/>
                <a:gd name="T11" fmla="*/ 7 h 49"/>
                <a:gd name="T12" fmla="*/ 7 w 165"/>
                <a:gd name="T13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49">
                  <a:moveTo>
                    <a:pt x="7" y="15"/>
                  </a:moveTo>
                  <a:cubicBezTo>
                    <a:pt x="155" y="48"/>
                    <a:pt x="155" y="48"/>
                    <a:pt x="155" y="48"/>
                  </a:cubicBezTo>
                  <a:cubicBezTo>
                    <a:pt x="160" y="49"/>
                    <a:pt x="164" y="46"/>
                    <a:pt x="164" y="42"/>
                  </a:cubicBezTo>
                  <a:cubicBezTo>
                    <a:pt x="165" y="38"/>
                    <a:pt x="163" y="34"/>
                    <a:pt x="159" y="3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îṩ1ïḋe"/>
            <p:cNvSpPr/>
            <p:nvPr/>
          </p:nvSpPr>
          <p:spPr bwMode="auto">
            <a:xfrm>
              <a:off x="11859256" y="1818695"/>
              <a:ext cx="34429" cy="70885"/>
            </a:xfrm>
            <a:custGeom>
              <a:avLst/>
              <a:gdLst>
                <a:gd name="T0" fmla="*/ 7 w 23"/>
                <a:gd name="T1" fmla="*/ 7 h 47"/>
                <a:gd name="T2" fmla="*/ 1 w 23"/>
                <a:gd name="T3" fmla="*/ 37 h 47"/>
                <a:gd name="T4" fmla="*/ 6 w 23"/>
                <a:gd name="T5" fmla="*/ 46 h 47"/>
                <a:gd name="T6" fmla="*/ 15 w 23"/>
                <a:gd name="T7" fmla="*/ 40 h 47"/>
                <a:gd name="T8" fmla="*/ 22 w 23"/>
                <a:gd name="T9" fmla="*/ 10 h 47"/>
                <a:gd name="T10" fmla="*/ 16 w 23"/>
                <a:gd name="T11" fmla="*/ 1 h 47"/>
                <a:gd name="T12" fmla="*/ 7 w 23"/>
                <a:gd name="T13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7">
                  <a:moveTo>
                    <a:pt x="7" y="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41"/>
                    <a:pt x="2" y="45"/>
                    <a:pt x="6" y="46"/>
                  </a:cubicBezTo>
                  <a:cubicBezTo>
                    <a:pt x="11" y="47"/>
                    <a:pt x="15" y="44"/>
                    <a:pt x="15" y="4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6"/>
                    <a:pt x="20" y="2"/>
                    <a:pt x="16" y="1"/>
                  </a:cubicBezTo>
                  <a:cubicBezTo>
                    <a:pt x="12" y="0"/>
                    <a:pt x="8" y="3"/>
                    <a:pt x="7" y="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š1îḓe"/>
            <p:cNvSpPr/>
            <p:nvPr/>
          </p:nvSpPr>
          <p:spPr bwMode="auto">
            <a:xfrm>
              <a:off x="11411670" y="1802493"/>
              <a:ext cx="249108" cy="72910"/>
            </a:xfrm>
            <a:custGeom>
              <a:avLst/>
              <a:gdLst>
                <a:gd name="T0" fmla="*/ 155 w 165"/>
                <a:gd name="T1" fmla="*/ 48 h 48"/>
                <a:gd name="T2" fmla="*/ 7 w 165"/>
                <a:gd name="T3" fmla="*/ 15 h 48"/>
                <a:gd name="T4" fmla="*/ 1 w 165"/>
                <a:gd name="T5" fmla="*/ 6 h 48"/>
                <a:gd name="T6" fmla="*/ 10 w 165"/>
                <a:gd name="T7" fmla="*/ 1 h 48"/>
                <a:gd name="T8" fmla="*/ 159 w 165"/>
                <a:gd name="T9" fmla="*/ 33 h 48"/>
                <a:gd name="T10" fmla="*/ 164 w 165"/>
                <a:gd name="T11" fmla="*/ 42 h 48"/>
                <a:gd name="T12" fmla="*/ 155 w 165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48">
                  <a:moveTo>
                    <a:pt x="155" y="4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0"/>
                    <a:pt x="1" y="6"/>
                  </a:cubicBezTo>
                  <a:cubicBezTo>
                    <a:pt x="2" y="2"/>
                    <a:pt x="6" y="0"/>
                    <a:pt x="10" y="1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3" y="34"/>
                    <a:pt x="165" y="38"/>
                    <a:pt x="164" y="42"/>
                  </a:cubicBezTo>
                  <a:cubicBezTo>
                    <a:pt x="163" y="46"/>
                    <a:pt x="159" y="48"/>
                    <a:pt x="155" y="48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ṥlîḑé"/>
            <p:cNvSpPr/>
            <p:nvPr/>
          </p:nvSpPr>
          <p:spPr bwMode="auto">
            <a:xfrm>
              <a:off x="11411670" y="1757937"/>
              <a:ext cx="34429" cy="68859"/>
            </a:xfrm>
            <a:custGeom>
              <a:avLst/>
              <a:gdLst>
                <a:gd name="T0" fmla="*/ 22 w 23"/>
                <a:gd name="T1" fmla="*/ 10 h 46"/>
                <a:gd name="T2" fmla="*/ 15 w 23"/>
                <a:gd name="T3" fmla="*/ 40 h 46"/>
                <a:gd name="T4" fmla="*/ 7 w 23"/>
                <a:gd name="T5" fmla="*/ 45 h 46"/>
                <a:gd name="T6" fmla="*/ 1 w 23"/>
                <a:gd name="T7" fmla="*/ 36 h 46"/>
                <a:gd name="T8" fmla="*/ 7 w 23"/>
                <a:gd name="T9" fmla="*/ 6 h 46"/>
                <a:gd name="T10" fmla="*/ 16 w 23"/>
                <a:gd name="T11" fmla="*/ 1 h 46"/>
                <a:gd name="T12" fmla="*/ 22 w 23"/>
                <a:gd name="T13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22" y="10"/>
                  </a:moveTo>
                  <a:cubicBezTo>
                    <a:pt x="15" y="40"/>
                    <a:pt x="15" y="40"/>
                    <a:pt x="15" y="40"/>
                  </a:cubicBezTo>
                  <a:cubicBezTo>
                    <a:pt x="15" y="44"/>
                    <a:pt x="11" y="46"/>
                    <a:pt x="7" y="45"/>
                  </a:cubicBezTo>
                  <a:cubicBezTo>
                    <a:pt x="3" y="44"/>
                    <a:pt x="0" y="40"/>
                    <a:pt x="1" y="3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ś1ïḋê"/>
            <p:cNvSpPr/>
            <p:nvPr/>
          </p:nvSpPr>
          <p:spPr bwMode="auto">
            <a:xfrm>
              <a:off x="11411670" y="1766038"/>
              <a:ext cx="40505" cy="38481"/>
            </a:xfrm>
            <a:custGeom>
              <a:avLst/>
              <a:gdLst>
                <a:gd name="T0" fmla="*/ 25 w 28"/>
                <a:gd name="T1" fmla="*/ 17 h 25"/>
                <a:gd name="T2" fmla="*/ 25 w 28"/>
                <a:gd name="T3" fmla="*/ 17 h 25"/>
                <a:gd name="T4" fmla="*/ 25 w 28"/>
                <a:gd name="T5" fmla="*/ 17 h 25"/>
                <a:gd name="T6" fmla="*/ 28 w 28"/>
                <a:gd name="T7" fmla="*/ 6 h 25"/>
                <a:gd name="T8" fmla="*/ 26 w 28"/>
                <a:gd name="T9" fmla="*/ 5 h 25"/>
                <a:gd name="T10" fmla="*/ 5 w 28"/>
                <a:gd name="T11" fmla="*/ 0 h 25"/>
                <a:gd name="T12" fmla="*/ 3 w 28"/>
                <a:gd name="T13" fmla="*/ 1 h 25"/>
                <a:gd name="T14" fmla="*/ 1 w 28"/>
                <a:gd name="T15" fmla="*/ 11 h 25"/>
                <a:gd name="T16" fmla="*/ 1 w 28"/>
                <a:gd name="T17" fmla="*/ 11 h 25"/>
                <a:gd name="T18" fmla="*/ 1 w 28"/>
                <a:gd name="T19" fmla="*/ 12 h 25"/>
                <a:gd name="T20" fmla="*/ 1 w 28"/>
                <a:gd name="T21" fmla="*/ 12 h 25"/>
                <a:gd name="T22" fmla="*/ 1 w 28"/>
                <a:gd name="T23" fmla="*/ 12 h 25"/>
                <a:gd name="T24" fmla="*/ 9 w 28"/>
                <a:gd name="T25" fmla="*/ 23 h 25"/>
                <a:gd name="T26" fmla="*/ 13 w 28"/>
                <a:gd name="T27" fmla="*/ 24 h 25"/>
                <a:gd name="T28" fmla="*/ 25 w 28"/>
                <a:gd name="T29" fmla="*/ 17 h 25"/>
                <a:gd name="T30" fmla="*/ 25 w 28"/>
                <a:gd name="T3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5"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5"/>
                    <a:pt x="26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3" y="22"/>
                    <a:pt x="9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8" y="25"/>
                    <a:pt x="23" y="22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îślîḍe"/>
            <p:cNvSpPr/>
            <p:nvPr/>
          </p:nvSpPr>
          <p:spPr bwMode="auto">
            <a:xfrm>
              <a:off x="11401544" y="1678952"/>
              <a:ext cx="87086" cy="97213"/>
            </a:xfrm>
            <a:custGeom>
              <a:avLst/>
              <a:gdLst>
                <a:gd name="T0" fmla="*/ 54 w 58"/>
                <a:gd name="T1" fmla="*/ 36 h 65"/>
                <a:gd name="T2" fmla="*/ 34 w 58"/>
                <a:gd name="T3" fmla="*/ 3 h 65"/>
                <a:gd name="T4" fmla="*/ 1 w 58"/>
                <a:gd name="T5" fmla="*/ 25 h 65"/>
                <a:gd name="T6" fmla="*/ 3 w 58"/>
                <a:gd name="T7" fmla="*/ 41 h 65"/>
                <a:gd name="T8" fmla="*/ 2 w 58"/>
                <a:gd name="T9" fmla="*/ 41 h 65"/>
                <a:gd name="T10" fmla="*/ 8 w 58"/>
                <a:gd name="T11" fmla="*/ 60 h 65"/>
                <a:gd name="T12" fmla="*/ 34 w 58"/>
                <a:gd name="T13" fmla="*/ 65 h 65"/>
                <a:gd name="T14" fmla="*/ 47 w 58"/>
                <a:gd name="T15" fmla="*/ 51 h 65"/>
                <a:gd name="T16" fmla="*/ 47 w 58"/>
                <a:gd name="T17" fmla="*/ 51 h 65"/>
                <a:gd name="T18" fmla="*/ 54 w 58"/>
                <a:gd name="T1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65">
                  <a:moveTo>
                    <a:pt x="54" y="36"/>
                  </a:moveTo>
                  <a:cubicBezTo>
                    <a:pt x="58" y="21"/>
                    <a:pt x="49" y="6"/>
                    <a:pt x="34" y="3"/>
                  </a:cubicBezTo>
                  <a:cubicBezTo>
                    <a:pt x="19" y="0"/>
                    <a:pt x="5" y="10"/>
                    <a:pt x="1" y="25"/>
                  </a:cubicBezTo>
                  <a:cubicBezTo>
                    <a:pt x="0" y="31"/>
                    <a:pt x="1" y="36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50" y="47"/>
                    <a:pt x="53" y="42"/>
                    <a:pt x="5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ṣḷîďe"/>
            <p:cNvSpPr/>
            <p:nvPr/>
          </p:nvSpPr>
          <p:spPr bwMode="auto">
            <a:xfrm>
              <a:off x="11421797" y="1721482"/>
              <a:ext cx="36455" cy="54683"/>
            </a:xfrm>
            <a:custGeom>
              <a:avLst/>
              <a:gdLst>
                <a:gd name="T0" fmla="*/ 0 w 18"/>
                <a:gd name="T1" fmla="*/ 24 h 27"/>
                <a:gd name="T2" fmla="*/ 4 w 18"/>
                <a:gd name="T3" fmla="*/ 2 h 27"/>
                <a:gd name="T4" fmla="*/ 5 w 18"/>
                <a:gd name="T5" fmla="*/ 5 h 27"/>
                <a:gd name="T6" fmla="*/ 6 w 18"/>
                <a:gd name="T7" fmla="*/ 6 h 27"/>
                <a:gd name="T8" fmla="*/ 6 w 18"/>
                <a:gd name="T9" fmla="*/ 5 h 27"/>
                <a:gd name="T10" fmla="*/ 9 w 18"/>
                <a:gd name="T11" fmla="*/ 3 h 27"/>
                <a:gd name="T12" fmla="*/ 9 w 18"/>
                <a:gd name="T13" fmla="*/ 6 h 27"/>
                <a:gd name="T14" fmla="*/ 10 w 18"/>
                <a:gd name="T15" fmla="*/ 6 h 27"/>
                <a:gd name="T16" fmla="*/ 11 w 18"/>
                <a:gd name="T17" fmla="*/ 6 h 27"/>
                <a:gd name="T18" fmla="*/ 13 w 18"/>
                <a:gd name="T19" fmla="*/ 3 h 27"/>
                <a:gd name="T20" fmla="*/ 14 w 18"/>
                <a:gd name="T21" fmla="*/ 7 h 27"/>
                <a:gd name="T22" fmla="*/ 15 w 18"/>
                <a:gd name="T23" fmla="*/ 7 h 27"/>
                <a:gd name="T24" fmla="*/ 15 w 18"/>
                <a:gd name="T25" fmla="*/ 7 h 27"/>
                <a:gd name="T26" fmla="*/ 17 w 18"/>
                <a:gd name="T27" fmla="*/ 5 h 27"/>
                <a:gd name="T28" fmla="*/ 10 w 18"/>
                <a:gd name="T29" fmla="*/ 27 h 27"/>
                <a:gd name="T30" fmla="*/ 12 w 18"/>
                <a:gd name="T31" fmla="*/ 27 h 27"/>
                <a:gd name="T32" fmla="*/ 18 w 18"/>
                <a:gd name="T33" fmla="*/ 3 h 27"/>
                <a:gd name="T34" fmla="*/ 18 w 18"/>
                <a:gd name="T35" fmla="*/ 3 h 27"/>
                <a:gd name="T36" fmla="*/ 18 w 18"/>
                <a:gd name="T37" fmla="*/ 3 h 27"/>
                <a:gd name="T38" fmla="*/ 15 w 18"/>
                <a:gd name="T39" fmla="*/ 6 h 27"/>
                <a:gd name="T40" fmla="*/ 14 w 18"/>
                <a:gd name="T41" fmla="*/ 2 h 27"/>
                <a:gd name="T42" fmla="*/ 14 w 18"/>
                <a:gd name="T43" fmla="*/ 2 h 27"/>
                <a:gd name="T44" fmla="*/ 13 w 18"/>
                <a:gd name="T45" fmla="*/ 2 h 27"/>
                <a:gd name="T46" fmla="*/ 10 w 18"/>
                <a:gd name="T47" fmla="*/ 5 h 27"/>
                <a:gd name="T48" fmla="*/ 9 w 18"/>
                <a:gd name="T49" fmla="*/ 1 h 27"/>
                <a:gd name="T50" fmla="*/ 9 w 18"/>
                <a:gd name="T51" fmla="*/ 0 h 27"/>
                <a:gd name="T52" fmla="*/ 9 w 18"/>
                <a:gd name="T53" fmla="*/ 1 h 27"/>
                <a:gd name="T54" fmla="*/ 6 w 18"/>
                <a:gd name="T55" fmla="*/ 4 h 27"/>
                <a:gd name="T56" fmla="*/ 4 w 18"/>
                <a:gd name="T57" fmla="*/ 0 h 27"/>
                <a:gd name="T58" fmla="*/ 3 w 18"/>
                <a:gd name="T59" fmla="*/ 0 h 27"/>
                <a:gd name="T60" fmla="*/ 3 w 18"/>
                <a:gd name="T61" fmla="*/ 0 h 27"/>
                <a:gd name="T62" fmla="*/ 0 w 18"/>
                <a:gd name="T63" fmla="*/ 24 h 27"/>
                <a:gd name="T64" fmla="*/ 0 w 18"/>
                <a:gd name="T6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27">
                  <a:moveTo>
                    <a:pt x="0" y="24"/>
                  </a:moveTo>
                  <a:lnTo>
                    <a:pt x="4" y="2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5"/>
                  </a:lnTo>
                  <a:lnTo>
                    <a:pt x="9" y="3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5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0" y="5"/>
                  </a:lnTo>
                  <a:lnTo>
                    <a:pt x="9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6" y="4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ŝḻîḓê"/>
            <p:cNvSpPr/>
            <p:nvPr/>
          </p:nvSpPr>
          <p:spPr bwMode="auto">
            <a:xfrm>
              <a:off x="11508883" y="1701229"/>
              <a:ext cx="166072" cy="56708"/>
            </a:xfrm>
            <a:custGeom>
              <a:avLst/>
              <a:gdLst>
                <a:gd name="T0" fmla="*/ 102 w 110"/>
                <a:gd name="T1" fmla="*/ 36 h 37"/>
                <a:gd name="T2" fmla="*/ 5 w 110"/>
                <a:gd name="T3" fmla="*/ 15 h 37"/>
                <a:gd name="T4" fmla="*/ 1 w 110"/>
                <a:gd name="T5" fmla="*/ 8 h 37"/>
                <a:gd name="T6" fmla="*/ 1 w 110"/>
                <a:gd name="T7" fmla="*/ 5 h 37"/>
                <a:gd name="T8" fmla="*/ 8 w 110"/>
                <a:gd name="T9" fmla="*/ 1 h 37"/>
                <a:gd name="T10" fmla="*/ 105 w 110"/>
                <a:gd name="T11" fmla="*/ 21 h 37"/>
                <a:gd name="T12" fmla="*/ 110 w 110"/>
                <a:gd name="T13" fmla="*/ 29 h 37"/>
                <a:gd name="T14" fmla="*/ 109 w 110"/>
                <a:gd name="T15" fmla="*/ 31 h 37"/>
                <a:gd name="T16" fmla="*/ 102 w 110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37">
                  <a:moveTo>
                    <a:pt x="102" y="36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1"/>
                    <a:pt x="1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2"/>
                    <a:pt x="110" y="25"/>
                    <a:pt x="110" y="29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8" y="35"/>
                    <a:pt x="105" y="37"/>
                    <a:pt x="102" y="36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ṣlïdê"/>
            <p:cNvSpPr/>
            <p:nvPr/>
          </p:nvSpPr>
          <p:spPr bwMode="auto">
            <a:xfrm>
              <a:off x="11508883" y="1656673"/>
              <a:ext cx="34429" cy="68859"/>
            </a:xfrm>
            <a:custGeom>
              <a:avLst/>
              <a:gdLst>
                <a:gd name="T0" fmla="*/ 22 w 23"/>
                <a:gd name="T1" fmla="*/ 10 h 46"/>
                <a:gd name="T2" fmla="*/ 15 w 23"/>
                <a:gd name="T3" fmla="*/ 40 h 46"/>
                <a:gd name="T4" fmla="*/ 7 w 23"/>
                <a:gd name="T5" fmla="*/ 46 h 46"/>
                <a:gd name="T6" fmla="*/ 1 w 23"/>
                <a:gd name="T7" fmla="*/ 37 h 46"/>
                <a:gd name="T8" fmla="*/ 7 w 23"/>
                <a:gd name="T9" fmla="*/ 7 h 46"/>
                <a:gd name="T10" fmla="*/ 16 w 23"/>
                <a:gd name="T11" fmla="*/ 1 h 46"/>
                <a:gd name="T12" fmla="*/ 22 w 23"/>
                <a:gd name="T13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22" y="10"/>
                  </a:moveTo>
                  <a:cubicBezTo>
                    <a:pt x="15" y="40"/>
                    <a:pt x="15" y="40"/>
                    <a:pt x="15" y="40"/>
                  </a:cubicBezTo>
                  <a:cubicBezTo>
                    <a:pt x="15" y="44"/>
                    <a:pt x="11" y="46"/>
                    <a:pt x="7" y="46"/>
                  </a:cubicBezTo>
                  <a:cubicBezTo>
                    <a:pt x="3" y="45"/>
                    <a:pt x="0" y="41"/>
                    <a:pt x="1" y="3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ṣ1idé"/>
            <p:cNvSpPr/>
            <p:nvPr/>
          </p:nvSpPr>
          <p:spPr bwMode="auto">
            <a:xfrm>
              <a:off x="11506858" y="1654648"/>
              <a:ext cx="46581" cy="42531"/>
            </a:xfrm>
            <a:custGeom>
              <a:avLst/>
              <a:gdLst>
                <a:gd name="T0" fmla="*/ 27 w 30"/>
                <a:gd name="T1" fmla="*/ 20 h 28"/>
                <a:gd name="T2" fmla="*/ 28 w 30"/>
                <a:gd name="T3" fmla="*/ 19 h 28"/>
                <a:gd name="T4" fmla="*/ 28 w 30"/>
                <a:gd name="T5" fmla="*/ 19 h 28"/>
                <a:gd name="T6" fmla="*/ 30 w 30"/>
                <a:gd name="T7" fmla="*/ 7 h 28"/>
                <a:gd name="T8" fmla="*/ 28 w 30"/>
                <a:gd name="T9" fmla="*/ 6 h 28"/>
                <a:gd name="T10" fmla="*/ 5 w 30"/>
                <a:gd name="T11" fmla="*/ 1 h 28"/>
                <a:gd name="T12" fmla="*/ 3 w 30"/>
                <a:gd name="T13" fmla="*/ 1 h 28"/>
                <a:gd name="T14" fmla="*/ 1 w 30"/>
                <a:gd name="T15" fmla="*/ 13 h 28"/>
                <a:gd name="T16" fmla="*/ 1 w 30"/>
                <a:gd name="T17" fmla="*/ 13 h 28"/>
                <a:gd name="T18" fmla="*/ 1 w 30"/>
                <a:gd name="T19" fmla="*/ 14 h 28"/>
                <a:gd name="T20" fmla="*/ 1 w 30"/>
                <a:gd name="T21" fmla="*/ 14 h 28"/>
                <a:gd name="T22" fmla="*/ 1 w 30"/>
                <a:gd name="T23" fmla="*/ 14 h 28"/>
                <a:gd name="T24" fmla="*/ 9 w 30"/>
                <a:gd name="T25" fmla="*/ 26 h 28"/>
                <a:gd name="T26" fmla="*/ 14 w 30"/>
                <a:gd name="T27" fmla="*/ 27 h 28"/>
                <a:gd name="T28" fmla="*/ 27 w 30"/>
                <a:gd name="T29" fmla="*/ 20 h 28"/>
                <a:gd name="T30" fmla="*/ 27 w 30"/>
                <a:gd name="T3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27" y="20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6"/>
                    <a:pt x="28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0"/>
                    <a:pt x="4" y="25"/>
                    <a:pt x="9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20" y="28"/>
                    <a:pt x="26" y="25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ṣliḋe"/>
            <p:cNvSpPr/>
            <p:nvPr/>
          </p:nvSpPr>
          <p:spPr bwMode="auto">
            <a:xfrm>
              <a:off x="11498757" y="1559460"/>
              <a:ext cx="95187" cy="109365"/>
            </a:xfrm>
            <a:custGeom>
              <a:avLst/>
              <a:gdLst>
                <a:gd name="T0" fmla="*/ 59 w 63"/>
                <a:gd name="T1" fmla="*/ 40 h 72"/>
                <a:gd name="T2" fmla="*/ 37 w 63"/>
                <a:gd name="T3" fmla="*/ 4 h 72"/>
                <a:gd name="T4" fmla="*/ 1 w 63"/>
                <a:gd name="T5" fmla="*/ 28 h 72"/>
                <a:gd name="T6" fmla="*/ 2 w 63"/>
                <a:gd name="T7" fmla="*/ 45 h 72"/>
                <a:gd name="T8" fmla="*/ 2 w 63"/>
                <a:gd name="T9" fmla="*/ 45 h 72"/>
                <a:gd name="T10" fmla="*/ 8 w 63"/>
                <a:gd name="T11" fmla="*/ 66 h 72"/>
                <a:gd name="T12" fmla="*/ 36 w 63"/>
                <a:gd name="T13" fmla="*/ 72 h 72"/>
                <a:gd name="T14" fmla="*/ 51 w 63"/>
                <a:gd name="T15" fmla="*/ 56 h 72"/>
                <a:gd name="T16" fmla="*/ 50 w 63"/>
                <a:gd name="T17" fmla="*/ 56 h 72"/>
                <a:gd name="T18" fmla="*/ 59 w 63"/>
                <a:gd name="T1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59" y="40"/>
                  </a:moveTo>
                  <a:cubicBezTo>
                    <a:pt x="63" y="23"/>
                    <a:pt x="53" y="7"/>
                    <a:pt x="37" y="4"/>
                  </a:cubicBezTo>
                  <a:cubicBezTo>
                    <a:pt x="21" y="0"/>
                    <a:pt x="5" y="11"/>
                    <a:pt x="1" y="28"/>
                  </a:cubicBezTo>
                  <a:cubicBezTo>
                    <a:pt x="0" y="34"/>
                    <a:pt x="0" y="40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5" y="52"/>
                    <a:pt x="58" y="46"/>
                    <a:pt x="59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ṣľide"/>
            <p:cNvSpPr/>
            <p:nvPr/>
          </p:nvSpPr>
          <p:spPr bwMode="auto">
            <a:xfrm>
              <a:off x="11519010" y="1606042"/>
              <a:ext cx="40505" cy="58734"/>
            </a:xfrm>
            <a:custGeom>
              <a:avLst/>
              <a:gdLst>
                <a:gd name="T0" fmla="*/ 1 w 27"/>
                <a:gd name="T1" fmla="*/ 36 h 39"/>
                <a:gd name="T2" fmla="*/ 6 w 27"/>
                <a:gd name="T3" fmla="*/ 4 h 39"/>
                <a:gd name="T4" fmla="*/ 7 w 27"/>
                <a:gd name="T5" fmla="*/ 8 h 39"/>
                <a:gd name="T6" fmla="*/ 8 w 27"/>
                <a:gd name="T7" fmla="*/ 8 h 39"/>
                <a:gd name="T8" fmla="*/ 9 w 27"/>
                <a:gd name="T9" fmla="*/ 8 h 39"/>
                <a:gd name="T10" fmla="*/ 13 w 27"/>
                <a:gd name="T11" fmla="*/ 4 h 39"/>
                <a:gd name="T12" fmla="*/ 14 w 27"/>
                <a:gd name="T13" fmla="*/ 9 h 39"/>
                <a:gd name="T14" fmla="*/ 15 w 27"/>
                <a:gd name="T15" fmla="*/ 10 h 39"/>
                <a:gd name="T16" fmla="*/ 16 w 27"/>
                <a:gd name="T17" fmla="*/ 10 h 39"/>
                <a:gd name="T18" fmla="*/ 20 w 27"/>
                <a:gd name="T19" fmla="*/ 5 h 39"/>
                <a:gd name="T20" fmla="*/ 21 w 27"/>
                <a:gd name="T21" fmla="*/ 10 h 39"/>
                <a:gd name="T22" fmla="*/ 21 w 27"/>
                <a:gd name="T23" fmla="*/ 11 h 39"/>
                <a:gd name="T24" fmla="*/ 22 w 27"/>
                <a:gd name="T25" fmla="*/ 11 h 39"/>
                <a:gd name="T26" fmla="*/ 25 w 27"/>
                <a:gd name="T27" fmla="*/ 8 h 39"/>
                <a:gd name="T28" fmla="*/ 15 w 27"/>
                <a:gd name="T29" fmla="*/ 39 h 39"/>
                <a:gd name="T30" fmla="*/ 17 w 27"/>
                <a:gd name="T31" fmla="*/ 39 h 39"/>
                <a:gd name="T32" fmla="*/ 27 w 27"/>
                <a:gd name="T33" fmla="*/ 5 h 39"/>
                <a:gd name="T34" fmla="*/ 27 w 27"/>
                <a:gd name="T35" fmla="*/ 4 h 39"/>
                <a:gd name="T36" fmla="*/ 26 w 27"/>
                <a:gd name="T37" fmla="*/ 5 h 39"/>
                <a:gd name="T38" fmla="*/ 22 w 27"/>
                <a:gd name="T39" fmla="*/ 9 h 39"/>
                <a:gd name="T40" fmla="*/ 21 w 27"/>
                <a:gd name="T41" fmla="*/ 4 h 39"/>
                <a:gd name="T42" fmla="*/ 20 w 27"/>
                <a:gd name="T43" fmla="*/ 3 h 39"/>
                <a:gd name="T44" fmla="*/ 19 w 27"/>
                <a:gd name="T45" fmla="*/ 3 h 39"/>
                <a:gd name="T46" fmla="*/ 15 w 27"/>
                <a:gd name="T47" fmla="*/ 8 h 39"/>
                <a:gd name="T48" fmla="*/ 14 w 27"/>
                <a:gd name="T49" fmla="*/ 2 h 39"/>
                <a:gd name="T50" fmla="*/ 13 w 27"/>
                <a:gd name="T51" fmla="*/ 1 h 39"/>
                <a:gd name="T52" fmla="*/ 12 w 27"/>
                <a:gd name="T53" fmla="*/ 2 h 39"/>
                <a:gd name="T54" fmla="*/ 8 w 27"/>
                <a:gd name="T55" fmla="*/ 6 h 39"/>
                <a:gd name="T56" fmla="*/ 6 w 27"/>
                <a:gd name="T57" fmla="*/ 0 h 39"/>
                <a:gd name="T58" fmla="*/ 5 w 27"/>
                <a:gd name="T59" fmla="*/ 0 h 39"/>
                <a:gd name="T60" fmla="*/ 4 w 27"/>
                <a:gd name="T61" fmla="*/ 0 h 39"/>
                <a:gd name="T62" fmla="*/ 0 w 27"/>
                <a:gd name="T63" fmla="*/ 36 h 39"/>
                <a:gd name="T64" fmla="*/ 1 w 27"/>
                <a:gd name="T65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39">
                  <a:moveTo>
                    <a:pt x="1" y="36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şļíďê"/>
            <p:cNvSpPr/>
            <p:nvPr/>
          </p:nvSpPr>
          <p:spPr bwMode="auto">
            <a:xfrm>
              <a:off x="11618247" y="1624269"/>
              <a:ext cx="76960" cy="38481"/>
            </a:xfrm>
            <a:custGeom>
              <a:avLst/>
              <a:gdLst>
                <a:gd name="T0" fmla="*/ 45 w 51"/>
                <a:gd name="T1" fmla="*/ 24 h 25"/>
                <a:gd name="T2" fmla="*/ 3 w 51"/>
                <a:gd name="T3" fmla="*/ 15 h 25"/>
                <a:gd name="T4" fmla="*/ 0 w 51"/>
                <a:gd name="T5" fmla="*/ 10 h 25"/>
                <a:gd name="T6" fmla="*/ 2 w 51"/>
                <a:gd name="T7" fmla="*/ 4 h 25"/>
                <a:gd name="T8" fmla="*/ 6 w 51"/>
                <a:gd name="T9" fmla="*/ 0 h 25"/>
                <a:gd name="T10" fmla="*/ 48 w 51"/>
                <a:gd name="T11" fmla="*/ 9 h 25"/>
                <a:gd name="T12" fmla="*/ 51 w 51"/>
                <a:gd name="T13" fmla="*/ 14 h 25"/>
                <a:gd name="T14" fmla="*/ 49 w 51"/>
                <a:gd name="T15" fmla="*/ 21 h 25"/>
                <a:gd name="T16" fmla="*/ 45 w 51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5">
                  <a:moveTo>
                    <a:pt x="45" y="2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10"/>
                    <a:pt x="51" y="12"/>
                    <a:pt x="51" y="1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3"/>
                    <a:pt x="47" y="25"/>
                    <a:pt x="45" y="24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ṣľíḑé"/>
            <p:cNvSpPr/>
            <p:nvPr/>
          </p:nvSpPr>
          <p:spPr bwMode="auto">
            <a:xfrm>
              <a:off x="11618247" y="1579713"/>
              <a:ext cx="34429" cy="70885"/>
            </a:xfrm>
            <a:custGeom>
              <a:avLst/>
              <a:gdLst>
                <a:gd name="T0" fmla="*/ 22 w 23"/>
                <a:gd name="T1" fmla="*/ 10 h 47"/>
                <a:gd name="T2" fmla="*/ 16 w 23"/>
                <a:gd name="T3" fmla="*/ 40 h 47"/>
                <a:gd name="T4" fmla="*/ 7 w 23"/>
                <a:gd name="T5" fmla="*/ 46 h 47"/>
                <a:gd name="T6" fmla="*/ 1 w 23"/>
                <a:gd name="T7" fmla="*/ 37 h 47"/>
                <a:gd name="T8" fmla="*/ 7 w 23"/>
                <a:gd name="T9" fmla="*/ 7 h 47"/>
                <a:gd name="T10" fmla="*/ 16 w 23"/>
                <a:gd name="T11" fmla="*/ 1 h 47"/>
                <a:gd name="T12" fmla="*/ 22 w 23"/>
                <a:gd name="T13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7">
                  <a:moveTo>
                    <a:pt x="22" y="1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5" y="44"/>
                    <a:pt x="11" y="47"/>
                    <a:pt x="7" y="46"/>
                  </a:cubicBezTo>
                  <a:cubicBezTo>
                    <a:pt x="3" y="45"/>
                    <a:pt x="0" y="41"/>
                    <a:pt x="1" y="3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ṣ1ídê"/>
            <p:cNvSpPr/>
            <p:nvPr/>
          </p:nvSpPr>
          <p:spPr bwMode="auto">
            <a:xfrm>
              <a:off x="11618247" y="1579713"/>
              <a:ext cx="44556" cy="42531"/>
            </a:xfrm>
            <a:custGeom>
              <a:avLst/>
              <a:gdLst>
                <a:gd name="T0" fmla="*/ 27 w 30"/>
                <a:gd name="T1" fmla="*/ 19 h 28"/>
                <a:gd name="T2" fmla="*/ 28 w 30"/>
                <a:gd name="T3" fmla="*/ 18 h 28"/>
                <a:gd name="T4" fmla="*/ 28 w 30"/>
                <a:gd name="T5" fmla="*/ 18 h 28"/>
                <a:gd name="T6" fmla="*/ 30 w 30"/>
                <a:gd name="T7" fmla="*/ 6 h 28"/>
                <a:gd name="T8" fmla="*/ 28 w 30"/>
                <a:gd name="T9" fmla="*/ 5 h 28"/>
                <a:gd name="T10" fmla="*/ 5 w 30"/>
                <a:gd name="T11" fmla="*/ 0 h 28"/>
                <a:gd name="T12" fmla="*/ 3 w 30"/>
                <a:gd name="T13" fmla="*/ 1 h 28"/>
                <a:gd name="T14" fmla="*/ 1 w 30"/>
                <a:gd name="T15" fmla="*/ 12 h 28"/>
                <a:gd name="T16" fmla="*/ 1 w 30"/>
                <a:gd name="T17" fmla="*/ 12 h 28"/>
                <a:gd name="T18" fmla="*/ 1 w 30"/>
                <a:gd name="T19" fmla="*/ 13 h 28"/>
                <a:gd name="T20" fmla="*/ 1 w 30"/>
                <a:gd name="T21" fmla="*/ 13 h 28"/>
                <a:gd name="T22" fmla="*/ 1 w 30"/>
                <a:gd name="T23" fmla="*/ 13 h 28"/>
                <a:gd name="T24" fmla="*/ 9 w 30"/>
                <a:gd name="T25" fmla="*/ 25 h 28"/>
                <a:gd name="T26" fmla="*/ 14 w 30"/>
                <a:gd name="T27" fmla="*/ 26 h 28"/>
                <a:gd name="T28" fmla="*/ 27 w 30"/>
                <a:gd name="T29" fmla="*/ 19 h 28"/>
                <a:gd name="T30" fmla="*/ 27 w 30"/>
                <a:gd name="T3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27" y="19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29" y="5"/>
                    <a:pt x="28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9"/>
                    <a:pt x="4" y="24"/>
                    <a:pt x="9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28"/>
                    <a:pt x="26" y="24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ṩļiḍe"/>
            <p:cNvSpPr/>
            <p:nvPr/>
          </p:nvSpPr>
          <p:spPr bwMode="auto">
            <a:xfrm>
              <a:off x="11608122" y="1482500"/>
              <a:ext cx="95187" cy="109365"/>
            </a:xfrm>
            <a:custGeom>
              <a:avLst/>
              <a:gdLst>
                <a:gd name="T0" fmla="*/ 59 w 63"/>
                <a:gd name="T1" fmla="*/ 40 h 72"/>
                <a:gd name="T2" fmla="*/ 37 w 63"/>
                <a:gd name="T3" fmla="*/ 4 h 72"/>
                <a:gd name="T4" fmla="*/ 1 w 63"/>
                <a:gd name="T5" fmla="*/ 28 h 72"/>
                <a:gd name="T6" fmla="*/ 2 w 63"/>
                <a:gd name="T7" fmla="*/ 46 h 72"/>
                <a:gd name="T8" fmla="*/ 2 w 63"/>
                <a:gd name="T9" fmla="*/ 46 h 72"/>
                <a:gd name="T10" fmla="*/ 8 w 63"/>
                <a:gd name="T11" fmla="*/ 66 h 72"/>
                <a:gd name="T12" fmla="*/ 36 w 63"/>
                <a:gd name="T13" fmla="*/ 72 h 72"/>
                <a:gd name="T14" fmla="*/ 51 w 63"/>
                <a:gd name="T15" fmla="*/ 56 h 72"/>
                <a:gd name="T16" fmla="*/ 50 w 63"/>
                <a:gd name="T17" fmla="*/ 56 h 72"/>
                <a:gd name="T18" fmla="*/ 59 w 63"/>
                <a:gd name="T1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59" y="40"/>
                  </a:moveTo>
                  <a:cubicBezTo>
                    <a:pt x="63" y="24"/>
                    <a:pt x="53" y="7"/>
                    <a:pt x="37" y="4"/>
                  </a:cubicBezTo>
                  <a:cubicBezTo>
                    <a:pt x="21" y="0"/>
                    <a:pt x="5" y="11"/>
                    <a:pt x="1" y="28"/>
                  </a:cubicBezTo>
                  <a:cubicBezTo>
                    <a:pt x="0" y="34"/>
                    <a:pt x="0" y="40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5" y="52"/>
                    <a:pt x="58" y="47"/>
                    <a:pt x="59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ṡľïḓe"/>
            <p:cNvSpPr/>
            <p:nvPr/>
          </p:nvSpPr>
          <p:spPr bwMode="auto">
            <a:xfrm>
              <a:off x="11630399" y="1529082"/>
              <a:ext cx="40505" cy="60758"/>
            </a:xfrm>
            <a:custGeom>
              <a:avLst/>
              <a:gdLst>
                <a:gd name="T0" fmla="*/ 1 w 27"/>
                <a:gd name="T1" fmla="*/ 36 h 40"/>
                <a:gd name="T2" fmla="*/ 6 w 27"/>
                <a:gd name="T3" fmla="*/ 4 h 40"/>
                <a:gd name="T4" fmla="*/ 7 w 27"/>
                <a:gd name="T5" fmla="*/ 8 h 40"/>
                <a:gd name="T6" fmla="*/ 8 w 27"/>
                <a:gd name="T7" fmla="*/ 8 h 40"/>
                <a:gd name="T8" fmla="*/ 9 w 27"/>
                <a:gd name="T9" fmla="*/ 8 h 40"/>
                <a:gd name="T10" fmla="*/ 13 w 27"/>
                <a:gd name="T11" fmla="*/ 4 h 40"/>
                <a:gd name="T12" fmla="*/ 14 w 27"/>
                <a:gd name="T13" fmla="*/ 10 h 40"/>
                <a:gd name="T14" fmla="*/ 15 w 27"/>
                <a:gd name="T15" fmla="*/ 10 h 40"/>
                <a:gd name="T16" fmla="*/ 16 w 27"/>
                <a:gd name="T17" fmla="*/ 10 h 40"/>
                <a:gd name="T18" fmla="*/ 20 w 27"/>
                <a:gd name="T19" fmla="*/ 6 h 40"/>
                <a:gd name="T20" fmla="*/ 21 w 27"/>
                <a:gd name="T21" fmla="*/ 11 h 40"/>
                <a:gd name="T22" fmla="*/ 21 w 27"/>
                <a:gd name="T23" fmla="*/ 11 h 40"/>
                <a:gd name="T24" fmla="*/ 22 w 27"/>
                <a:gd name="T25" fmla="*/ 11 h 40"/>
                <a:gd name="T26" fmla="*/ 25 w 27"/>
                <a:gd name="T27" fmla="*/ 8 h 40"/>
                <a:gd name="T28" fmla="*/ 15 w 27"/>
                <a:gd name="T29" fmla="*/ 39 h 40"/>
                <a:gd name="T30" fmla="*/ 17 w 27"/>
                <a:gd name="T31" fmla="*/ 40 h 40"/>
                <a:gd name="T32" fmla="*/ 27 w 27"/>
                <a:gd name="T33" fmla="*/ 6 h 40"/>
                <a:gd name="T34" fmla="*/ 27 w 27"/>
                <a:gd name="T35" fmla="*/ 5 h 40"/>
                <a:gd name="T36" fmla="*/ 26 w 27"/>
                <a:gd name="T37" fmla="*/ 5 h 40"/>
                <a:gd name="T38" fmla="*/ 22 w 27"/>
                <a:gd name="T39" fmla="*/ 9 h 40"/>
                <a:gd name="T40" fmla="*/ 21 w 27"/>
                <a:gd name="T41" fmla="*/ 4 h 40"/>
                <a:gd name="T42" fmla="*/ 20 w 27"/>
                <a:gd name="T43" fmla="*/ 3 h 40"/>
                <a:gd name="T44" fmla="*/ 19 w 27"/>
                <a:gd name="T45" fmla="*/ 3 h 40"/>
                <a:gd name="T46" fmla="*/ 15 w 27"/>
                <a:gd name="T47" fmla="*/ 8 h 40"/>
                <a:gd name="T48" fmla="*/ 14 w 27"/>
                <a:gd name="T49" fmla="*/ 2 h 40"/>
                <a:gd name="T50" fmla="*/ 13 w 27"/>
                <a:gd name="T51" fmla="*/ 2 h 40"/>
                <a:gd name="T52" fmla="*/ 12 w 27"/>
                <a:gd name="T53" fmla="*/ 2 h 40"/>
                <a:gd name="T54" fmla="*/ 8 w 27"/>
                <a:gd name="T55" fmla="*/ 6 h 40"/>
                <a:gd name="T56" fmla="*/ 6 w 27"/>
                <a:gd name="T57" fmla="*/ 0 h 40"/>
                <a:gd name="T58" fmla="*/ 5 w 27"/>
                <a:gd name="T59" fmla="*/ 0 h 40"/>
                <a:gd name="T60" fmla="*/ 4 w 27"/>
                <a:gd name="T61" fmla="*/ 1 h 40"/>
                <a:gd name="T62" fmla="*/ 0 w 27"/>
                <a:gd name="T63" fmla="*/ 36 h 40"/>
                <a:gd name="T64" fmla="*/ 1 w 27"/>
                <a:gd name="T65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40">
                  <a:moveTo>
                    <a:pt x="1" y="36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ṡļiḓe"/>
            <p:cNvSpPr/>
            <p:nvPr/>
          </p:nvSpPr>
          <p:spPr bwMode="auto">
            <a:xfrm>
              <a:off x="11660779" y="1689077"/>
              <a:ext cx="168097" cy="56708"/>
            </a:xfrm>
            <a:custGeom>
              <a:avLst/>
              <a:gdLst>
                <a:gd name="T0" fmla="*/ 5 w 111"/>
                <a:gd name="T1" fmla="*/ 16 h 37"/>
                <a:gd name="T2" fmla="*/ 102 w 111"/>
                <a:gd name="T3" fmla="*/ 37 h 37"/>
                <a:gd name="T4" fmla="*/ 109 w 111"/>
                <a:gd name="T5" fmla="*/ 32 h 37"/>
                <a:gd name="T6" fmla="*/ 110 w 111"/>
                <a:gd name="T7" fmla="*/ 29 h 37"/>
                <a:gd name="T8" fmla="*/ 105 w 111"/>
                <a:gd name="T9" fmla="*/ 22 h 37"/>
                <a:gd name="T10" fmla="*/ 9 w 111"/>
                <a:gd name="T11" fmla="*/ 1 h 37"/>
                <a:gd name="T12" fmla="*/ 1 w 111"/>
                <a:gd name="T13" fmla="*/ 6 h 37"/>
                <a:gd name="T14" fmla="*/ 1 w 111"/>
                <a:gd name="T15" fmla="*/ 9 h 37"/>
                <a:gd name="T16" fmla="*/ 5 w 111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37">
                  <a:moveTo>
                    <a:pt x="5" y="16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9" y="35"/>
                    <a:pt x="109" y="32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1" y="26"/>
                    <a:pt x="108" y="23"/>
                    <a:pt x="105" y="2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2"/>
                    <a:pt x="2" y="15"/>
                    <a:pt x="5" y="16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śļiḋè"/>
            <p:cNvSpPr/>
            <p:nvPr/>
          </p:nvSpPr>
          <p:spPr bwMode="auto">
            <a:xfrm>
              <a:off x="11802548" y="1674901"/>
              <a:ext cx="34429" cy="70885"/>
            </a:xfrm>
            <a:custGeom>
              <a:avLst/>
              <a:gdLst>
                <a:gd name="T0" fmla="*/ 7 w 23"/>
                <a:gd name="T1" fmla="*/ 7 h 46"/>
                <a:gd name="T2" fmla="*/ 1 w 23"/>
                <a:gd name="T3" fmla="*/ 37 h 46"/>
                <a:gd name="T4" fmla="*/ 7 w 23"/>
                <a:gd name="T5" fmla="*/ 45 h 46"/>
                <a:gd name="T6" fmla="*/ 16 w 23"/>
                <a:gd name="T7" fmla="*/ 40 h 46"/>
                <a:gd name="T8" fmla="*/ 22 w 23"/>
                <a:gd name="T9" fmla="*/ 10 h 46"/>
                <a:gd name="T10" fmla="*/ 16 w 23"/>
                <a:gd name="T11" fmla="*/ 1 h 46"/>
                <a:gd name="T12" fmla="*/ 7 w 23"/>
                <a:gd name="T13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7" y="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41"/>
                    <a:pt x="3" y="45"/>
                    <a:pt x="7" y="45"/>
                  </a:cubicBezTo>
                  <a:cubicBezTo>
                    <a:pt x="11" y="46"/>
                    <a:pt x="15" y="44"/>
                    <a:pt x="16" y="4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6"/>
                    <a:pt x="20" y="2"/>
                    <a:pt x="16" y="1"/>
                  </a:cubicBezTo>
                  <a:cubicBezTo>
                    <a:pt x="12" y="0"/>
                    <a:pt x="8" y="2"/>
                    <a:pt x="7" y="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S1îḑé"/>
            <p:cNvSpPr/>
            <p:nvPr/>
          </p:nvSpPr>
          <p:spPr bwMode="auto">
            <a:xfrm>
              <a:off x="11802548" y="1674901"/>
              <a:ext cx="44556" cy="42531"/>
            </a:xfrm>
            <a:custGeom>
              <a:avLst/>
              <a:gdLst>
                <a:gd name="T0" fmla="*/ 1 w 30"/>
                <a:gd name="T1" fmla="*/ 14 h 28"/>
                <a:gd name="T2" fmla="*/ 1 w 30"/>
                <a:gd name="T3" fmla="*/ 13 h 28"/>
                <a:gd name="T4" fmla="*/ 1 w 30"/>
                <a:gd name="T5" fmla="*/ 13 h 28"/>
                <a:gd name="T6" fmla="*/ 3 w 30"/>
                <a:gd name="T7" fmla="*/ 1 h 28"/>
                <a:gd name="T8" fmla="*/ 6 w 30"/>
                <a:gd name="T9" fmla="*/ 1 h 28"/>
                <a:gd name="T10" fmla="*/ 29 w 30"/>
                <a:gd name="T11" fmla="*/ 6 h 28"/>
                <a:gd name="T12" fmla="*/ 30 w 30"/>
                <a:gd name="T13" fmla="*/ 7 h 28"/>
                <a:gd name="T14" fmla="*/ 28 w 30"/>
                <a:gd name="T15" fmla="*/ 18 h 28"/>
                <a:gd name="T16" fmla="*/ 28 w 30"/>
                <a:gd name="T17" fmla="*/ 19 h 28"/>
                <a:gd name="T18" fmla="*/ 27 w 30"/>
                <a:gd name="T19" fmla="*/ 19 h 28"/>
                <a:gd name="T20" fmla="*/ 27 w 30"/>
                <a:gd name="T21" fmla="*/ 19 h 28"/>
                <a:gd name="T22" fmla="*/ 27 w 30"/>
                <a:gd name="T23" fmla="*/ 20 h 28"/>
                <a:gd name="T24" fmla="*/ 14 w 30"/>
                <a:gd name="T25" fmla="*/ 27 h 28"/>
                <a:gd name="T26" fmla="*/ 9 w 30"/>
                <a:gd name="T27" fmla="*/ 26 h 28"/>
                <a:gd name="T28" fmla="*/ 1 w 30"/>
                <a:gd name="T29" fmla="*/ 14 h 28"/>
                <a:gd name="T30" fmla="*/ 1 w 30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5"/>
                    <a:pt x="20" y="28"/>
                    <a:pt x="14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4" y="25"/>
                    <a:pt x="0" y="19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ṡļídé"/>
            <p:cNvSpPr/>
            <p:nvPr/>
          </p:nvSpPr>
          <p:spPr bwMode="auto">
            <a:xfrm>
              <a:off x="11792421" y="1579713"/>
              <a:ext cx="95187" cy="107340"/>
            </a:xfrm>
            <a:custGeom>
              <a:avLst/>
              <a:gdLst>
                <a:gd name="T0" fmla="*/ 1 w 63"/>
                <a:gd name="T1" fmla="*/ 27 h 72"/>
                <a:gd name="T2" fmla="*/ 37 w 63"/>
                <a:gd name="T3" fmla="*/ 3 h 72"/>
                <a:gd name="T4" fmla="*/ 59 w 63"/>
                <a:gd name="T5" fmla="*/ 40 h 72"/>
                <a:gd name="T6" fmla="*/ 51 w 63"/>
                <a:gd name="T7" fmla="*/ 56 h 72"/>
                <a:gd name="T8" fmla="*/ 51 w 63"/>
                <a:gd name="T9" fmla="*/ 56 h 72"/>
                <a:gd name="T10" fmla="*/ 36 w 63"/>
                <a:gd name="T11" fmla="*/ 72 h 72"/>
                <a:gd name="T12" fmla="*/ 9 w 63"/>
                <a:gd name="T13" fmla="*/ 65 h 72"/>
                <a:gd name="T14" fmla="*/ 2 w 63"/>
                <a:gd name="T15" fmla="*/ 45 h 72"/>
                <a:gd name="T16" fmla="*/ 2 w 63"/>
                <a:gd name="T17" fmla="*/ 45 h 72"/>
                <a:gd name="T18" fmla="*/ 1 w 63"/>
                <a:gd name="T19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1" y="27"/>
                  </a:moveTo>
                  <a:cubicBezTo>
                    <a:pt x="5" y="11"/>
                    <a:pt x="21" y="0"/>
                    <a:pt x="37" y="3"/>
                  </a:cubicBezTo>
                  <a:cubicBezTo>
                    <a:pt x="53" y="7"/>
                    <a:pt x="63" y="23"/>
                    <a:pt x="59" y="40"/>
                  </a:cubicBezTo>
                  <a:cubicBezTo>
                    <a:pt x="58" y="46"/>
                    <a:pt x="55" y="52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0"/>
                    <a:pt x="0" y="34"/>
                    <a:pt x="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sļíḍé"/>
            <p:cNvSpPr/>
            <p:nvPr/>
          </p:nvSpPr>
          <p:spPr bwMode="auto">
            <a:xfrm>
              <a:off x="11812674" y="1626295"/>
              <a:ext cx="42530" cy="58734"/>
            </a:xfrm>
            <a:custGeom>
              <a:avLst/>
              <a:gdLst>
                <a:gd name="T0" fmla="*/ 16 w 27"/>
                <a:gd name="T1" fmla="*/ 39 h 39"/>
                <a:gd name="T2" fmla="*/ 25 w 27"/>
                <a:gd name="T3" fmla="*/ 8 h 39"/>
                <a:gd name="T4" fmla="*/ 22 w 27"/>
                <a:gd name="T5" fmla="*/ 11 h 39"/>
                <a:gd name="T6" fmla="*/ 21 w 27"/>
                <a:gd name="T7" fmla="*/ 11 h 39"/>
                <a:gd name="T8" fmla="*/ 20 w 27"/>
                <a:gd name="T9" fmla="*/ 10 h 39"/>
                <a:gd name="T10" fmla="*/ 19 w 27"/>
                <a:gd name="T11" fmla="*/ 5 h 39"/>
                <a:gd name="T12" fmla="*/ 15 w 27"/>
                <a:gd name="T13" fmla="*/ 9 h 39"/>
                <a:gd name="T14" fmla="*/ 14 w 27"/>
                <a:gd name="T15" fmla="*/ 10 h 39"/>
                <a:gd name="T16" fmla="*/ 13 w 27"/>
                <a:gd name="T17" fmla="*/ 9 h 39"/>
                <a:gd name="T18" fmla="*/ 12 w 27"/>
                <a:gd name="T19" fmla="*/ 4 h 39"/>
                <a:gd name="T20" fmla="*/ 9 w 27"/>
                <a:gd name="T21" fmla="*/ 8 h 39"/>
                <a:gd name="T22" fmla="*/ 8 w 27"/>
                <a:gd name="T23" fmla="*/ 8 h 39"/>
                <a:gd name="T24" fmla="*/ 7 w 27"/>
                <a:gd name="T25" fmla="*/ 7 h 39"/>
                <a:gd name="T26" fmla="*/ 6 w 27"/>
                <a:gd name="T27" fmla="*/ 4 h 39"/>
                <a:gd name="T28" fmla="*/ 2 w 27"/>
                <a:gd name="T29" fmla="*/ 36 h 39"/>
                <a:gd name="T30" fmla="*/ 0 w 27"/>
                <a:gd name="T31" fmla="*/ 36 h 39"/>
                <a:gd name="T32" fmla="*/ 5 w 27"/>
                <a:gd name="T33" fmla="*/ 0 h 39"/>
                <a:gd name="T34" fmla="*/ 5 w 27"/>
                <a:gd name="T35" fmla="*/ 0 h 39"/>
                <a:gd name="T36" fmla="*/ 6 w 27"/>
                <a:gd name="T37" fmla="*/ 0 h 39"/>
                <a:gd name="T38" fmla="*/ 8 w 27"/>
                <a:gd name="T39" fmla="*/ 5 h 39"/>
                <a:gd name="T40" fmla="*/ 11 w 27"/>
                <a:gd name="T41" fmla="*/ 1 h 39"/>
                <a:gd name="T42" fmla="*/ 12 w 27"/>
                <a:gd name="T43" fmla="*/ 1 h 39"/>
                <a:gd name="T44" fmla="*/ 13 w 27"/>
                <a:gd name="T45" fmla="*/ 2 h 39"/>
                <a:gd name="T46" fmla="*/ 15 w 27"/>
                <a:gd name="T47" fmla="*/ 7 h 39"/>
                <a:gd name="T48" fmla="*/ 18 w 27"/>
                <a:gd name="T49" fmla="*/ 3 h 39"/>
                <a:gd name="T50" fmla="*/ 19 w 27"/>
                <a:gd name="T51" fmla="*/ 3 h 39"/>
                <a:gd name="T52" fmla="*/ 20 w 27"/>
                <a:gd name="T53" fmla="*/ 3 h 39"/>
                <a:gd name="T54" fmla="*/ 22 w 27"/>
                <a:gd name="T55" fmla="*/ 9 h 39"/>
                <a:gd name="T56" fmla="*/ 26 w 27"/>
                <a:gd name="T57" fmla="*/ 4 h 39"/>
                <a:gd name="T58" fmla="*/ 27 w 27"/>
                <a:gd name="T59" fmla="*/ 4 h 39"/>
                <a:gd name="T60" fmla="*/ 27 w 27"/>
                <a:gd name="T61" fmla="*/ 5 h 39"/>
                <a:gd name="T62" fmla="*/ 17 w 27"/>
                <a:gd name="T63" fmla="*/ 39 h 39"/>
                <a:gd name="T64" fmla="*/ 16 w 27"/>
                <a:gd name="T6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39">
                  <a:moveTo>
                    <a:pt x="16" y="39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16" y="3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šḷíḓe"/>
            <p:cNvSpPr/>
            <p:nvPr/>
          </p:nvSpPr>
          <p:spPr bwMode="auto">
            <a:xfrm>
              <a:off x="11857230" y="1826796"/>
              <a:ext cx="42530" cy="38481"/>
            </a:xfrm>
            <a:custGeom>
              <a:avLst/>
              <a:gdLst>
                <a:gd name="T0" fmla="*/ 25 w 28"/>
                <a:gd name="T1" fmla="*/ 18 h 26"/>
                <a:gd name="T2" fmla="*/ 25 w 28"/>
                <a:gd name="T3" fmla="*/ 17 h 26"/>
                <a:gd name="T4" fmla="*/ 25 w 28"/>
                <a:gd name="T5" fmla="*/ 17 h 26"/>
                <a:gd name="T6" fmla="*/ 28 w 28"/>
                <a:gd name="T7" fmla="*/ 6 h 26"/>
                <a:gd name="T8" fmla="*/ 26 w 28"/>
                <a:gd name="T9" fmla="*/ 5 h 26"/>
                <a:gd name="T10" fmla="*/ 5 w 28"/>
                <a:gd name="T11" fmla="*/ 1 h 26"/>
                <a:gd name="T12" fmla="*/ 3 w 28"/>
                <a:gd name="T13" fmla="*/ 1 h 26"/>
                <a:gd name="T14" fmla="*/ 1 w 28"/>
                <a:gd name="T15" fmla="*/ 12 h 26"/>
                <a:gd name="T16" fmla="*/ 1 w 28"/>
                <a:gd name="T17" fmla="*/ 12 h 26"/>
                <a:gd name="T18" fmla="*/ 1 w 28"/>
                <a:gd name="T19" fmla="*/ 13 h 26"/>
                <a:gd name="T20" fmla="*/ 1 w 28"/>
                <a:gd name="T21" fmla="*/ 13 h 26"/>
                <a:gd name="T22" fmla="*/ 1 w 28"/>
                <a:gd name="T23" fmla="*/ 13 h 26"/>
                <a:gd name="T24" fmla="*/ 9 w 28"/>
                <a:gd name="T25" fmla="*/ 24 h 26"/>
                <a:gd name="T26" fmla="*/ 13 w 28"/>
                <a:gd name="T27" fmla="*/ 25 h 26"/>
                <a:gd name="T28" fmla="*/ 25 w 28"/>
                <a:gd name="T29" fmla="*/ 18 h 26"/>
                <a:gd name="T30" fmla="*/ 25 w 28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6">
                  <a:moveTo>
                    <a:pt x="25" y="1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5"/>
                    <a:pt x="26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4" y="23"/>
                    <a:pt x="9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8" y="26"/>
                    <a:pt x="24" y="23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śḻiḋê"/>
            <p:cNvSpPr/>
            <p:nvPr/>
          </p:nvSpPr>
          <p:spPr bwMode="auto">
            <a:xfrm>
              <a:off x="11849129" y="1739710"/>
              <a:ext cx="87086" cy="99239"/>
            </a:xfrm>
            <a:custGeom>
              <a:avLst/>
              <a:gdLst>
                <a:gd name="T0" fmla="*/ 55 w 58"/>
                <a:gd name="T1" fmla="*/ 37 h 66"/>
                <a:gd name="T2" fmla="*/ 34 w 58"/>
                <a:gd name="T3" fmla="*/ 4 h 66"/>
                <a:gd name="T4" fmla="*/ 2 w 58"/>
                <a:gd name="T5" fmla="*/ 26 h 66"/>
                <a:gd name="T6" fmla="*/ 3 w 58"/>
                <a:gd name="T7" fmla="*/ 42 h 66"/>
                <a:gd name="T8" fmla="*/ 3 w 58"/>
                <a:gd name="T9" fmla="*/ 42 h 66"/>
                <a:gd name="T10" fmla="*/ 8 w 58"/>
                <a:gd name="T11" fmla="*/ 60 h 66"/>
                <a:gd name="T12" fmla="*/ 34 w 58"/>
                <a:gd name="T13" fmla="*/ 66 h 66"/>
                <a:gd name="T14" fmla="*/ 47 w 58"/>
                <a:gd name="T15" fmla="*/ 51 h 66"/>
                <a:gd name="T16" fmla="*/ 47 w 58"/>
                <a:gd name="T17" fmla="*/ 51 h 66"/>
                <a:gd name="T18" fmla="*/ 55 w 58"/>
                <a:gd name="T1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66">
                  <a:moveTo>
                    <a:pt x="55" y="37"/>
                  </a:moveTo>
                  <a:cubicBezTo>
                    <a:pt x="58" y="22"/>
                    <a:pt x="49" y="7"/>
                    <a:pt x="34" y="4"/>
                  </a:cubicBezTo>
                  <a:cubicBezTo>
                    <a:pt x="19" y="0"/>
                    <a:pt x="5" y="10"/>
                    <a:pt x="2" y="26"/>
                  </a:cubicBezTo>
                  <a:cubicBezTo>
                    <a:pt x="0" y="31"/>
                    <a:pt x="1" y="37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51" y="48"/>
                    <a:pt x="53" y="43"/>
                    <a:pt x="5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ŝ1iďè"/>
            <p:cNvSpPr/>
            <p:nvPr/>
          </p:nvSpPr>
          <p:spPr bwMode="auto">
            <a:xfrm>
              <a:off x="11867357" y="1782240"/>
              <a:ext cx="40505" cy="54683"/>
            </a:xfrm>
            <a:custGeom>
              <a:avLst/>
              <a:gdLst>
                <a:gd name="T0" fmla="*/ 2 w 20"/>
                <a:gd name="T1" fmla="*/ 25 h 27"/>
                <a:gd name="T2" fmla="*/ 5 w 20"/>
                <a:gd name="T3" fmla="*/ 2 h 27"/>
                <a:gd name="T4" fmla="*/ 6 w 20"/>
                <a:gd name="T5" fmla="*/ 5 h 27"/>
                <a:gd name="T6" fmla="*/ 6 w 20"/>
                <a:gd name="T7" fmla="*/ 5 h 27"/>
                <a:gd name="T8" fmla="*/ 7 w 20"/>
                <a:gd name="T9" fmla="*/ 5 h 27"/>
                <a:gd name="T10" fmla="*/ 9 w 20"/>
                <a:gd name="T11" fmla="*/ 2 h 27"/>
                <a:gd name="T12" fmla="*/ 11 w 20"/>
                <a:gd name="T13" fmla="*/ 6 h 27"/>
                <a:gd name="T14" fmla="*/ 11 w 20"/>
                <a:gd name="T15" fmla="*/ 7 h 27"/>
                <a:gd name="T16" fmla="*/ 11 w 20"/>
                <a:gd name="T17" fmla="*/ 7 h 27"/>
                <a:gd name="T18" fmla="*/ 14 w 20"/>
                <a:gd name="T19" fmla="*/ 4 h 27"/>
                <a:gd name="T20" fmla="*/ 14 w 20"/>
                <a:gd name="T21" fmla="*/ 7 h 27"/>
                <a:gd name="T22" fmla="*/ 15 w 20"/>
                <a:gd name="T23" fmla="*/ 8 h 27"/>
                <a:gd name="T24" fmla="*/ 16 w 20"/>
                <a:gd name="T25" fmla="*/ 8 h 27"/>
                <a:gd name="T26" fmla="*/ 17 w 20"/>
                <a:gd name="T27" fmla="*/ 5 h 27"/>
                <a:gd name="T28" fmla="*/ 11 w 20"/>
                <a:gd name="T29" fmla="*/ 27 h 27"/>
                <a:gd name="T30" fmla="*/ 12 w 20"/>
                <a:gd name="T31" fmla="*/ 27 h 27"/>
                <a:gd name="T32" fmla="*/ 20 w 20"/>
                <a:gd name="T33" fmla="*/ 4 h 27"/>
                <a:gd name="T34" fmla="*/ 19 w 20"/>
                <a:gd name="T35" fmla="*/ 3 h 27"/>
                <a:gd name="T36" fmla="*/ 18 w 20"/>
                <a:gd name="T37" fmla="*/ 3 h 27"/>
                <a:gd name="T38" fmla="*/ 15 w 20"/>
                <a:gd name="T39" fmla="*/ 6 h 27"/>
                <a:gd name="T40" fmla="*/ 15 w 20"/>
                <a:gd name="T41" fmla="*/ 2 h 27"/>
                <a:gd name="T42" fmla="*/ 14 w 20"/>
                <a:gd name="T43" fmla="*/ 2 h 27"/>
                <a:gd name="T44" fmla="*/ 14 w 20"/>
                <a:gd name="T45" fmla="*/ 2 h 27"/>
                <a:gd name="T46" fmla="*/ 11 w 20"/>
                <a:gd name="T47" fmla="*/ 5 h 27"/>
                <a:gd name="T48" fmla="*/ 10 w 20"/>
                <a:gd name="T49" fmla="*/ 1 h 27"/>
                <a:gd name="T50" fmla="*/ 9 w 20"/>
                <a:gd name="T51" fmla="*/ 1 h 27"/>
                <a:gd name="T52" fmla="*/ 9 w 20"/>
                <a:gd name="T53" fmla="*/ 1 h 27"/>
                <a:gd name="T54" fmla="*/ 6 w 20"/>
                <a:gd name="T55" fmla="*/ 4 h 27"/>
                <a:gd name="T56" fmla="*/ 5 w 20"/>
                <a:gd name="T57" fmla="*/ 0 h 27"/>
                <a:gd name="T58" fmla="*/ 4 w 20"/>
                <a:gd name="T59" fmla="*/ 0 h 27"/>
                <a:gd name="T60" fmla="*/ 4 w 20"/>
                <a:gd name="T61" fmla="*/ 0 h 27"/>
                <a:gd name="T62" fmla="*/ 0 w 20"/>
                <a:gd name="T63" fmla="*/ 24 h 27"/>
                <a:gd name="T64" fmla="*/ 2 w 20"/>
                <a:gd name="T6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7">
                  <a:moveTo>
                    <a:pt x="2" y="25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7" y="5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5" y="6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6" y="4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4"/>
                  </a:lnTo>
                  <a:lnTo>
                    <a:pt x="2" y="25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i$ḷïdè"/>
            <p:cNvSpPr/>
            <p:nvPr/>
          </p:nvSpPr>
          <p:spPr bwMode="auto">
            <a:xfrm>
              <a:off x="11606096" y="1636420"/>
              <a:ext cx="105314" cy="319993"/>
            </a:xfrm>
            <a:custGeom>
              <a:avLst/>
              <a:gdLst>
                <a:gd name="T0" fmla="*/ 13 w 70"/>
                <a:gd name="T1" fmla="*/ 211 h 212"/>
                <a:gd name="T2" fmla="*/ 13 w 70"/>
                <a:gd name="T3" fmla="*/ 211 h 212"/>
                <a:gd name="T4" fmla="*/ 2 w 70"/>
                <a:gd name="T5" fmla="*/ 194 h 212"/>
                <a:gd name="T6" fmla="*/ 41 w 70"/>
                <a:gd name="T7" fmla="*/ 12 h 212"/>
                <a:gd name="T8" fmla="*/ 58 w 70"/>
                <a:gd name="T9" fmla="*/ 2 h 212"/>
                <a:gd name="T10" fmla="*/ 58 w 70"/>
                <a:gd name="T11" fmla="*/ 2 h 212"/>
                <a:gd name="T12" fmla="*/ 69 w 70"/>
                <a:gd name="T13" fmla="*/ 18 h 212"/>
                <a:gd name="T14" fmla="*/ 29 w 70"/>
                <a:gd name="T15" fmla="*/ 200 h 212"/>
                <a:gd name="T16" fmla="*/ 13 w 70"/>
                <a:gd name="T17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212">
                  <a:moveTo>
                    <a:pt x="13" y="211"/>
                  </a:moveTo>
                  <a:cubicBezTo>
                    <a:pt x="13" y="211"/>
                    <a:pt x="13" y="211"/>
                    <a:pt x="13" y="211"/>
                  </a:cubicBezTo>
                  <a:cubicBezTo>
                    <a:pt x="5" y="209"/>
                    <a:pt x="0" y="202"/>
                    <a:pt x="2" y="194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5"/>
                    <a:pt x="50" y="0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5" y="3"/>
                    <a:pt x="70" y="11"/>
                    <a:pt x="69" y="18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8" y="208"/>
                    <a:pt x="20" y="212"/>
                    <a:pt x="13" y="211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îşlïḓé"/>
            <p:cNvSpPr/>
            <p:nvPr/>
          </p:nvSpPr>
          <p:spPr bwMode="auto">
            <a:xfrm>
              <a:off x="11478504" y="1950338"/>
              <a:ext cx="259235" cy="222780"/>
            </a:xfrm>
            <a:custGeom>
              <a:avLst/>
              <a:gdLst>
                <a:gd name="T0" fmla="*/ 101 w 128"/>
                <a:gd name="T1" fmla="*/ 110 h 110"/>
                <a:gd name="T2" fmla="*/ 128 w 128"/>
                <a:gd name="T3" fmla="*/ 25 h 110"/>
                <a:gd name="T4" fmla="*/ 69 w 128"/>
                <a:gd name="T5" fmla="*/ 12 h 110"/>
                <a:gd name="T6" fmla="*/ 11 w 128"/>
                <a:gd name="T7" fmla="*/ 0 h 110"/>
                <a:gd name="T8" fmla="*/ 0 w 128"/>
                <a:gd name="T9" fmla="*/ 88 h 110"/>
                <a:gd name="T10" fmla="*/ 101 w 128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10">
                  <a:moveTo>
                    <a:pt x="101" y="110"/>
                  </a:moveTo>
                  <a:lnTo>
                    <a:pt x="128" y="25"/>
                  </a:lnTo>
                  <a:lnTo>
                    <a:pt x="69" y="12"/>
                  </a:lnTo>
                  <a:lnTo>
                    <a:pt x="11" y="0"/>
                  </a:lnTo>
                  <a:lnTo>
                    <a:pt x="0" y="88"/>
                  </a:lnTo>
                  <a:lnTo>
                    <a:pt x="10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ŝḻiḓè"/>
            <p:cNvSpPr/>
            <p:nvPr/>
          </p:nvSpPr>
          <p:spPr bwMode="auto">
            <a:xfrm>
              <a:off x="11496731" y="1950338"/>
              <a:ext cx="241007" cy="78986"/>
            </a:xfrm>
            <a:custGeom>
              <a:avLst/>
              <a:gdLst>
                <a:gd name="T0" fmla="*/ 115 w 119"/>
                <a:gd name="T1" fmla="*/ 39 h 39"/>
                <a:gd name="T2" fmla="*/ 119 w 119"/>
                <a:gd name="T3" fmla="*/ 25 h 39"/>
                <a:gd name="T4" fmla="*/ 60 w 119"/>
                <a:gd name="T5" fmla="*/ 12 h 39"/>
                <a:gd name="T6" fmla="*/ 2 w 119"/>
                <a:gd name="T7" fmla="*/ 0 h 39"/>
                <a:gd name="T8" fmla="*/ 0 w 119"/>
                <a:gd name="T9" fmla="*/ 15 h 39"/>
                <a:gd name="T10" fmla="*/ 115 w 119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39">
                  <a:moveTo>
                    <a:pt x="115" y="39"/>
                  </a:moveTo>
                  <a:lnTo>
                    <a:pt x="119" y="25"/>
                  </a:lnTo>
                  <a:lnTo>
                    <a:pt x="60" y="12"/>
                  </a:lnTo>
                  <a:lnTo>
                    <a:pt x="2" y="0"/>
                  </a:lnTo>
                  <a:lnTo>
                    <a:pt x="0" y="15"/>
                  </a:lnTo>
                  <a:lnTo>
                    <a:pt x="115" y="39"/>
                  </a:lnTo>
                  <a:close/>
                </a:path>
              </a:pathLst>
            </a:custGeom>
            <a:solidFill>
              <a:srgbClr val="635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ṧlïḍè"/>
            <p:cNvSpPr/>
            <p:nvPr/>
          </p:nvSpPr>
          <p:spPr bwMode="auto">
            <a:xfrm>
              <a:off x="11490656" y="1883504"/>
              <a:ext cx="267336" cy="137719"/>
            </a:xfrm>
            <a:custGeom>
              <a:avLst/>
              <a:gdLst>
                <a:gd name="T0" fmla="*/ 162 w 177"/>
                <a:gd name="T1" fmla="*/ 91 h 91"/>
                <a:gd name="T2" fmla="*/ 3 w 177"/>
                <a:gd name="T3" fmla="*/ 56 h 91"/>
                <a:gd name="T4" fmla="*/ 0 w 177"/>
                <a:gd name="T5" fmla="*/ 52 h 91"/>
                <a:gd name="T6" fmla="*/ 11 w 177"/>
                <a:gd name="T7" fmla="*/ 4 h 91"/>
                <a:gd name="T8" fmla="*/ 15 w 177"/>
                <a:gd name="T9" fmla="*/ 1 h 91"/>
                <a:gd name="T10" fmla="*/ 174 w 177"/>
                <a:gd name="T11" fmla="*/ 35 h 91"/>
                <a:gd name="T12" fmla="*/ 177 w 177"/>
                <a:gd name="T13" fmla="*/ 40 h 91"/>
                <a:gd name="T14" fmla="*/ 166 w 177"/>
                <a:gd name="T15" fmla="*/ 88 h 91"/>
                <a:gd name="T16" fmla="*/ 162 w 1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91">
                  <a:moveTo>
                    <a:pt x="162" y="91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1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6" y="36"/>
                    <a:pt x="177" y="38"/>
                    <a:pt x="177" y="40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90"/>
                    <a:pt x="164" y="91"/>
                    <a:pt x="162" y="91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š1îḋè"/>
            <p:cNvSpPr/>
            <p:nvPr/>
          </p:nvSpPr>
          <p:spPr bwMode="auto">
            <a:xfrm>
              <a:off x="11168637" y="2165017"/>
              <a:ext cx="70884" cy="168098"/>
            </a:xfrm>
            <a:custGeom>
              <a:avLst/>
              <a:gdLst>
                <a:gd name="T0" fmla="*/ 17 w 35"/>
                <a:gd name="T1" fmla="*/ 83 h 83"/>
                <a:gd name="T2" fmla="*/ 0 w 35"/>
                <a:gd name="T3" fmla="*/ 79 h 83"/>
                <a:gd name="T4" fmla="*/ 17 w 35"/>
                <a:gd name="T5" fmla="*/ 0 h 83"/>
                <a:gd name="T6" fmla="*/ 35 w 35"/>
                <a:gd name="T7" fmla="*/ 4 h 83"/>
                <a:gd name="T8" fmla="*/ 17 w 35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3">
                  <a:moveTo>
                    <a:pt x="17" y="83"/>
                  </a:moveTo>
                  <a:lnTo>
                    <a:pt x="0" y="79"/>
                  </a:lnTo>
                  <a:lnTo>
                    <a:pt x="17" y="0"/>
                  </a:lnTo>
                  <a:lnTo>
                    <a:pt x="35" y="4"/>
                  </a:lnTo>
                  <a:lnTo>
                    <a:pt x="17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ṩlíḋe"/>
            <p:cNvSpPr/>
            <p:nvPr/>
          </p:nvSpPr>
          <p:spPr bwMode="auto">
            <a:xfrm>
              <a:off x="11211168" y="2205523"/>
              <a:ext cx="99238" cy="143795"/>
            </a:xfrm>
            <a:custGeom>
              <a:avLst/>
              <a:gdLst>
                <a:gd name="T0" fmla="*/ 49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0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6 h 96"/>
                <a:gd name="T14" fmla="*/ 18 w 66"/>
                <a:gd name="T15" fmla="*/ 0 h 96"/>
                <a:gd name="T16" fmla="*/ 39 w 66"/>
                <a:gd name="T17" fmla="*/ 4 h 96"/>
                <a:gd name="T18" fmla="*/ 39 w 66"/>
                <a:gd name="T19" fmla="*/ 7 h 96"/>
                <a:gd name="T20" fmla="*/ 53 w 66"/>
                <a:gd name="T21" fmla="*/ 7 h 96"/>
                <a:gd name="T22" fmla="*/ 62 w 66"/>
                <a:gd name="T23" fmla="*/ 12 h 96"/>
                <a:gd name="T24" fmla="*/ 65 w 66"/>
                <a:gd name="T25" fmla="*/ 22 h 96"/>
                <a:gd name="T26" fmla="*/ 49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49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5"/>
                    <a:pt x="53" y="7"/>
                  </a:cubicBezTo>
                  <a:cubicBezTo>
                    <a:pt x="56" y="7"/>
                    <a:pt x="60" y="9"/>
                    <a:pt x="62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ïŝḻíḓê"/>
            <p:cNvSpPr/>
            <p:nvPr/>
          </p:nvSpPr>
          <p:spPr bwMode="auto">
            <a:xfrm>
              <a:off x="11292179" y="2221725"/>
              <a:ext cx="101264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4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8 w 66"/>
                <a:gd name="T15" fmla="*/ 0 h 97"/>
                <a:gd name="T16" fmla="*/ 39 w 66"/>
                <a:gd name="T17" fmla="*/ 5 h 97"/>
                <a:gd name="T18" fmla="*/ 39 w 66"/>
                <a:gd name="T19" fmla="*/ 8 h 97"/>
                <a:gd name="T20" fmla="*/ 52 w 66"/>
                <a:gd name="T21" fmla="*/ 7 h 97"/>
                <a:gd name="T22" fmla="*/ 62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1"/>
                    <a:pt x="43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2" y="7"/>
                  </a:cubicBezTo>
                  <a:cubicBezTo>
                    <a:pt x="56" y="8"/>
                    <a:pt x="60" y="10"/>
                    <a:pt x="62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$ļíḍé"/>
            <p:cNvSpPr/>
            <p:nvPr/>
          </p:nvSpPr>
          <p:spPr bwMode="auto">
            <a:xfrm>
              <a:off x="11375215" y="2239952"/>
              <a:ext cx="97213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7 h 95"/>
                <a:gd name="T4" fmla="*/ 43 w 65"/>
                <a:gd name="T5" fmla="*/ 4 h 95"/>
                <a:gd name="T6" fmla="*/ 59 w 65"/>
                <a:gd name="T7" fmla="*/ 12 h 95"/>
                <a:gd name="T8" fmla="*/ 64 w 65"/>
                <a:gd name="T9" fmla="*/ 27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5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1 h 95"/>
                <a:gd name="T24" fmla="*/ 24 w 65"/>
                <a:gd name="T25" fmla="*/ 73 h 95"/>
                <a:gd name="T26" fmla="*/ 27 w 65"/>
                <a:gd name="T27" fmla="*/ 78 h 95"/>
                <a:gd name="T28" fmla="*/ 31 w 65"/>
                <a:gd name="T2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49" y="5"/>
                    <a:pt x="55" y="8"/>
                    <a:pt x="59" y="12"/>
                  </a:cubicBezTo>
                  <a:cubicBezTo>
                    <a:pt x="63" y="16"/>
                    <a:pt x="65" y="21"/>
                    <a:pt x="64" y="2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5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6" y="18"/>
                    <a:pt x="35" y="21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sḻîḍe"/>
            <p:cNvSpPr/>
            <p:nvPr/>
          </p:nvSpPr>
          <p:spPr bwMode="auto">
            <a:xfrm>
              <a:off x="11476478" y="2256154"/>
              <a:ext cx="89112" cy="143795"/>
            </a:xfrm>
            <a:custGeom>
              <a:avLst/>
              <a:gdLst>
                <a:gd name="T0" fmla="*/ 44 w 44"/>
                <a:gd name="T1" fmla="*/ 9 h 71"/>
                <a:gd name="T2" fmla="*/ 18 w 44"/>
                <a:gd name="T3" fmla="*/ 71 h 71"/>
                <a:gd name="T4" fmla="*/ 0 w 44"/>
                <a:gd name="T5" fmla="*/ 66 h 71"/>
                <a:gd name="T6" fmla="*/ 2 w 44"/>
                <a:gd name="T7" fmla="*/ 0 h 71"/>
                <a:gd name="T8" fmla="*/ 17 w 44"/>
                <a:gd name="T9" fmla="*/ 4 h 71"/>
                <a:gd name="T10" fmla="*/ 14 w 44"/>
                <a:gd name="T11" fmla="*/ 42 h 71"/>
                <a:gd name="T12" fmla="*/ 28 w 44"/>
                <a:gd name="T13" fmla="*/ 6 h 71"/>
                <a:gd name="T14" fmla="*/ 44 w 44"/>
                <a:gd name="T15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1">
                  <a:moveTo>
                    <a:pt x="44" y="9"/>
                  </a:moveTo>
                  <a:lnTo>
                    <a:pt x="18" y="71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7" y="4"/>
                  </a:lnTo>
                  <a:lnTo>
                    <a:pt x="14" y="42"/>
                  </a:lnTo>
                  <a:lnTo>
                    <a:pt x="28" y="6"/>
                  </a:lnTo>
                  <a:lnTo>
                    <a:pt x="44" y="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iśḷíde"/>
            <p:cNvSpPr/>
            <p:nvPr/>
          </p:nvSpPr>
          <p:spPr bwMode="auto">
            <a:xfrm>
              <a:off x="11541287" y="2278432"/>
              <a:ext cx="101264" cy="143795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7 h 95"/>
                <a:gd name="T6" fmla="*/ 17 w 66"/>
                <a:gd name="T7" fmla="*/ 89 h 95"/>
                <a:gd name="T8" fmla="*/ 2 w 66"/>
                <a:gd name="T9" fmla="*/ 72 h 95"/>
                <a:gd name="T10" fmla="*/ 6 w 66"/>
                <a:gd name="T11" fmla="*/ 54 h 95"/>
                <a:gd name="T12" fmla="*/ 12 w 66"/>
                <a:gd name="T13" fmla="*/ 45 h 95"/>
                <a:gd name="T14" fmla="*/ 31 w 66"/>
                <a:gd name="T15" fmla="*/ 38 h 95"/>
                <a:gd name="T16" fmla="*/ 40 w 66"/>
                <a:gd name="T17" fmla="*/ 34 h 95"/>
                <a:gd name="T18" fmla="*/ 43 w 66"/>
                <a:gd name="T19" fmla="*/ 21 h 95"/>
                <a:gd name="T20" fmla="*/ 40 w 66"/>
                <a:gd name="T21" fmla="*/ 16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2 w 66"/>
                <a:gd name="T29" fmla="*/ 32 h 95"/>
                <a:gd name="T30" fmla="*/ 15 w 66"/>
                <a:gd name="T31" fmla="*/ 15 h 95"/>
                <a:gd name="T32" fmla="*/ 44 w 66"/>
                <a:gd name="T33" fmla="*/ 3 h 95"/>
                <a:gd name="T34" fmla="*/ 64 w 66"/>
                <a:gd name="T35" fmla="*/ 26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2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29" y="90"/>
                    <a:pt x="24" y="90"/>
                    <a:pt x="17" y="89"/>
                  </a:cubicBezTo>
                  <a:cubicBezTo>
                    <a:pt x="5" y="86"/>
                    <a:pt x="0" y="81"/>
                    <a:pt x="2" y="7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1"/>
                    <a:pt x="9" y="48"/>
                    <a:pt x="12" y="45"/>
                  </a:cubicBezTo>
                  <a:cubicBezTo>
                    <a:pt x="16" y="43"/>
                    <a:pt x="22" y="41"/>
                    <a:pt x="31" y="38"/>
                  </a:cubicBezTo>
                  <a:cubicBezTo>
                    <a:pt x="37" y="37"/>
                    <a:pt x="40" y="35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8"/>
                    <a:pt x="42" y="17"/>
                    <a:pt x="40" y="16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2" y="34"/>
                    <a:pt x="32" y="35"/>
                    <a:pt x="32" y="3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3"/>
                  </a:cubicBezTo>
                  <a:cubicBezTo>
                    <a:pt x="60" y="7"/>
                    <a:pt x="66" y="14"/>
                    <a:pt x="64" y="26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5"/>
                    <a:pt x="25" y="77"/>
                    <a:pt x="27" y="77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šḷïḍe"/>
            <p:cNvSpPr/>
            <p:nvPr/>
          </p:nvSpPr>
          <p:spPr bwMode="auto">
            <a:xfrm>
              <a:off x="11640526" y="2270331"/>
              <a:ext cx="72910" cy="166072"/>
            </a:xfrm>
            <a:custGeom>
              <a:avLst/>
              <a:gdLst>
                <a:gd name="T0" fmla="*/ 31 w 48"/>
                <a:gd name="T1" fmla="*/ 111 h 111"/>
                <a:gd name="T2" fmla="*/ 17 w 48"/>
                <a:gd name="T3" fmla="*/ 108 h 111"/>
                <a:gd name="T4" fmla="*/ 1 w 48"/>
                <a:gd name="T5" fmla="*/ 100 h 111"/>
                <a:gd name="T6" fmla="*/ 2 w 48"/>
                <a:gd name="T7" fmla="*/ 83 h 111"/>
                <a:gd name="T8" fmla="*/ 13 w 48"/>
                <a:gd name="T9" fmla="*/ 30 h 111"/>
                <a:gd name="T10" fmla="*/ 4 w 48"/>
                <a:gd name="T11" fmla="*/ 28 h 111"/>
                <a:gd name="T12" fmla="*/ 7 w 48"/>
                <a:gd name="T13" fmla="*/ 16 h 111"/>
                <a:gd name="T14" fmla="*/ 16 w 48"/>
                <a:gd name="T15" fmla="*/ 18 h 111"/>
                <a:gd name="T16" fmla="*/ 20 w 48"/>
                <a:gd name="T17" fmla="*/ 0 h 111"/>
                <a:gd name="T18" fmla="*/ 41 w 48"/>
                <a:gd name="T19" fmla="*/ 5 h 111"/>
                <a:gd name="T20" fmla="*/ 37 w 48"/>
                <a:gd name="T21" fmla="*/ 22 h 111"/>
                <a:gd name="T22" fmla="*/ 48 w 48"/>
                <a:gd name="T23" fmla="*/ 25 h 111"/>
                <a:gd name="T24" fmla="*/ 46 w 48"/>
                <a:gd name="T25" fmla="*/ 37 h 111"/>
                <a:gd name="T26" fmla="*/ 34 w 48"/>
                <a:gd name="T27" fmla="*/ 35 h 111"/>
                <a:gd name="T28" fmla="*/ 23 w 48"/>
                <a:gd name="T29" fmla="*/ 87 h 111"/>
                <a:gd name="T30" fmla="*/ 24 w 48"/>
                <a:gd name="T31" fmla="*/ 93 h 111"/>
                <a:gd name="T32" fmla="*/ 34 w 48"/>
                <a:gd name="T33" fmla="*/ 96 h 111"/>
                <a:gd name="T34" fmla="*/ 31 w 48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1">
                  <a:moveTo>
                    <a:pt x="31" y="111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6"/>
                    <a:pt x="2" y="103"/>
                    <a:pt x="1" y="100"/>
                  </a:cubicBezTo>
                  <a:cubicBezTo>
                    <a:pt x="0" y="97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2" y="90"/>
                    <a:pt x="23" y="92"/>
                    <a:pt x="24" y="93"/>
                  </a:cubicBezTo>
                  <a:cubicBezTo>
                    <a:pt x="25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$ľîḋe"/>
            <p:cNvSpPr/>
            <p:nvPr/>
          </p:nvSpPr>
          <p:spPr bwMode="auto">
            <a:xfrm>
              <a:off x="11691157" y="2278432"/>
              <a:ext cx="66833" cy="166072"/>
            </a:xfrm>
            <a:custGeom>
              <a:avLst/>
              <a:gdLst>
                <a:gd name="T0" fmla="*/ 31 w 33"/>
                <a:gd name="T1" fmla="*/ 15 h 82"/>
                <a:gd name="T2" fmla="*/ 15 w 33"/>
                <a:gd name="T3" fmla="*/ 11 h 82"/>
                <a:gd name="T4" fmla="*/ 17 w 33"/>
                <a:gd name="T5" fmla="*/ 0 h 82"/>
                <a:gd name="T6" fmla="*/ 33 w 33"/>
                <a:gd name="T7" fmla="*/ 3 h 82"/>
                <a:gd name="T8" fmla="*/ 31 w 33"/>
                <a:gd name="T9" fmla="*/ 15 h 82"/>
                <a:gd name="T10" fmla="*/ 16 w 33"/>
                <a:gd name="T11" fmla="*/ 82 h 82"/>
                <a:gd name="T12" fmla="*/ 0 w 33"/>
                <a:gd name="T13" fmla="*/ 78 h 82"/>
                <a:gd name="T14" fmla="*/ 14 w 33"/>
                <a:gd name="T15" fmla="*/ 15 h 82"/>
                <a:gd name="T16" fmla="*/ 30 w 33"/>
                <a:gd name="T17" fmla="*/ 18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1" y="15"/>
                  </a:moveTo>
                  <a:lnTo>
                    <a:pt x="15" y="11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31" y="15"/>
                  </a:lnTo>
                  <a:close/>
                  <a:moveTo>
                    <a:pt x="16" y="82"/>
                  </a:moveTo>
                  <a:lnTo>
                    <a:pt x="0" y="78"/>
                  </a:lnTo>
                  <a:lnTo>
                    <a:pt x="14" y="15"/>
                  </a:lnTo>
                  <a:lnTo>
                    <a:pt x="30" y="18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$1îďe"/>
            <p:cNvSpPr/>
            <p:nvPr/>
          </p:nvSpPr>
          <p:spPr bwMode="auto">
            <a:xfrm>
              <a:off x="11729638" y="2316912"/>
              <a:ext cx="99238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7 h 95"/>
                <a:gd name="T4" fmla="*/ 43 w 65"/>
                <a:gd name="T5" fmla="*/ 4 h 95"/>
                <a:gd name="T6" fmla="*/ 59 w 65"/>
                <a:gd name="T7" fmla="*/ 12 h 95"/>
                <a:gd name="T8" fmla="*/ 64 w 65"/>
                <a:gd name="T9" fmla="*/ 27 h 95"/>
                <a:gd name="T10" fmla="*/ 52 w 65"/>
                <a:gd name="T11" fmla="*/ 79 h 95"/>
                <a:gd name="T12" fmla="*/ 24 w 65"/>
                <a:gd name="T13" fmla="*/ 92 h 95"/>
                <a:gd name="T14" fmla="*/ 3 w 65"/>
                <a:gd name="T15" fmla="*/ 68 h 95"/>
                <a:gd name="T16" fmla="*/ 31 w 65"/>
                <a:gd name="T17" fmla="*/ 75 h 95"/>
                <a:gd name="T18" fmla="*/ 43 w 65"/>
                <a:gd name="T19" fmla="*/ 22 h 95"/>
                <a:gd name="T20" fmla="*/ 40 w 65"/>
                <a:gd name="T21" fmla="*/ 17 h 95"/>
                <a:gd name="T22" fmla="*/ 35 w 65"/>
                <a:gd name="T23" fmla="*/ 21 h 95"/>
                <a:gd name="T24" fmla="*/ 24 w 65"/>
                <a:gd name="T25" fmla="*/ 73 h 95"/>
                <a:gd name="T26" fmla="*/ 27 w 65"/>
                <a:gd name="T27" fmla="*/ 78 h 95"/>
                <a:gd name="T28" fmla="*/ 31 w 65"/>
                <a:gd name="T2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49" y="5"/>
                    <a:pt x="55" y="8"/>
                    <a:pt x="59" y="12"/>
                  </a:cubicBezTo>
                  <a:cubicBezTo>
                    <a:pt x="63" y="16"/>
                    <a:pt x="65" y="21"/>
                    <a:pt x="64" y="2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2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5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6" y="18"/>
                    <a:pt x="35" y="21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1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ṡľîḓe"/>
            <p:cNvSpPr/>
            <p:nvPr/>
          </p:nvSpPr>
          <p:spPr bwMode="auto">
            <a:xfrm>
              <a:off x="11810649" y="2335140"/>
              <a:ext cx="99238" cy="143795"/>
            </a:xfrm>
            <a:custGeom>
              <a:avLst/>
              <a:gdLst>
                <a:gd name="T0" fmla="*/ 49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0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6 h 96"/>
                <a:gd name="T14" fmla="*/ 18 w 66"/>
                <a:gd name="T15" fmla="*/ 0 h 96"/>
                <a:gd name="T16" fmla="*/ 39 w 66"/>
                <a:gd name="T17" fmla="*/ 4 h 96"/>
                <a:gd name="T18" fmla="*/ 39 w 66"/>
                <a:gd name="T19" fmla="*/ 7 h 96"/>
                <a:gd name="T20" fmla="*/ 53 w 66"/>
                <a:gd name="T21" fmla="*/ 7 h 96"/>
                <a:gd name="T22" fmla="*/ 62 w 66"/>
                <a:gd name="T23" fmla="*/ 12 h 96"/>
                <a:gd name="T24" fmla="*/ 65 w 66"/>
                <a:gd name="T25" fmla="*/ 22 h 96"/>
                <a:gd name="T26" fmla="*/ 49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49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7"/>
                  </a:cubicBezTo>
                  <a:cubicBezTo>
                    <a:pt x="56" y="7"/>
                    <a:pt x="60" y="9"/>
                    <a:pt x="62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ṧḻiḋe"/>
            <p:cNvSpPr/>
            <p:nvPr/>
          </p:nvSpPr>
          <p:spPr bwMode="auto">
            <a:xfrm>
              <a:off x="10741305" y="1494651"/>
              <a:ext cx="117466" cy="141769"/>
            </a:xfrm>
            <a:custGeom>
              <a:avLst/>
              <a:gdLst>
                <a:gd name="T0" fmla="*/ 58 w 58"/>
                <a:gd name="T1" fmla="*/ 57 h 70"/>
                <a:gd name="T2" fmla="*/ 36 w 58"/>
                <a:gd name="T3" fmla="*/ 70 h 70"/>
                <a:gd name="T4" fmla="*/ 0 w 58"/>
                <a:gd name="T5" fmla="*/ 14 h 70"/>
                <a:gd name="T6" fmla="*/ 21 w 58"/>
                <a:gd name="T7" fmla="*/ 0 h 70"/>
                <a:gd name="T8" fmla="*/ 58 w 58"/>
                <a:gd name="T9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0">
                  <a:moveTo>
                    <a:pt x="58" y="57"/>
                  </a:moveTo>
                  <a:lnTo>
                    <a:pt x="36" y="70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ṡḷîḋê"/>
            <p:cNvSpPr/>
            <p:nvPr/>
          </p:nvSpPr>
          <p:spPr bwMode="auto">
            <a:xfrm>
              <a:off x="10787886" y="1575662"/>
              <a:ext cx="166072" cy="204553"/>
            </a:xfrm>
            <a:custGeom>
              <a:avLst/>
              <a:gdLst>
                <a:gd name="T0" fmla="*/ 109 w 110"/>
                <a:gd name="T1" fmla="*/ 106 h 136"/>
                <a:gd name="T2" fmla="*/ 107 w 110"/>
                <a:gd name="T3" fmla="*/ 113 h 136"/>
                <a:gd name="T4" fmla="*/ 75 w 110"/>
                <a:gd name="T5" fmla="*/ 134 h 136"/>
                <a:gd name="T6" fmla="*/ 68 w 110"/>
                <a:gd name="T7" fmla="*/ 132 h 136"/>
                <a:gd name="T8" fmla="*/ 2 w 110"/>
                <a:gd name="T9" fmla="*/ 30 h 136"/>
                <a:gd name="T10" fmla="*/ 3 w 110"/>
                <a:gd name="T11" fmla="*/ 23 h 136"/>
                <a:gd name="T12" fmla="*/ 36 w 110"/>
                <a:gd name="T13" fmla="*/ 2 h 136"/>
                <a:gd name="T14" fmla="*/ 43 w 110"/>
                <a:gd name="T15" fmla="*/ 4 h 136"/>
                <a:gd name="T16" fmla="*/ 109 w 110"/>
                <a:gd name="T17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36">
                  <a:moveTo>
                    <a:pt x="109" y="106"/>
                  </a:moveTo>
                  <a:cubicBezTo>
                    <a:pt x="110" y="108"/>
                    <a:pt x="110" y="112"/>
                    <a:pt x="107" y="113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36"/>
                    <a:pt x="69" y="135"/>
                    <a:pt x="68" y="13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8"/>
                    <a:pt x="1" y="24"/>
                    <a:pt x="3" y="2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1" y="1"/>
                    <a:pt x="43" y="4"/>
                  </a:cubicBezTo>
                  <a:lnTo>
                    <a:pt x="109" y="10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şḷídè"/>
            <p:cNvSpPr/>
            <p:nvPr/>
          </p:nvSpPr>
          <p:spPr bwMode="auto">
            <a:xfrm>
              <a:off x="10510424" y="1221240"/>
              <a:ext cx="368600" cy="366575"/>
            </a:xfrm>
            <a:custGeom>
              <a:avLst/>
              <a:gdLst>
                <a:gd name="T0" fmla="*/ 64 w 244"/>
                <a:gd name="T1" fmla="*/ 32 h 244"/>
                <a:gd name="T2" fmla="*/ 32 w 244"/>
                <a:gd name="T3" fmla="*/ 180 h 244"/>
                <a:gd name="T4" fmla="*/ 180 w 244"/>
                <a:gd name="T5" fmla="*/ 212 h 244"/>
                <a:gd name="T6" fmla="*/ 212 w 244"/>
                <a:gd name="T7" fmla="*/ 64 h 244"/>
                <a:gd name="T8" fmla="*/ 64 w 244"/>
                <a:gd name="T9" fmla="*/ 32 h 244"/>
                <a:gd name="T10" fmla="*/ 165 w 244"/>
                <a:gd name="T11" fmla="*/ 188 h 244"/>
                <a:gd name="T12" fmla="*/ 56 w 244"/>
                <a:gd name="T13" fmla="*/ 165 h 244"/>
                <a:gd name="T14" fmla="*/ 79 w 244"/>
                <a:gd name="T15" fmla="*/ 56 h 244"/>
                <a:gd name="T16" fmla="*/ 188 w 244"/>
                <a:gd name="T17" fmla="*/ 80 h 244"/>
                <a:gd name="T18" fmla="*/ 165 w 244"/>
                <a:gd name="T19" fmla="*/ 18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244">
                  <a:moveTo>
                    <a:pt x="64" y="32"/>
                  </a:moveTo>
                  <a:cubicBezTo>
                    <a:pt x="14" y="64"/>
                    <a:pt x="0" y="130"/>
                    <a:pt x="32" y="180"/>
                  </a:cubicBezTo>
                  <a:cubicBezTo>
                    <a:pt x="64" y="230"/>
                    <a:pt x="130" y="244"/>
                    <a:pt x="180" y="212"/>
                  </a:cubicBezTo>
                  <a:cubicBezTo>
                    <a:pt x="230" y="180"/>
                    <a:pt x="244" y="114"/>
                    <a:pt x="212" y="64"/>
                  </a:cubicBezTo>
                  <a:cubicBezTo>
                    <a:pt x="180" y="14"/>
                    <a:pt x="114" y="0"/>
                    <a:pt x="64" y="32"/>
                  </a:cubicBezTo>
                  <a:close/>
                  <a:moveTo>
                    <a:pt x="165" y="188"/>
                  </a:moveTo>
                  <a:cubicBezTo>
                    <a:pt x="128" y="212"/>
                    <a:pt x="79" y="201"/>
                    <a:pt x="56" y="165"/>
                  </a:cubicBezTo>
                  <a:cubicBezTo>
                    <a:pt x="32" y="128"/>
                    <a:pt x="43" y="80"/>
                    <a:pt x="79" y="56"/>
                  </a:cubicBezTo>
                  <a:cubicBezTo>
                    <a:pt x="116" y="32"/>
                    <a:pt x="165" y="43"/>
                    <a:pt x="188" y="80"/>
                  </a:cubicBezTo>
                  <a:cubicBezTo>
                    <a:pt x="212" y="116"/>
                    <a:pt x="201" y="165"/>
                    <a:pt x="165" y="18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śḷïdè"/>
            <p:cNvSpPr/>
            <p:nvPr/>
          </p:nvSpPr>
          <p:spPr bwMode="auto">
            <a:xfrm>
              <a:off x="10324099" y="1757937"/>
              <a:ext cx="111389" cy="178224"/>
            </a:xfrm>
            <a:custGeom>
              <a:avLst/>
              <a:gdLst>
                <a:gd name="T0" fmla="*/ 57 w 74"/>
                <a:gd name="T1" fmla="*/ 119 h 119"/>
                <a:gd name="T2" fmla="*/ 34 w 74"/>
                <a:gd name="T3" fmla="*/ 114 h 119"/>
                <a:gd name="T4" fmla="*/ 36 w 74"/>
                <a:gd name="T5" fmla="*/ 87 h 119"/>
                <a:gd name="T6" fmla="*/ 36 w 74"/>
                <a:gd name="T7" fmla="*/ 87 h 119"/>
                <a:gd name="T8" fmla="*/ 37 w 74"/>
                <a:gd name="T9" fmla="*/ 81 h 119"/>
                <a:gd name="T10" fmla="*/ 40 w 74"/>
                <a:gd name="T11" fmla="*/ 67 h 119"/>
                <a:gd name="T12" fmla="*/ 34 w 74"/>
                <a:gd name="T13" fmla="*/ 60 h 119"/>
                <a:gd name="T14" fmla="*/ 23 w 74"/>
                <a:gd name="T15" fmla="*/ 111 h 119"/>
                <a:gd name="T16" fmla="*/ 0 w 74"/>
                <a:gd name="T17" fmla="*/ 106 h 119"/>
                <a:gd name="T18" fmla="*/ 23 w 74"/>
                <a:gd name="T19" fmla="*/ 0 h 119"/>
                <a:gd name="T20" fmla="*/ 52 w 74"/>
                <a:gd name="T21" fmla="*/ 6 h 119"/>
                <a:gd name="T22" fmla="*/ 68 w 74"/>
                <a:gd name="T23" fmla="*/ 15 h 119"/>
                <a:gd name="T24" fmla="*/ 72 w 74"/>
                <a:gd name="T25" fmla="*/ 30 h 119"/>
                <a:gd name="T26" fmla="*/ 69 w 74"/>
                <a:gd name="T27" fmla="*/ 43 h 119"/>
                <a:gd name="T28" fmla="*/ 51 w 74"/>
                <a:gd name="T29" fmla="*/ 57 h 119"/>
                <a:gd name="T30" fmla="*/ 62 w 74"/>
                <a:gd name="T31" fmla="*/ 77 h 119"/>
                <a:gd name="T32" fmla="*/ 59 w 74"/>
                <a:gd name="T33" fmla="*/ 89 h 119"/>
                <a:gd name="T34" fmla="*/ 57 w 74"/>
                <a:gd name="T35" fmla="*/ 119 h 119"/>
                <a:gd name="T36" fmla="*/ 46 w 74"/>
                <a:gd name="T37" fmla="*/ 43 h 119"/>
                <a:gd name="T38" fmla="*/ 49 w 74"/>
                <a:gd name="T39" fmla="*/ 26 h 119"/>
                <a:gd name="T40" fmla="*/ 43 w 74"/>
                <a:gd name="T41" fmla="*/ 19 h 119"/>
                <a:gd name="T42" fmla="*/ 37 w 74"/>
                <a:gd name="T43" fmla="*/ 48 h 119"/>
                <a:gd name="T44" fmla="*/ 46 w 74"/>
                <a:gd name="T45" fmla="*/ 4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19">
                  <a:moveTo>
                    <a:pt x="57" y="119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2" y="110"/>
                    <a:pt x="33" y="101"/>
                    <a:pt x="36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9" y="72"/>
                    <a:pt x="40" y="68"/>
                    <a:pt x="40" y="67"/>
                  </a:cubicBezTo>
                  <a:cubicBezTo>
                    <a:pt x="41" y="64"/>
                    <a:pt x="39" y="61"/>
                    <a:pt x="34" y="60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8" y="8"/>
                    <a:pt x="64" y="11"/>
                    <a:pt x="68" y="15"/>
                  </a:cubicBezTo>
                  <a:cubicBezTo>
                    <a:pt x="72" y="19"/>
                    <a:pt x="74" y="24"/>
                    <a:pt x="72" y="30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51"/>
                    <a:pt x="62" y="56"/>
                    <a:pt x="51" y="57"/>
                  </a:cubicBezTo>
                  <a:cubicBezTo>
                    <a:pt x="61" y="61"/>
                    <a:pt x="64" y="68"/>
                    <a:pt x="62" y="77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6" y="106"/>
                    <a:pt x="55" y="116"/>
                    <a:pt x="57" y="119"/>
                  </a:cubicBezTo>
                  <a:close/>
                  <a:moveTo>
                    <a:pt x="46" y="43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50" y="22"/>
                    <a:pt x="48" y="20"/>
                    <a:pt x="43" y="1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2" y="49"/>
                    <a:pt x="45" y="47"/>
                    <a:pt x="46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ṥlîḓé"/>
            <p:cNvSpPr/>
            <p:nvPr/>
          </p:nvSpPr>
          <p:spPr bwMode="auto">
            <a:xfrm>
              <a:off x="10415235" y="1810594"/>
              <a:ext cx="101264" cy="141769"/>
            </a:xfrm>
            <a:custGeom>
              <a:avLst/>
              <a:gdLst>
                <a:gd name="T0" fmla="*/ 56 w 66"/>
                <a:gd name="T1" fmla="*/ 59 h 94"/>
                <a:gd name="T2" fmla="*/ 28 w 66"/>
                <a:gd name="T3" fmla="*/ 52 h 94"/>
                <a:gd name="T4" fmla="*/ 24 w 66"/>
                <a:gd name="T5" fmla="*/ 72 h 94"/>
                <a:gd name="T6" fmla="*/ 27 w 66"/>
                <a:gd name="T7" fmla="*/ 78 h 94"/>
                <a:gd name="T8" fmla="*/ 31 w 66"/>
                <a:gd name="T9" fmla="*/ 74 h 94"/>
                <a:gd name="T10" fmla="*/ 35 w 66"/>
                <a:gd name="T11" fmla="*/ 57 h 94"/>
                <a:gd name="T12" fmla="*/ 56 w 66"/>
                <a:gd name="T13" fmla="*/ 61 h 94"/>
                <a:gd name="T14" fmla="*/ 52 w 66"/>
                <a:gd name="T15" fmla="*/ 79 h 94"/>
                <a:gd name="T16" fmla="*/ 24 w 66"/>
                <a:gd name="T17" fmla="*/ 91 h 94"/>
                <a:gd name="T18" fmla="*/ 3 w 66"/>
                <a:gd name="T19" fmla="*/ 67 h 94"/>
                <a:gd name="T20" fmla="*/ 14 w 66"/>
                <a:gd name="T21" fmla="*/ 16 h 94"/>
                <a:gd name="T22" fmla="*/ 43 w 66"/>
                <a:gd name="T23" fmla="*/ 3 h 94"/>
                <a:gd name="T24" fmla="*/ 64 w 66"/>
                <a:gd name="T25" fmla="*/ 26 h 94"/>
                <a:gd name="T26" fmla="*/ 56 w 66"/>
                <a:gd name="T27" fmla="*/ 59 h 94"/>
                <a:gd name="T28" fmla="*/ 38 w 66"/>
                <a:gd name="T29" fmla="*/ 41 h 94"/>
                <a:gd name="T30" fmla="*/ 42 w 66"/>
                <a:gd name="T31" fmla="*/ 21 h 94"/>
                <a:gd name="T32" fmla="*/ 40 w 66"/>
                <a:gd name="T33" fmla="*/ 16 h 94"/>
                <a:gd name="T34" fmla="*/ 35 w 66"/>
                <a:gd name="T35" fmla="*/ 20 h 94"/>
                <a:gd name="T36" fmla="*/ 31 w 66"/>
                <a:gd name="T37" fmla="*/ 40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9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7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3"/>
                  </a:cubicBezTo>
                  <a:cubicBezTo>
                    <a:pt x="59" y="7"/>
                    <a:pt x="66" y="14"/>
                    <a:pt x="64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ŝ1îḑé"/>
            <p:cNvSpPr/>
            <p:nvPr/>
          </p:nvSpPr>
          <p:spPr bwMode="auto">
            <a:xfrm>
              <a:off x="10498272" y="1826796"/>
              <a:ext cx="99238" cy="143795"/>
            </a:xfrm>
            <a:custGeom>
              <a:avLst/>
              <a:gdLst>
                <a:gd name="T0" fmla="*/ 7 w 66"/>
                <a:gd name="T1" fmla="*/ 50 h 95"/>
                <a:gd name="T2" fmla="*/ 28 w 66"/>
                <a:gd name="T3" fmla="*/ 55 h 95"/>
                <a:gd name="T4" fmla="*/ 24 w 66"/>
                <a:gd name="T5" fmla="*/ 73 h 95"/>
                <a:gd name="T6" fmla="*/ 26 w 66"/>
                <a:gd name="T7" fmla="*/ 78 h 95"/>
                <a:gd name="T8" fmla="*/ 32 w 66"/>
                <a:gd name="T9" fmla="*/ 71 h 95"/>
                <a:gd name="T10" fmla="*/ 30 w 66"/>
                <a:gd name="T11" fmla="*/ 56 h 95"/>
                <a:gd name="T12" fmla="*/ 13 w 66"/>
                <a:gd name="T13" fmla="*/ 39 h 95"/>
                <a:gd name="T14" fmla="*/ 12 w 66"/>
                <a:gd name="T15" fmla="*/ 28 h 95"/>
                <a:gd name="T16" fmla="*/ 14 w 66"/>
                <a:gd name="T17" fmla="*/ 17 h 95"/>
                <a:gd name="T18" fmla="*/ 43 w 66"/>
                <a:gd name="T19" fmla="*/ 4 h 95"/>
                <a:gd name="T20" fmla="*/ 63 w 66"/>
                <a:gd name="T21" fmla="*/ 26 h 95"/>
                <a:gd name="T22" fmla="*/ 59 w 66"/>
                <a:gd name="T23" fmla="*/ 43 h 95"/>
                <a:gd name="T24" fmla="*/ 39 w 66"/>
                <a:gd name="T25" fmla="*/ 39 h 95"/>
                <a:gd name="T26" fmla="*/ 41 w 66"/>
                <a:gd name="T27" fmla="*/ 29 h 95"/>
                <a:gd name="T28" fmla="*/ 40 w 66"/>
                <a:gd name="T29" fmla="*/ 17 h 95"/>
                <a:gd name="T30" fmla="*/ 34 w 66"/>
                <a:gd name="T31" fmla="*/ 23 h 95"/>
                <a:gd name="T32" fmla="*/ 34 w 66"/>
                <a:gd name="T33" fmla="*/ 34 h 95"/>
                <a:gd name="T34" fmla="*/ 51 w 66"/>
                <a:gd name="T35" fmla="*/ 50 h 95"/>
                <a:gd name="T36" fmla="*/ 55 w 66"/>
                <a:gd name="T37" fmla="*/ 66 h 95"/>
                <a:gd name="T38" fmla="*/ 52 w 66"/>
                <a:gd name="T39" fmla="*/ 79 h 95"/>
                <a:gd name="T40" fmla="*/ 23 w 66"/>
                <a:gd name="T41" fmla="*/ 91 h 95"/>
                <a:gd name="T42" fmla="*/ 3 w 66"/>
                <a:gd name="T43" fmla="*/ 69 h 95"/>
                <a:gd name="T44" fmla="*/ 7 w 66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95">
                  <a:moveTo>
                    <a:pt x="7" y="50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6"/>
                    <a:pt x="32" y="71"/>
                  </a:cubicBezTo>
                  <a:cubicBezTo>
                    <a:pt x="33" y="63"/>
                    <a:pt x="33" y="58"/>
                    <a:pt x="30" y="56"/>
                  </a:cubicBezTo>
                  <a:cubicBezTo>
                    <a:pt x="21" y="48"/>
                    <a:pt x="15" y="42"/>
                    <a:pt x="13" y="39"/>
                  </a:cubicBezTo>
                  <a:cubicBezTo>
                    <a:pt x="11" y="36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7" y="0"/>
                    <a:pt x="43" y="4"/>
                  </a:cubicBezTo>
                  <a:cubicBezTo>
                    <a:pt x="59" y="7"/>
                    <a:pt x="66" y="15"/>
                    <a:pt x="63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2" y="18"/>
                    <a:pt x="40" y="17"/>
                  </a:cubicBezTo>
                  <a:cubicBezTo>
                    <a:pt x="37" y="17"/>
                    <a:pt x="35" y="19"/>
                    <a:pt x="34" y="23"/>
                  </a:cubicBezTo>
                  <a:cubicBezTo>
                    <a:pt x="33" y="28"/>
                    <a:pt x="33" y="31"/>
                    <a:pt x="34" y="34"/>
                  </a:cubicBezTo>
                  <a:cubicBezTo>
                    <a:pt x="35" y="37"/>
                    <a:pt x="40" y="42"/>
                    <a:pt x="51" y="50"/>
                  </a:cubicBezTo>
                  <a:cubicBezTo>
                    <a:pt x="55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9"/>
                  </a:cubicBezTo>
                  <a:lnTo>
                    <a:pt x="7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Sḻíḋê"/>
            <p:cNvSpPr/>
            <p:nvPr/>
          </p:nvSpPr>
          <p:spPr bwMode="auto">
            <a:xfrm>
              <a:off x="10579283" y="1845024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3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4 w 66"/>
                <a:gd name="T11" fmla="*/ 57 h 95"/>
                <a:gd name="T12" fmla="*/ 55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3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39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7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39" y="17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šḻiḍe"/>
            <p:cNvSpPr/>
            <p:nvPr/>
          </p:nvSpPr>
          <p:spPr bwMode="auto">
            <a:xfrm>
              <a:off x="10660294" y="1863251"/>
              <a:ext cx="99238" cy="141769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6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40 w 66"/>
                <a:gd name="T17" fmla="*/ 34 h 95"/>
                <a:gd name="T18" fmla="*/ 42 w 66"/>
                <a:gd name="T19" fmla="*/ 21 h 95"/>
                <a:gd name="T20" fmla="*/ 40 w 66"/>
                <a:gd name="T21" fmla="*/ 16 h 95"/>
                <a:gd name="T22" fmla="*/ 33 w 66"/>
                <a:gd name="T23" fmla="*/ 26 h 95"/>
                <a:gd name="T24" fmla="*/ 32 w 66"/>
                <a:gd name="T25" fmla="*/ 31 h 95"/>
                <a:gd name="T26" fmla="*/ 31 w 66"/>
                <a:gd name="T27" fmla="*/ 37 h 95"/>
                <a:gd name="T28" fmla="*/ 11 w 66"/>
                <a:gd name="T29" fmla="*/ 33 h 95"/>
                <a:gd name="T30" fmla="*/ 15 w 66"/>
                <a:gd name="T31" fmla="*/ 15 h 95"/>
                <a:gd name="T32" fmla="*/ 44 w 66"/>
                <a:gd name="T33" fmla="*/ 3 h 95"/>
                <a:gd name="T34" fmla="*/ 63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3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8" y="90"/>
                    <a:pt x="24" y="91"/>
                    <a:pt x="16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1"/>
                    <a:pt x="9" y="48"/>
                    <a:pt x="12" y="46"/>
                  </a:cubicBezTo>
                  <a:cubicBezTo>
                    <a:pt x="15" y="43"/>
                    <a:pt x="22" y="41"/>
                    <a:pt x="31" y="39"/>
                  </a:cubicBezTo>
                  <a:cubicBezTo>
                    <a:pt x="36" y="37"/>
                    <a:pt x="39" y="36"/>
                    <a:pt x="40" y="34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5" y="19"/>
                    <a:pt x="33" y="26"/>
                  </a:cubicBezTo>
                  <a:cubicBezTo>
                    <a:pt x="33" y="27"/>
                    <a:pt x="33" y="29"/>
                    <a:pt x="32" y="31"/>
                  </a:cubicBezTo>
                  <a:cubicBezTo>
                    <a:pt x="32" y="34"/>
                    <a:pt x="32" y="36"/>
                    <a:pt x="31" y="37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7" y="4"/>
                    <a:pt x="27" y="0"/>
                    <a:pt x="44" y="3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7" y="77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śliḍè"/>
            <p:cNvSpPr/>
            <p:nvPr/>
          </p:nvSpPr>
          <p:spPr bwMode="auto">
            <a:xfrm>
              <a:off x="10741305" y="1877428"/>
              <a:ext cx="101264" cy="137719"/>
            </a:xfrm>
            <a:custGeom>
              <a:avLst/>
              <a:gdLst>
                <a:gd name="T0" fmla="*/ 60 w 66"/>
                <a:gd name="T1" fmla="*/ 47 h 91"/>
                <a:gd name="T2" fmla="*/ 39 w 66"/>
                <a:gd name="T3" fmla="*/ 42 h 91"/>
                <a:gd name="T4" fmla="*/ 43 w 66"/>
                <a:gd name="T5" fmla="*/ 23 h 91"/>
                <a:gd name="T6" fmla="*/ 40 w 66"/>
                <a:gd name="T7" fmla="*/ 19 h 91"/>
                <a:gd name="T8" fmla="*/ 36 w 66"/>
                <a:gd name="T9" fmla="*/ 22 h 91"/>
                <a:gd name="T10" fmla="*/ 21 w 66"/>
                <a:gd name="T11" fmla="*/ 91 h 91"/>
                <a:gd name="T12" fmla="*/ 0 w 66"/>
                <a:gd name="T13" fmla="*/ 86 h 91"/>
                <a:gd name="T14" fmla="*/ 19 w 66"/>
                <a:gd name="T15" fmla="*/ 0 h 91"/>
                <a:gd name="T16" fmla="*/ 40 w 66"/>
                <a:gd name="T17" fmla="*/ 5 h 91"/>
                <a:gd name="T18" fmla="*/ 39 w 66"/>
                <a:gd name="T19" fmla="*/ 8 h 91"/>
                <a:gd name="T20" fmla="*/ 53 w 66"/>
                <a:gd name="T21" fmla="*/ 7 h 91"/>
                <a:gd name="T22" fmla="*/ 63 w 66"/>
                <a:gd name="T23" fmla="*/ 13 h 91"/>
                <a:gd name="T24" fmla="*/ 65 w 66"/>
                <a:gd name="T25" fmla="*/ 23 h 91"/>
                <a:gd name="T26" fmla="*/ 60 w 66"/>
                <a:gd name="T2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1">
                  <a:moveTo>
                    <a:pt x="60" y="47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9"/>
                  </a:cubicBezTo>
                  <a:cubicBezTo>
                    <a:pt x="38" y="18"/>
                    <a:pt x="37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5" y="16"/>
                    <a:pt x="66" y="19"/>
                    <a:pt x="65" y="23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ṥḷîḋê"/>
            <p:cNvSpPr/>
            <p:nvPr/>
          </p:nvSpPr>
          <p:spPr bwMode="auto">
            <a:xfrm>
              <a:off x="10824341" y="1897681"/>
              <a:ext cx="99238" cy="141769"/>
            </a:xfrm>
            <a:custGeom>
              <a:avLst/>
              <a:gdLst>
                <a:gd name="T0" fmla="*/ 59 w 66"/>
                <a:gd name="T1" fmla="*/ 47 h 95"/>
                <a:gd name="T2" fmla="*/ 38 w 66"/>
                <a:gd name="T3" fmla="*/ 43 h 95"/>
                <a:gd name="T4" fmla="*/ 42 w 66"/>
                <a:gd name="T5" fmla="*/ 22 h 95"/>
                <a:gd name="T6" fmla="*/ 40 w 66"/>
                <a:gd name="T7" fmla="*/ 17 h 95"/>
                <a:gd name="T8" fmla="*/ 35 w 66"/>
                <a:gd name="T9" fmla="*/ 20 h 95"/>
                <a:gd name="T10" fmla="*/ 24 w 66"/>
                <a:gd name="T11" fmla="*/ 73 h 95"/>
                <a:gd name="T12" fmla="*/ 27 w 66"/>
                <a:gd name="T13" fmla="*/ 78 h 95"/>
                <a:gd name="T14" fmla="*/ 31 w 66"/>
                <a:gd name="T15" fmla="*/ 74 h 95"/>
                <a:gd name="T16" fmla="*/ 36 w 66"/>
                <a:gd name="T17" fmla="*/ 54 h 95"/>
                <a:gd name="T18" fmla="*/ 57 w 66"/>
                <a:gd name="T19" fmla="*/ 58 h 95"/>
                <a:gd name="T20" fmla="*/ 52 w 66"/>
                <a:gd name="T21" fmla="*/ 79 h 95"/>
                <a:gd name="T22" fmla="*/ 24 w 66"/>
                <a:gd name="T23" fmla="*/ 91 h 95"/>
                <a:gd name="T24" fmla="*/ 3 w 66"/>
                <a:gd name="T25" fmla="*/ 68 h 95"/>
                <a:gd name="T26" fmla="*/ 14 w 66"/>
                <a:gd name="T27" fmla="*/ 16 h 95"/>
                <a:gd name="T28" fmla="*/ 43 w 66"/>
                <a:gd name="T29" fmla="*/ 4 h 95"/>
                <a:gd name="T30" fmla="*/ 64 w 66"/>
                <a:gd name="T31" fmla="*/ 26 h 95"/>
                <a:gd name="T32" fmla="*/ 59 w 66"/>
                <a:gd name="T33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5">
                  <a:moveTo>
                    <a:pt x="59" y="47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8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7" y="78"/>
                  </a:cubicBezTo>
                  <a:cubicBezTo>
                    <a:pt x="29" y="79"/>
                    <a:pt x="30" y="77"/>
                    <a:pt x="31" y="7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4"/>
                  </a:cubicBezTo>
                  <a:cubicBezTo>
                    <a:pt x="59" y="7"/>
                    <a:pt x="66" y="15"/>
                    <a:pt x="64" y="26"/>
                  </a:cubicBezTo>
                  <a:lnTo>
                    <a:pt x="59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îšļiďé"/>
            <p:cNvSpPr/>
            <p:nvPr/>
          </p:nvSpPr>
          <p:spPr bwMode="auto">
            <a:xfrm>
              <a:off x="10903327" y="1881479"/>
              <a:ext cx="99238" cy="176199"/>
            </a:xfrm>
            <a:custGeom>
              <a:avLst/>
              <a:gdLst>
                <a:gd name="T0" fmla="*/ 50 w 66"/>
                <a:gd name="T1" fmla="*/ 117 h 117"/>
                <a:gd name="T2" fmla="*/ 29 w 66"/>
                <a:gd name="T3" fmla="*/ 112 h 117"/>
                <a:gd name="T4" fmla="*/ 43 w 66"/>
                <a:gd name="T5" fmla="*/ 43 h 117"/>
                <a:gd name="T6" fmla="*/ 41 w 66"/>
                <a:gd name="T7" fmla="*/ 39 h 117"/>
                <a:gd name="T8" fmla="*/ 36 w 66"/>
                <a:gd name="T9" fmla="*/ 42 h 117"/>
                <a:gd name="T10" fmla="*/ 21 w 66"/>
                <a:gd name="T11" fmla="*/ 111 h 117"/>
                <a:gd name="T12" fmla="*/ 0 w 66"/>
                <a:gd name="T13" fmla="*/ 106 h 117"/>
                <a:gd name="T14" fmla="*/ 23 w 66"/>
                <a:gd name="T15" fmla="*/ 0 h 117"/>
                <a:gd name="T16" fmla="*/ 44 w 66"/>
                <a:gd name="T17" fmla="*/ 5 h 117"/>
                <a:gd name="T18" fmla="*/ 39 w 66"/>
                <a:gd name="T19" fmla="*/ 28 h 117"/>
                <a:gd name="T20" fmla="*/ 53 w 66"/>
                <a:gd name="T21" fmla="*/ 27 h 117"/>
                <a:gd name="T22" fmla="*/ 63 w 66"/>
                <a:gd name="T23" fmla="*/ 33 h 117"/>
                <a:gd name="T24" fmla="*/ 66 w 66"/>
                <a:gd name="T25" fmla="*/ 42 h 117"/>
                <a:gd name="T26" fmla="*/ 50 w 66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7">
                  <a:moveTo>
                    <a:pt x="50" y="117"/>
                  </a:moveTo>
                  <a:cubicBezTo>
                    <a:pt x="29" y="112"/>
                    <a:pt x="29" y="112"/>
                    <a:pt x="29" y="11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1"/>
                    <a:pt x="43" y="39"/>
                    <a:pt x="41" y="39"/>
                  </a:cubicBezTo>
                  <a:cubicBezTo>
                    <a:pt x="38" y="38"/>
                    <a:pt x="37" y="39"/>
                    <a:pt x="36" y="42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26"/>
                    <a:pt x="47" y="26"/>
                    <a:pt x="53" y="27"/>
                  </a:cubicBezTo>
                  <a:cubicBezTo>
                    <a:pt x="57" y="28"/>
                    <a:pt x="61" y="30"/>
                    <a:pt x="63" y="33"/>
                  </a:cubicBezTo>
                  <a:cubicBezTo>
                    <a:pt x="66" y="36"/>
                    <a:pt x="66" y="39"/>
                    <a:pt x="66" y="42"/>
                  </a:cubicBezTo>
                  <a:lnTo>
                    <a:pt x="50" y="1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îṩľide"/>
            <p:cNvSpPr/>
            <p:nvPr/>
          </p:nvSpPr>
          <p:spPr bwMode="auto">
            <a:xfrm>
              <a:off x="7559601" y="1138203"/>
              <a:ext cx="411130" cy="398979"/>
            </a:xfrm>
            <a:custGeom>
              <a:avLst/>
              <a:gdLst>
                <a:gd name="T0" fmla="*/ 233 w 273"/>
                <a:gd name="T1" fmla="*/ 5 h 265"/>
                <a:gd name="T2" fmla="*/ 232 w 273"/>
                <a:gd name="T3" fmla="*/ 5 h 265"/>
                <a:gd name="T4" fmla="*/ 231 w 273"/>
                <a:gd name="T5" fmla="*/ 5 h 265"/>
                <a:gd name="T6" fmla="*/ 180 w 273"/>
                <a:gd name="T7" fmla="*/ 29 h 265"/>
                <a:gd name="T8" fmla="*/ 158 w 273"/>
                <a:gd name="T9" fmla="*/ 17 h 265"/>
                <a:gd name="T10" fmla="*/ 102 w 273"/>
                <a:gd name="T11" fmla="*/ 53 h 265"/>
                <a:gd name="T12" fmla="*/ 102 w 273"/>
                <a:gd name="T13" fmla="*/ 69 h 265"/>
                <a:gd name="T14" fmla="*/ 96 w 273"/>
                <a:gd name="T15" fmla="*/ 68 h 265"/>
                <a:gd name="T16" fmla="*/ 41 w 273"/>
                <a:gd name="T17" fmla="*/ 103 h 265"/>
                <a:gd name="T18" fmla="*/ 46 w 273"/>
                <a:gd name="T19" fmla="*/ 136 h 265"/>
                <a:gd name="T20" fmla="*/ 5 w 273"/>
                <a:gd name="T21" fmla="*/ 174 h 265"/>
                <a:gd name="T22" fmla="*/ 42 w 273"/>
                <a:gd name="T23" fmla="*/ 231 h 265"/>
                <a:gd name="T24" fmla="*/ 175 w 273"/>
                <a:gd name="T25" fmla="*/ 260 h 265"/>
                <a:gd name="T26" fmla="*/ 176 w 273"/>
                <a:gd name="T27" fmla="*/ 260 h 265"/>
                <a:gd name="T28" fmla="*/ 178 w 273"/>
                <a:gd name="T29" fmla="*/ 260 h 265"/>
                <a:gd name="T30" fmla="*/ 231 w 273"/>
                <a:gd name="T31" fmla="*/ 226 h 265"/>
                <a:gd name="T32" fmla="*/ 268 w 273"/>
                <a:gd name="T33" fmla="*/ 58 h 265"/>
                <a:gd name="T34" fmla="*/ 233 w 273"/>
                <a:gd name="T35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265">
                  <a:moveTo>
                    <a:pt x="233" y="5"/>
                  </a:move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1" y="5"/>
                    <a:pt x="231" y="5"/>
                  </a:cubicBezTo>
                  <a:cubicBezTo>
                    <a:pt x="210" y="0"/>
                    <a:pt x="189" y="11"/>
                    <a:pt x="180" y="29"/>
                  </a:cubicBezTo>
                  <a:cubicBezTo>
                    <a:pt x="174" y="23"/>
                    <a:pt x="167" y="19"/>
                    <a:pt x="158" y="17"/>
                  </a:cubicBezTo>
                  <a:cubicBezTo>
                    <a:pt x="133" y="12"/>
                    <a:pt x="108" y="28"/>
                    <a:pt x="102" y="53"/>
                  </a:cubicBezTo>
                  <a:cubicBezTo>
                    <a:pt x="101" y="59"/>
                    <a:pt x="101" y="64"/>
                    <a:pt x="102" y="69"/>
                  </a:cubicBezTo>
                  <a:cubicBezTo>
                    <a:pt x="100" y="69"/>
                    <a:pt x="98" y="68"/>
                    <a:pt x="96" y="68"/>
                  </a:cubicBezTo>
                  <a:cubicBezTo>
                    <a:pt x="71" y="62"/>
                    <a:pt x="46" y="78"/>
                    <a:pt x="41" y="103"/>
                  </a:cubicBezTo>
                  <a:cubicBezTo>
                    <a:pt x="38" y="115"/>
                    <a:pt x="40" y="127"/>
                    <a:pt x="46" y="136"/>
                  </a:cubicBezTo>
                  <a:cubicBezTo>
                    <a:pt x="26" y="139"/>
                    <a:pt x="10" y="153"/>
                    <a:pt x="5" y="174"/>
                  </a:cubicBezTo>
                  <a:cubicBezTo>
                    <a:pt x="0" y="199"/>
                    <a:pt x="16" y="225"/>
                    <a:pt x="42" y="231"/>
                  </a:cubicBezTo>
                  <a:cubicBezTo>
                    <a:pt x="175" y="260"/>
                    <a:pt x="175" y="260"/>
                    <a:pt x="175" y="260"/>
                  </a:cubicBezTo>
                  <a:cubicBezTo>
                    <a:pt x="175" y="260"/>
                    <a:pt x="176" y="260"/>
                    <a:pt x="176" y="260"/>
                  </a:cubicBezTo>
                  <a:cubicBezTo>
                    <a:pt x="177" y="260"/>
                    <a:pt x="178" y="260"/>
                    <a:pt x="178" y="260"/>
                  </a:cubicBezTo>
                  <a:cubicBezTo>
                    <a:pt x="202" y="265"/>
                    <a:pt x="226" y="250"/>
                    <a:pt x="231" y="226"/>
                  </a:cubicBezTo>
                  <a:cubicBezTo>
                    <a:pt x="268" y="58"/>
                    <a:pt x="268" y="58"/>
                    <a:pt x="268" y="58"/>
                  </a:cubicBezTo>
                  <a:cubicBezTo>
                    <a:pt x="273" y="34"/>
                    <a:pt x="257" y="10"/>
                    <a:pt x="23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ṣ1ïḑe"/>
            <p:cNvSpPr/>
            <p:nvPr/>
          </p:nvSpPr>
          <p:spPr bwMode="auto">
            <a:xfrm>
              <a:off x="7608207" y="1324528"/>
              <a:ext cx="224805" cy="149870"/>
            </a:xfrm>
            <a:custGeom>
              <a:avLst/>
              <a:gdLst>
                <a:gd name="T0" fmla="*/ 60 w 150"/>
                <a:gd name="T1" fmla="*/ 46 h 100"/>
                <a:gd name="T2" fmla="*/ 107 w 150"/>
                <a:gd name="T3" fmla="*/ 97 h 100"/>
                <a:gd name="T4" fmla="*/ 109 w 150"/>
                <a:gd name="T5" fmla="*/ 97 h 100"/>
                <a:gd name="T6" fmla="*/ 147 w 150"/>
                <a:gd name="T7" fmla="*/ 89 h 100"/>
                <a:gd name="T8" fmla="*/ 146 w 150"/>
                <a:gd name="T9" fmla="*/ 78 h 100"/>
                <a:gd name="T10" fmla="*/ 135 w 150"/>
                <a:gd name="T11" fmla="*/ 78 h 100"/>
                <a:gd name="T12" fmla="*/ 111 w 150"/>
                <a:gd name="T13" fmla="*/ 81 h 100"/>
                <a:gd name="T14" fmla="*/ 75 w 150"/>
                <a:gd name="T15" fmla="*/ 42 h 100"/>
                <a:gd name="T16" fmla="*/ 9 w 150"/>
                <a:gd name="T17" fmla="*/ 0 h 100"/>
                <a:gd name="T18" fmla="*/ 14 w 150"/>
                <a:gd name="T19" fmla="*/ 12 h 100"/>
                <a:gd name="T20" fmla="*/ 0 w 150"/>
                <a:gd name="T21" fmla="*/ 16 h 100"/>
                <a:gd name="T22" fmla="*/ 60 w 150"/>
                <a:gd name="T23" fmla="*/ 4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00">
                  <a:moveTo>
                    <a:pt x="60" y="46"/>
                  </a:moveTo>
                  <a:cubicBezTo>
                    <a:pt x="66" y="72"/>
                    <a:pt x="83" y="91"/>
                    <a:pt x="107" y="97"/>
                  </a:cubicBezTo>
                  <a:cubicBezTo>
                    <a:pt x="108" y="97"/>
                    <a:pt x="109" y="97"/>
                    <a:pt x="109" y="97"/>
                  </a:cubicBezTo>
                  <a:cubicBezTo>
                    <a:pt x="125" y="100"/>
                    <a:pt x="139" y="97"/>
                    <a:pt x="147" y="89"/>
                  </a:cubicBezTo>
                  <a:cubicBezTo>
                    <a:pt x="150" y="86"/>
                    <a:pt x="149" y="81"/>
                    <a:pt x="146" y="78"/>
                  </a:cubicBezTo>
                  <a:cubicBezTo>
                    <a:pt x="143" y="75"/>
                    <a:pt x="138" y="75"/>
                    <a:pt x="135" y="78"/>
                  </a:cubicBezTo>
                  <a:cubicBezTo>
                    <a:pt x="132" y="82"/>
                    <a:pt x="122" y="84"/>
                    <a:pt x="111" y="81"/>
                  </a:cubicBezTo>
                  <a:cubicBezTo>
                    <a:pt x="103" y="79"/>
                    <a:pt x="82" y="71"/>
                    <a:pt x="75" y="42"/>
                  </a:cubicBezTo>
                  <a:cubicBezTo>
                    <a:pt x="67" y="10"/>
                    <a:pt x="36" y="1"/>
                    <a:pt x="9" y="0"/>
                  </a:cubicBezTo>
                  <a:cubicBezTo>
                    <a:pt x="10" y="4"/>
                    <a:pt x="12" y="8"/>
                    <a:pt x="14" y="12"/>
                  </a:cubicBezTo>
                  <a:cubicBezTo>
                    <a:pt x="9" y="13"/>
                    <a:pt x="4" y="14"/>
                    <a:pt x="0" y="16"/>
                  </a:cubicBezTo>
                  <a:cubicBezTo>
                    <a:pt x="19" y="15"/>
                    <a:pt x="53" y="18"/>
                    <a:pt x="60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ṧ1idé"/>
            <p:cNvSpPr/>
            <p:nvPr/>
          </p:nvSpPr>
          <p:spPr bwMode="auto">
            <a:xfrm>
              <a:off x="7695295" y="1215164"/>
              <a:ext cx="149870" cy="113415"/>
            </a:xfrm>
            <a:custGeom>
              <a:avLst/>
              <a:gdLst>
                <a:gd name="T0" fmla="*/ 32 w 99"/>
                <a:gd name="T1" fmla="*/ 70 h 76"/>
                <a:gd name="T2" fmla="*/ 35 w 99"/>
                <a:gd name="T3" fmla="*/ 71 h 76"/>
                <a:gd name="T4" fmla="*/ 96 w 99"/>
                <a:gd name="T5" fmla="*/ 55 h 76"/>
                <a:gd name="T6" fmla="*/ 94 w 99"/>
                <a:gd name="T7" fmla="*/ 43 h 76"/>
                <a:gd name="T8" fmla="*/ 82 w 99"/>
                <a:gd name="T9" fmla="*/ 45 h 76"/>
                <a:gd name="T10" fmla="*/ 34 w 99"/>
                <a:gd name="T11" fmla="*/ 53 h 76"/>
                <a:gd name="T12" fmla="*/ 18 w 99"/>
                <a:gd name="T13" fmla="*/ 25 h 76"/>
                <a:gd name="T14" fmla="*/ 13 w 99"/>
                <a:gd name="T15" fmla="*/ 0 h 76"/>
                <a:gd name="T16" fmla="*/ 12 w 99"/>
                <a:gd name="T17" fmla="*/ 2 h 76"/>
                <a:gd name="T18" fmla="*/ 12 w 99"/>
                <a:gd name="T19" fmla="*/ 18 h 76"/>
                <a:gd name="T20" fmla="*/ 6 w 99"/>
                <a:gd name="T21" fmla="*/ 17 h 76"/>
                <a:gd name="T22" fmla="*/ 0 w 99"/>
                <a:gd name="T23" fmla="*/ 16 h 76"/>
                <a:gd name="T24" fmla="*/ 1 w 99"/>
                <a:gd name="T25" fmla="*/ 26 h 76"/>
                <a:gd name="T26" fmla="*/ 32 w 99"/>
                <a:gd name="T2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6">
                  <a:moveTo>
                    <a:pt x="32" y="70"/>
                  </a:moveTo>
                  <a:cubicBezTo>
                    <a:pt x="33" y="71"/>
                    <a:pt x="34" y="71"/>
                    <a:pt x="35" y="71"/>
                  </a:cubicBezTo>
                  <a:cubicBezTo>
                    <a:pt x="59" y="76"/>
                    <a:pt x="90" y="65"/>
                    <a:pt x="96" y="55"/>
                  </a:cubicBezTo>
                  <a:cubicBezTo>
                    <a:pt x="99" y="51"/>
                    <a:pt x="98" y="45"/>
                    <a:pt x="94" y="43"/>
                  </a:cubicBezTo>
                  <a:cubicBezTo>
                    <a:pt x="90" y="40"/>
                    <a:pt x="85" y="42"/>
                    <a:pt x="82" y="45"/>
                  </a:cubicBezTo>
                  <a:cubicBezTo>
                    <a:pt x="78" y="50"/>
                    <a:pt x="52" y="60"/>
                    <a:pt x="34" y="53"/>
                  </a:cubicBezTo>
                  <a:cubicBezTo>
                    <a:pt x="23" y="49"/>
                    <a:pt x="18" y="40"/>
                    <a:pt x="18" y="25"/>
                  </a:cubicBezTo>
                  <a:cubicBezTo>
                    <a:pt x="17" y="16"/>
                    <a:pt x="16" y="8"/>
                    <a:pt x="13" y="0"/>
                  </a:cubicBezTo>
                  <a:cubicBezTo>
                    <a:pt x="13" y="1"/>
                    <a:pt x="12" y="1"/>
                    <a:pt x="12" y="2"/>
                  </a:cubicBezTo>
                  <a:cubicBezTo>
                    <a:pt x="11" y="8"/>
                    <a:pt x="11" y="13"/>
                    <a:pt x="12" y="18"/>
                  </a:cubicBezTo>
                  <a:cubicBezTo>
                    <a:pt x="10" y="18"/>
                    <a:pt x="8" y="17"/>
                    <a:pt x="6" y="17"/>
                  </a:cubicBezTo>
                  <a:cubicBezTo>
                    <a:pt x="4" y="16"/>
                    <a:pt x="2" y="16"/>
                    <a:pt x="0" y="16"/>
                  </a:cubicBezTo>
                  <a:cubicBezTo>
                    <a:pt x="0" y="19"/>
                    <a:pt x="0" y="22"/>
                    <a:pt x="1" y="26"/>
                  </a:cubicBezTo>
                  <a:cubicBezTo>
                    <a:pt x="1" y="49"/>
                    <a:pt x="12" y="65"/>
                    <a:pt x="32" y="7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ŝlîḋê"/>
            <p:cNvSpPr/>
            <p:nvPr/>
          </p:nvSpPr>
          <p:spPr bwMode="auto">
            <a:xfrm>
              <a:off x="7814785" y="1168583"/>
              <a:ext cx="62783" cy="64809"/>
            </a:xfrm>
            <a:custGeom>
              <a:avLst/>
              <a:gdLst>
                <a:gd name="T0" fmla="*/ 29 w 42"/>
                <a:gd name="T1" fmla="*/ 42 h 43"/>
                <a:gd name="T2" fmla="*/ 30 w 42"/>
                <a:gd name="T3" fmla="*/ 42 h 43"/>
                <a:gd name="T4" fmla="*/ 40 w 42"/>
                <a:gd name="T5" fmla="*/ 36 h 43"/>
                <a:gd name="T6" fmla="*/ 35 w 42"/>
                <a:gd name="T7" fmla="*/ 26 h 43"/>
                <a:gd name="T8" fmla="*/ 17 w 42"/>
                <a:gd name="T9" fmla="*/ 0 h 43"/>
                <a:gd name="T10" fmla="*/ 11 w 42"/>
                <a:gd name="T11" fmla="*/ 8 h 43"/>
                <a:gd name="T12" fmla="*/ 0 w 42"/>
                <a:gd name="T13" fmla="*/ 0 h 43"/>
                <a:gd name="T14" fmla="*/ 29 w 42"/>
                <a:gd name="T15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3">
                  <a:moveTo>
                    <a:pt x="29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5" y="43"/>
                    <a:pt x="39" y="40"/>
                    <a:pt x="40" y="36"/>
                  </a:cubicBezTo>
                  <a:cubicBezTo>
                    <a:pt x="42" y="32"/>
                    <a:pt x="39" y="27"/>
                    <a:pt x="35" y="26"/>
                  </a:cubicBezTo>
                  <a:cubicBezTo>
                    <a:pt x="25" y="22"/>
                    <a:pt x="20" y="11"/>
                    <a:pt x="17" y="0"/>
                  </a:cubicBezTo>
                  <a:cubicBezTo>
                    <a:pt x="15" y="2"/>
                    <a:pt x="13" y="5"/>
                    <a:pt x="11" y="8"/>
                  </a:cubicBezTo>
                  <a:cubicBezTo>
                    <a:pt x="8" y="5"/>
                    <a:pt x="4" y="2"/>
                    <a:pt x="0" y="0"/>
                  </a:cubicBezTo>
                  <a:cubicBezTo>
                    <a:pt x="3" y="16"/>
                    <a:pt x="11" y="36"/>
                    <a:pt x="29" y="42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ṥḷiḓè"/>
            <p:cNvSpPr/>
            <p:nvPr/>
          </p:nvSpPr>
          <p:spPr bwMode="auto">
            <a:xfrm>
              <a:off x="7903897" y="1166557"/>
              <a:ext cx="358473" cy="445560"/>
            </a:xfrm>
            <a:custGeom>
              <a:avLst/>
              <a:gdLst>
                <a:gd name="T0" fmla="*/ 95 w 237"/>
                <a:gd name="T1" fmla="*/ 6 h 296"/>
                <a:gd name="T2" fmla="*/ 95 w 237"/>
                <a:gd name="T3" fmla="*/ 6 h 296"/>
                <a:gd name="T4" fmla="*/ 96 w 237"/>
                <a:gd name="T5" fmla="*/ 6 h 296"/>
                <a:gd name="T6" fmla="*/ 133 w 237"/>
                <a:gd name="T7" fmla="*/ 49 h 296"/>
                <a:gd name="T8" fmla="*/ 158 w 237"/>
                <a:gd name="T9" fmla="*/ 48 h 296"/>
                <a:gd name="T10" fmla="*/ 194 w 237"/>
                <a:gd name="T11" fmla="*/ 103 h 296"/>
                <a:gd name="T12" fmla="*/ 188 w 237"/>
                <a:gd name="T13" fmla="*/ 118 h 296"/>
                <a:gd name="T14" fmla="*/ 193 w 237"/>
                <a:gd name="T15" fmla="*/ 119 h 296"/>
                <a:gd name="T16" fmla="*/ 229 w 237"/>
                <a:gd name="T17" fmla="*/ 175 h 296"/>
                <a:gd name="T18" fmla="*/ 211 w 237"/>
                <a:gd name="T19" fmla="*/ 203 h 296"/>
                <a:gd name="T20" fmla="*/ 232 w 237"/>
                <a:gd name="T21" fmla="*/ 253 h 296"/>
                <a:gd name="T22" fmla="*/ 175 w 237"/>
                <a:gd name="T23" fmla="*/ 290 h 296"/>
                <a:gd name="T24" fmla="*/ 43 w 237"/>
                <a:gd name="T25" fmla="*/ 261 h 296"/>
                <a:gd name="T26" fmla="*/ 41 w 237"/>
                <a:gd name="T27" fmla="*/ 261 h 296"/>
                <a:gd name="T28" fmla="*/ 39 w 237"/>
                <a:gd name="T29" fmla="*/ 261 h 296"/>
                <a:gd name="T30" fmla="*/ 5 w 237"/>
                <a:gd name="T31" fmla="*/ 207 h 296"/>
                <a:gd name="T32" fmla="*/ 41 w 237"/>
                <a:gd name="T33" fmla="*/ 40 h 296"/>
                <a:gd name="T34" fmla="*/ 95 w 237"/>
                <a:gd name="T35" fmla="*/ 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296">
                  <a:moveTo>
                    <a:pt x="95" y="6"/>
                  </a:moveTo>
                  <a:cubicBezTo>
                    <a:pt x="95" y="6"/>
                    <a:pt x="95" y="6"/>
                    <a:pt x="95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117" y="11"/>
                    <a:pt x="132" y="29"/>
                    <a:pt x="133" y="49"/>
                  </a:cubicBezTo>
                  <a:cubicBezTo>
                    <a:pt x="141" y="47"/>
                    <a:pt x="149" y="46"/>
                    <a:pt x="158" y="48"/>
                  </a:cubicBezTo>
                  <a:cubicBezTo>
                    <a:pt x="183" y="53"/>
                    <a:pt x="199" y="78"/>
                    <a:pt x="194" y="103"/>
                  </a:cubicBezTo>
                  <a:cubicBezTo>
                    <a:pt x="193" y="109"/>
                    <a:pt x="191" y="114"/>
                    <a:pt x="188" y="118"/>
                  </a:cubicBezTo>
                  <a:cubicBezTo>
                    <a:pt x="190" y="119"/>
                    <a:pt x="192" y="119"/>
                    <a:pt x="193" y="119"/>
                  </a:cubicBezTo>
                  <a:cubicBezTo>
                    <a:pt x="219" y="125"/>
                    <a:pt x="235" y="150"/>
                    <a:pt x="229" y="175"/>
                  </a:cubicBezTo>
                  <a:cubicBezTo>
                    <a:pt x="227" y="186"/>
                    <a:pt x="220" y="196"/>
                    <a:pt x="211" y="203"/>
                  </a:cubicBezTo>
                  <a:cubicBezTo>
                    <a:pt x="228" y="213"/>
                    <a:pt x="237" y="233"/>
                    <a:pt x="232" y="253"/>
                  </a:cubicBezTo>
                  <a:cubicBezTo>
                    <a:pt x="227" y="279"/>
                    <a:pt x="201" y="296"/>
                    <a:pt x="175" y="290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1"/>
                    <a:pt x="41" y="261"/>
                    <a:pt x="41" y="261"/>
                  </a:cubicBezTo>
                  <a:cubicBezTo>
                    <a:pt x="40" y="261"/>
                    <a:pt x="40" y="261"/>
                    <a:pt x="39" y="261"/>
                  </a:cubicBezTo>
                  <a:cubicBezTo>
                    <a:pt x="15" y="256"/>
                    <a:pt x="0" y="232"/>
                    <a:pt x="5" y="207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6" y="16"/>
                    <a:pt x="70" y="0"/>
                    <a:pt x="9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ṡḻíḑe"/>
            <p:cNvSpPr/>
            <p:nvPr/>
          </p:nvSpPr>
          <p:spPr bwMode="auto">
            <a:xfrm>
              <a:off x="8023389" y="1425792"/>
              <a:ext cx="216704" cy="125567"/>
            </a:xfrm>
            <a:custGeom>
              <a:avLst/>
              <a:gdLst>
                <a:gd name="T0" fmla="*/ 144 w 144"/>
                <a:gd name="T1" fmla="*/ 19 h 84"/>
                <a:gd name="T2" fmla="*/ 68 w 144"/>
                <a:gd name="T3" fmla="*/ 1 h 84"/>
                <a:gd name="T4" fmla="*/ 14 w 144"/>
                <a:gd name="T5" fmla="*/ 23 h 84"/>
                <a:gd name="T6" fmla="*/ 19 w 144"/>
                <a:gd name="T7" fmla="*/ 72 h 84"/>
                <a:gd name="T8" fmla="*/ 36 w 144"/>
                <a:gd name="T9" fmla="*/ 82 h 84"/>
                <a:gd name="T10" fmla="*/ 58 w 144"/>
                <a:gd name="T11" fmla="*/ 77 h 84"/>
                <a:gd name="T12" fmla="*/ 59 w 144"/>
                <a:gd name="T13" fmla="*/ 65 h 84"/>
                <a:gd name="T14" fmla="*/ 48 w 144"/>
                <a:gd name="T15" fmla="*/ 64 h 84"/>
                <a:gd name="T16" fmla="*/ 30 w 144"/>
                <a:gd name="T17" fmla="*/ 61 h 84"/>
                <a:gd name="T18" fmla="*/ 26 w 144"/>
                <a:gd name="T19" fmla="*/ 32 h 84"/>
                <a:gd name="T20" fmla="*/ 68 w 144"/>
                <a:gd name="T21" fmla="*/ 17 h 84"/>
                <a:gd name="T22" fmla="*/ 139 w 144"/>
                <a:gd name="T23" fmla="*/ 35 h 84"/>
                <a:gd name="T24" fmla="*/ 133 w 144"/>
                <a:gd name="T25" fmla="*/ 31 h 84"/>
                <a:gd name="T26" fmla="*/ 144 w 144"/>
                <a:gd name="T27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84">
                  <a:moveTo>
                    <a:pt x="144" y="19"/>
                  </a:moveTo>
                  <a:cubicBezTo>
                    <a:pt x="120" y="8"/>
                    <a:pt x="95" y="0"/>
                    <a:pt x="68" y="1"/>
                  </a:cubicBezTo>
                  <a:cubicBezTo>
                    <a:pt x="43" y="1"/>
                    <a:pt x="24" y="8"/>
                    <a:pt x="14" y="23"/>
                  </a:cubicBezTo>
                  <a:cubicBezTo>
                    <a:pt x="0" y="40"/>
                    <a:pt x="7" y="61"/>
                    <a:pt x="19" y="72"/>
                  </a:cubicBezTo>
                  <a:cubicBezTo>
                    <a:pt x="24" y="77"/>
                    <a:pt x="30" y="81"/>
                    <a:pt x="36" y="82"/>
                  </a:cubicBezTo>
                  <a:cubicBezTo>
                    <a:pt x="44" y="84"/>
                    <a:pt x="52" y="82"/>
                    <a:pt x="58" y="77"/>
                  </a:cubicBezTo>
                  <a:cubicBezTo>
                    <a:pt x="62" y="74"/>
                    <a:pt x="62" y="69"/>
                    <a:pt x="59" y="65"/>
                  </a:cubicBezTo>
                  <a:cubicBezTo>
                    <a:pt x="57" y="62"/>
                    <a:pt x="52" y="61"/>
                    <a:pt x="48" y="64"/>
                  </a:cubicBezTo>
                  <a:cubicBezTo>
                    <a:pt x="42" y="69"/>
                    <a:pt x="35" y="65"/>
                    <a:pt x="30" y="61"/>
                  </a:cubicBezTo>
                  <a:cubicBezTo>
                    <a:pt x="24" y="56"/>
                    <a:pt x="18" y="44"/>
                    <a:pt x="26" y="32"/>
                  </a:cubicBezTo>
                  <a:cubicBezTo>
                    <a:pt x="34" y="22"/>
                    <a:pt x="48" y="17"/>
                    <a:pt x="68" y="17"/>
                  </a:cubicBezTo>
                  <a:cubicBezTo>
                    <a:pt x="93" y="17"/>
                    <a:pt x="117" y="24"/>
                    <a:pt x="139" y="35"/>
                  </a:cubicBezTo>
                  <a:cubicBezTo>
                    <a:pt x="137" y="33"/>
                    <a:pt x="135" y="32"/>
                    <a:pt x="133" y="31"/>
                  </a:cubicBezTo>
                  <a:cubicBezTo>
                    <a:pt x="137" y="28"/>
                    <a:pt x="141" y="24"/>
                    <a:pt x="144" y="19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$1iḑê"/>
            <p:cNvSpPr/>
            <p:nvPr/>
          </p:nvSpPr>
          <p:spPr bwMode="auto">
            <a:xfrm>
              <a:off x="8082121" y="1328579"/>
              <a:ext cx="125567" cy="44556"/>
            </a:xfrm>
            <a:custGeom>
              <a:avLst/>
              <a:gdLst>
                <a:gd name="T0" fmla="*/ 65 w 84"/>
                <a:gd name="T1" fmla="*/ 6 h 29"/>
                <a:gd name="T2" fmla="*/ 12 w 84"/>
                <a:gd name="T3" fmla="*/ 4 h 29"/>
                <a:gd name="T4" fmla="*/ 2 w 84"/>
                <a:gd name="T5" fmla="*/ 9 h 29"/>
                <a:gd name="T6" fmla="*/ 6 w 84"/>
                <a:gd name="T7" fmla="*/ 19 h 29"/>
                <a:gd name="T8" fmla="*/ 25 w 84"/>
                <a:gd name="T9" fmla="*/ 25 h 29"/>
                <a:gd name="T10" fmla="*/ 72 w 84"/>
                <a:gd name="T11" fmla="*/ 21 h 29"/>
                <a:gd name="T12" fmla="*/ 84 w 84"/>
                <a:gd name="T13" fmla="*/ 14 h 29"/>
                <a:gd name="T14" fmla="*/ 76 w 84"/>
                <a:gd name="T15" fmla="*/ 11 h 29"/>
                <a:gd name="T16" fmla="*/ 71 w 84"/>
                <a:gd name="T17" fmla="*/ 10 h 29"/>
                <a:gd name="T18" fmla="*/ 76 w 84"/>
                <a:gd name="T19" fmla="*/ 0 h 29"/>
                <a:gd name="T20" fmla="*/ 65 w 84"/>
                <a:gd name="T2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9">
                  <a:moveTo>
                    <a:pt x="65" y="6"/>
                  </a:moveTo>
                  <a:cubicBezTo>
                    <a:pt x="50" y="13"/>
                    <a:pt x="33" y="13"/>
                    <a:pt x="12" y="4"/>
                  </a:cubicBezTo>
                  <a:cubicBezTo>
                    <a:pt x="8" y="3"/>
                    <a:pt x="4" y="5"/>
                    <a:pt x="2" y="9"/>
                  </a:cubicBezTo>
                  <a:cubicBezTo>
                    <a:pt x="0" y="13"/>
                    <a:pt x="2" y="18"/>
                    <a:pt x="6" y="19"/>
                  </a:cubicBezTo>
                  <a:cubicBezTo>
                    <a:pt x="13" y="22"/>
                    <a:pt x="19" y="24"/>
                    <a:pt x="25" y="25"/>
                  </a:cubicBezTo>
                  <a:cubicBezTo>
                    <a:pt x="42" y="29"/>
                    <a:pt x="58" y="28"/>
                    <a:pt x="72" y="21"/>
                  </a:cubicBezTo>
                  <a:cubicBezTo>
                    <a:pt x="76" y="19"/>
                    <a:pt x="80" y="16"/>
                    <a:pt x="84" y="14"/>
                  </a:cubicBezTo>
                  <a:cubicBezTo>
                    <a:pt x="81" y="13"/>
                    <a:pt x="79" y="12"/>
                    <a:pt x="76" y="11"/>
                  </a:cubicBezTo>
                  <a:cubicBezTo>
                    <a:pt x="75" y="11"/>
                    <a:pt x="73" y="11"/>
                    <a:pt x="71" y="10"/>
                  </a:cubicBezTo>
                  <a:cubicBezTo>
                    <a:pt x="73" y="7"/>
                    <a:pt x="74" y="4"/>
                    <a:pt x="76" y="0"/>
                  </a:cubicBezTo>
                  <a:cubicBezTo>
                    <a:pt x="72" y="2"/>
                    <a:pt x="69" y="5"/>
                    <a:pt x="65" y="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ṩḻíḍè"/>
            <p:cNvSpPr/>
            <p:nvPr/>
          </p:nvSpPr>
          <p:spPr bwMode="auto">
            <a:xfrm>
              <a:off x="8055793" y="1221240"/>
              <a:ext cx="66833" cy="70885"/>
            </a:xfrm>
            <a:custGeom>
              <a:avLst/>
              <a:gdLst>
                <a:gd name="T0" fmla="*/ 6 w 45"/>
                <a:gd name="T1" fmla="*/ 30 h 46"/>
                <a:gd name="T2" fmla="*/ 2 w 45"/>
                <a:gd name="T3" fmla="*/ 41 h 46"/>
                <a:gd name="T4" fmla="*/ 7 w 45"/>
                <a:gd name="T5" fmla="*/ 45 h 46"/>
                <a:gd name="T6" fmla="*/ 12 w 45"/>
                <a:gd name="T7" fmla="*/ 45 h 46"/>
                <a:gd name="T8" fmla="*/ 44 w 45"/>
                <a:gd name="T9" fmla="*/ 12 h 46"/>
                <a:gd name="T10" fmla="*/ 45 w 45"/>
                <a:gd name="T11" fmla="*/ 10 h 46"/>
                <a:gd name="T12" fmla="*/ 33 w 45"/>
                <a:gd name="T13" fmla="*/ 12 h 46"/>
                <a:gd name="T14" fmla="*/ 31 w 45"/>
                <a:gd name="T15" fmla="*/ 0 h 46"/>
                <a:gd name="T16" fmla="*/ 29 w 45"/>
                <a:gd name="T17" fmla="*/ 6 h 46"/>
                <a:gd name="T18" fmla="*/ 6 w 45"/>
                <a:gd name="T1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6">
                  <a:moveTo>
                    <a:pt x="6" y="30"/>
                  </a:moveTo>
                  <a:cubicBezTo>
                    <a:pt x="2" y="32"/>
                    <a:pt x="0" y="36"/>
                    <a:pt x="2" y="41"/>
                  </a:cubicBezTo>
                  <a:cubicBezTo>
                    <a:pt x="3" y="43"/>
                    <a:pt x="5" y="45"/>
                    <a:pt x="7" y="45"/>
                  </a:cubicBezTo>
                  <a:cubicBezTo>
                    <a:pt x="9" y="46"/>
                    <a:pt x="10" y="45"/>
                    <a:pt x="12" y="45"/>
                  </a:cubicBezTo>
                  <a:cubicBezTo>
                    <a:pt x="28" y="38"/>
                    <a:pt x="39" y="27"/>
                    <a:pt x="44" y="12"/>
                  </a:cubicBezTo>
                  <a:cubicBezTo>
                    <a:pt x="45" y="11"/>
                    <a:pt x="45" y="11"/>
                    <a:pt x="45" y="10"/>
                  </a:cubicBezTo>
                  <a:cubicBezTo>
                    <a:pt x="41" y="10"/>
                    <a:pt x="37" y="11"/>
                    <a:pt x="33" y="12"/>
                  </a:cubicBezTo>
                  <a:cubicBezTo>
                    <a:pt x="33" y="8"/>
                    <a:pt x="32" y="4"/>
                    <a:pt x="31" y="0"/>
                  </a:cubicBezTo>
                  <a:cubicBezTo>
                    <a:pt x="30" y="2"/>
                    <a:pt x="30" y="4"/>
                    <a:pt x="29" y="6"/>
                  </a:cubicBezTo>
                  <a:cubicBezTo>
                    <a:pt x="25" y="17"/>
                    <a:pt x="18" y="25"/>
                    <a:pt x="6" y="3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ṩḷiḑe"/>
            <p:cNvSpPr/>
            <p:nvPr/>
          </p:nvSpPr>
          <p:spPr bwMode="auto">
            <a:xfrm>
              <a:off x="7486691" y="1559460"/>
              <a:ext cx="109365" cy="170123"/>
            </a:xfrm>
            <a:custGeom>
              <a:avLst/>
              <a:gdLst>
                <a:gd name="T0" fmla="*/ 65 w 72"/>
                <a:gd name="T1" fmla="*/ 47 h 113"/>
                <a:gd name="T2" fmla="*/ 44 w 72"/>
                <a:gd name="T3" fmla="*/ 43 h 113"/>
                <a:gd name="T4" fmla="*/ 48 w 72"/>
                <a:gd name="T5" fmla="*/ 22 h 113"/>
                <a:gd name="T6" fmla="*/ 45 w 72"/>
                <a:gd name="T7" fmla="*/ 19 h 113"/>
                <a:gd name="T8" fmla="*/ 42 w 72"/>
                <a:gd name="T9" fmla="*/ 20 h 113"/>
                <a:gd name="T10" fmla="*/ 26 w 72"/>
                <a:gd name="T11" fmla="*/ 94 h 113"/>
                <a:gd name="T12" fmla="*/ 28 w 72"/>
                <a:gd name="T13" fmla="*/ 97 h 113"/>
                <a:gd name="T14" fmla="*/ 32 w 72"/>
                <a:gd name="T15" fmla="*/ 95 h 113"/>
                <a:gd name="T16" fmla="*/ 38 w 72"/>
                <a:gd name="T17" fmla="*/ 69 h 113"/>
                <a:gd name="T18" fmla="*/ 59 w 72"/>
                <a:gd name="T19" fmla="*/ 74 h 113"/>
                <a:gd name="T20" fmla="*/ 53 w 72"/>
                <a:gd name="T21" fmla="*/ 101 h 113"/>
                <a:gd name="T22" fmla="*/ 43 w 72"/>
                <a:gd name="T23" fmla="*/ 111 h 113"/>
                <a:gd name="T24" fmla="*/ 25 w 72"/>
                <a:gd name="T25" fmla="*/ 112 h 113"/>
                <a:gd name="T26" fmla="*/ 3 w 72"/>
                <a:gd name="T27" fmla="*/ 87 h 113"/>
                <a:gd name="T28" fmla="*/ 17 w 72"/>
                <a:gd name="T29" fmla="*/ 19 h 113"/>
                <a:gd name="T30" fmla="*/ 49 w 72"/>
                <a:gd name="T31" fmla="*/ 4 h 113"/>
                <a:gd name="T32" fmla="*/ 69 w 72"/>
                <a:gd name="T33" fmla="*/ 28 h 113"/>
                <a:gd name="T34" fmla="*/ 65 w 72"/>
                <a:gd name="T35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113">
                  <a:moveTo>
                    <a:pt x="65" y="47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0"/>
                    <a:pt x="48" y="19"/>
                    <a:pt x="45" y="19"/>
                  </a:cubicBezTo>
                  <a:cubicBezTo>
                    <a:pt x="43" y="18"/>
                    <a:pt x="42" y="19"/>
                    <a:pt x="42" y="2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6"/>
                    <a:pt x="26" y="97"/>
                    <a:pt x="28" y="97"/>
                  </a:cubicBezTo>
                  <a:cubicBezTo>
                    <a:pt x="31" y="98"/>
                    <a:pt x="32" y="97"/>
                    <a:pt x="32" y="95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6"/>
                    <a:pt x="49" y="109"/>
                    <a:pt x="43" y="111"/>
                  </a:cubicBezTo>
                  <a:cubicBezTo>
                    <a:pt x="38" y="113"/>
                    <a:pt x="32" y="113"/>
                    <a:pt x="25" y="112"/>
                  </a:cubicBezTo>
                  <a:cubicBezTo>
                    <a:pt x="8" y="108"/>
                    <a:pt x="0" y="100"/>
                    <a:pt x="3" y="8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0" y="5"/>
                    <a:pt x="31" y="0"/>
                    <a:pt x="49" y="4"/>
                  </a:cubicBezTo>
                  <a:cubicBezTo>
                    <a:pt x="65" y="8"/>
                    <a:pt x="72" y="16"/>
                    <a:pt x="69" y="28"/>
                  </a:cubicBezTo>
                  <a:lnTo>
                    <a:pt x="65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ş1íḋé"/>
            <p:cNvSpPr/>
            <p:nvPr/>
          </p:nvSpPr>
          <p:spPr bwMode="auto">
            <a:xfrm>
              <a:off x="7569728" y="1608066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1 h 90"/>
                <a:gd name="T4" fmla="*/ 43 w 66"/>
                <a:gd name="T5" fmla="*/ 23 h 90"/>
                <a:gd name="T6" fmla="*/ 41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6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6 h 90"/>
                <a:gd name="T22" fmla="*/ 63 w 66"/>
                <a:gd name="T23" fmla="*/ 12 h 90"/>
                <a:gd name="T24" fmla="*/ 66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1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ṡḻîḍe"/>
            <p:cNvSpPr/>
            <p:nvPr/>
          </p:nvSpPr>
          <p:spPr bwMode="auto">
            <a:xfrm>
              <a:off x="7652763" y="1626295"/>
              <a:ext cx="97213" cy="143795"/>
            </a:xfrm>
            <a:custGeom>
              <a:avLst/>
              <a:gdLst>
                <a:gd name="T0" fmla="*/ 56 w 65"/>
                <a:gd name="T1" fmla="*/ 59 h 95"/>
                <a:gd name="T2" fmla="*/ 27 w 65"/>
                <a:gd name="T3" fmla="*/ 53 h 95"/>
                <a:gd name="T4" fmla="*/ 23 w 65"/>
                <a:gd name="T5" fmla="*/ 73 h 95"/>
                <a:gd name="T6" fmla="*/ 26 w 65"/>
                <a:gd name="T7" fmla="*/ 78 h 95"/>
                <a:gd name="T8" fmla="*/ 30 w 65"/>
                <a:gd name="T9" fmla="*/ 75 h 95"/>
                <a:gd name="T10" fmla="*/ 34 w 65"/>
                <a:gd name="T11" fmla="*/ 58 h 95"/>
                <a:gd name="T12" fmla="*/ 55 w 65"/>
                <a:gd name="T13" fmla="*/ 62 h 95"/>
                <a:gd name="T14" fmla="*/ 51 w 65"/>
                <a:gd name="T15" fmla="*/ 80 h 95"/>
                <a:gd name="T16" fmla="*/ 23 w 65"/>
                <a:gd name="T17" fmla="*/ 92 h 95"/>
                <a:gd name="T18" fmla="*/ 2 w 65"/>
                <a:gd name="T19" fmla="*/ 68 h 95"/>
                <a:gd name="T20" fmla="*/ 13 w 65"/>
                <a:gd name="T21" fmla="*/ 17 h 95"/>
                <a:gd name="T22" fmla="*/ 42 w 65"/>
                <a:gd name="T23" fmla="*/ 4 h 95"/>
                <a:gd name="T24" fmla="*/ 63 w 65"/>
                <a:gd name="T25" fmla="*/ 27 h 95"/>
                <a:gd name="T26" fmla="*/ 56 w 65"/>
                <a:gd name="T27" fmla="*/ 59 h 95"/>
                <a:gd name="T28" fmla="*/ 37 w 65"/>
                <a:gd name="T29" fmla="*/ 42 h 95"/>
                <a:gd name="T30" fmla="*/ 42 w 65"/>
                <a:gd name="T31" fmla="*/ 22 h 95"/>
                <a:gd name="T32" fmla="*/ 39 w 65"/>
                <a:gd name="T33" fmla="*/ 17 h 95"/>
                <a:gd name="T34" fmla="*/ 34 w 65"/>
                <a:gd name="T35" fmla="*/ 21 h 95"/>
                <a:gd name="T36" fmla="*/ 30 w 65"/>
                <a:gd name="T37" fmla="*/ 40 h 95"/>
                <a:gd name="T38" fmla="*/ 37 w 65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95">
                  <a:moveTo>
                    <a:pt x="56" y="59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76"/>
                    <a:pt x="23" y="78"/>
                    <a:pt x="26" y="78"/>
                  </a:cubicBezTo>
                  <a:cubicBezTo>
                    <a:pt x="28" y="79"/>
                    <a:pt x="30" y="78"/>
                    <a:pt x="30" y="75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49" y="91"/>
                    <a:pt x="39" y="95"/>
                    <a:pt x="23" y="92"/>
                  </a:cubicBezTo>
                  <a:cubicBezTo>
                    <a:pt x="6" y="88"/>
                    <a:pt x="0" y="80"/>
                    <a:pt x="2" y="6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5"/>
                    <a:pt x="25" y="0"/>
                    <a:pt x="42" y="4"/>
                  </a:cubicBezTo>
                  <a:cubicBezTo>
                    <a:pt x="58" y="8"/>
                    <a:pt x="65" y="15"/>
                    <a:pt x="63" y="27"/>
                  </a:cubicBezTo>
                  <a:lnTo>
                    <a:pt x="56" y="59"/>
                  </a:lnTo>
                  <a:close/>
                  <a:moveTo>
                    <a:pt x="37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1" y="18"/>
                    <a:pt x="39" y="17"/>
                  </a:cubicBezTo>
                  <a:cubicBezTo>
                    <a:pt x="37" y="17"/>
                    <a:pt x="35" y="18"/>
                    <a:pt x="34" y="21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7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şliḓê"/>
            <p:cNvSpPr/>
            <p:nvPr/>
          </p:nvSpPr>
          <p:spPr bwMode="auto">
            <a:xfrm>
              <a:off x="7733774" y="1644521"/>
              <a:ext cx="99238" cy="141769"/>
            </a:xfrm>
            <a:custGeom>
              <a:avLst/>
              <a:gdLst>
                <a:gd name="T0" fmla="*/ 48 w 66"/>
                <a:gd name="T1" fmla="*/ 95 h 95"/>
                <a:gd name="T2" fmla="*/ 30 w 66"/>
                <a:gd name="T3" fmla="*/ 91 h 95"/>
                <a:gd name="T4" fmla="*/ 30 w 66"/>
                <a:gd name="T5" fmla="*/ 88 h 95"/>
                <a:gd name="T6" fmla="*/ 16 w 66"/>
                <a:gd name="T7" fmla="*/ 90 h 95"/>
                <a:gd name="T8" fmla="*/ 1 w 66"/>
                <a:gd name="T9" fmla="*/ 73 h 95"/>
                <a:gd name="T10" fmla="*/ 5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39 w 66"/>
                <a:gd name="T17" fmla="*/ 35 h 95"/>
                <a:gd name="T18" fmla="*/ 42 w 66"/>
                <a:gd name="T19" fmla="*/ 22 h 95"/>
                <a:gd name="T20" fmla="*/ 39 w 66"/>
                <a:gd name="T21" fmla="*/ 17 h 95"/>
                <a:gd name="T22" fmla="*/ 33 w 66"/>
                <a:gd name="T23" fmla="*/ 26 h 95"/>
                <a:gd name="T24" fmla="*/ 32 w 66"/>
                <a:gd name="T25" fmla="*/ 32 h 95"/>
                <a:gd name="T26" fmla="*/ 31 w 66"/>
                <a:gd name="T27" fmla="*/ 37 h 95"/>
                <a:gd name="T28" fmla="*/ 11 w 66"/>
                <a:gd name="T29" fmla="*/ 33 h 95"/>
                <a:gd name="T30" fmla="*/ 14 w 66"/>
                <a:gd name="T31" fmla="*/ 16 h 95"/>
                <a:gd name="T32" fmla="*/ 43 w 66"/>
                <a:gd name="T33" fmla="*/ 4 h 95"/>
                <a:gd name="T34" fmla="*/ 63 w 66"/>
                <a:gd name="T35" fmla="*/ 27 h 95"/>
                <a:gd name="T36" fmla="*/ 48 w 66"/>
                <a:gd name="T37" fmla="*/ 95 h 95"/>
                <a:gd name="T38" fmla="*/ 31 w 66"/>
                <a:gd name="T39" fmla="*/ 75 h 95"/>
                <a:gd name="T40" fmla="*/ 35 w 66"/>
                <a:gd name="T41" fmla="*/ 53 h 95"/>
                <a:gd name="T42" fmla="*/ 27 w 66"/>
                <a:gd name="T43" fmla="*/ 58 h 95"/>
                <a:gd name="T44" fmla="*/ 23 w 66"/>
                <a:gd name="T45" fmla="*/ 73 h 95"/>
                <a:gd name="T46" fmla="*/ 26 w 66"/>
                <a:gd name="T47" fmla="*/ 78 h 95"/>
                <a:gd name="T48" fmla="*/ 31 w 66"/>
                <a:gd name="T4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8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8" y="91"/>
                    <a:pt x="23" y="91"/>
                    <a:pt x="16" y="90"/>
                  </a:cubicBezTo>
                  <a:cubicBezTo>
                    <a:pt x="4" y="87"/>
                    <a:pt x="0" y="82"/>
                    <a:pt x="1" y="7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6" y="51"/>
                    <a:pt x="8" y="48"/>
                    <a:pt x="12" y="46"/>
                  </a:cubicBezTo>
                  <a:cubicBezTo>
                    <a:pt x="15" y="44"/>
                    <a:pt x="21" y="42"/>
                    <a:pt x="31" y="39"/>
                  </a:cubicBezTo>
                  <a:cubicBezTo>
                    <a:pt x="36" y="38"/>
                    <a:pt x="39" y="36"/>
                    <a:pt x="39" y="35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39" y="17"/>
                  </a:cubicBezTo>
                  <a:cubicBezTo>
                    <a:pt x="37" y="16"/>
                    <a:pt x="34" y="20"/>
                    <a:pt x="33" y="26"/>
                  </a:cubicBezTo>
                  <a:cubicBezTo>
                    <a:pt x="33" y="28"/>
                    <a:pt x="32" y="30"/>
                    <a:pt x="32" y="32"/>
                  </a:cubicBezTo>
                  <a:cubicBezTo>
                    <a:pt x="32" y="34"/>
                    <a:pt x="31" y="36"/>
                    <a:pt x="31" y="37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7" y="0"/>
                    <a:pt x="43" y="4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8" y="95"/>
                  </a:lnTo>
                  <a:close/>
                  <a:moveTo>
                    <a:pt x="31" y="75"/>
                  </a:moveTo>
                  <a:cubicBezTo>
                    <a:pt x="35" y="53"/>
                    <a:pt x="35" y="53"/>
                    <a:pt x="35" y="53"/>
                  </a:cubicBezTo>
                  <a:cubicBezTo>
                    <a:pt x="30" y="53"/>
                    <a:pt x="27" y="55"/>
                    <a:pt x="27" y="58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ṡ1íḋê"/>
            <p:cNvSpPr/>
            <p:nvPr/>
          </p:nvSpPr>
          <p:spPr bwMode="auto">
            <a:xfrm>
              <a:off x="7830987" y="1636420"/>
              <a:ext cx="72910" cy="168098"/>
            </a:xfrm>
            <a:custGeom>
              <a:avLst/>
              <a:gdLst>
                <a:gd name="T0" fmla="*/ 31 w 49"/>
                <a:gd name="T1" fmla="*/ 111 h 111"/>
                <a:gd name="T2" fmla="*/ 18 w 49"/>
                <a:gd name="T3" fmla="*/ 108 h 111"/>
                <a:gd name="T4" fmla="*/ 1 w 49"/>
                <a:gd name="T5" fmla="*/ 100 h 111"/>
                <a:gd name="T6" fmla="*/ 2 w 49"/>
                <a:gd name="T7" fmla="*/ 83 h 111"/>
                <a:gd name="T8" fmla="*/ 13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7 w 49"/>
                <a:gd name="T21" fmla="*/ 22 h 111"/>
                <a:gd name="T22" fmla="*/ 49 w 49"/>
                <a:gd name="T23" fmla="*/ 25 h 111"/>
                <a:gd name="T24" fmla="*/ 46 w 49"/>
                <a:gd name="T25" fmla="*/ 37 h 111"/>
                <a:gd name="T26" fmla="*/ 35 w 49"/>
                <a:gd name="T27" fmla="*/ 35 h 111"/>
                <a:gd name="T28" fmla="*/ 23 w 49"/>
                <a:gd name="T29" fmla="*/ 87 h 111"/>
                <a:gd name="T30" fmla="*/ 24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8" y="108"/>
                    <a:pt x="18" y="108"/>
                    <a:pt x="18" y="108"/>
                  </a:cubicBezTo>
                  <a:cubicBezTo>
                    <a:pt x="8" y="106"/>
                    <a:pt x="3" y="103"/>
                    <a:pt x="1" y="100"/>
                  </a:cubicBezTo>
                  <a:cubicBezTo>
                    <a:pt x="0" y="96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1"/>
                    <a:pt x="24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ṩlíḋe"/>
            <p:cNvSpPr/>
            <p:nvPr/>
          </p:nvSpPr>
          <p:spPr bwMode="auto">
            <a:xfrm>
              <a:off x="7881620" y="1644521"/>
              <a:ext cx="66833" cy="166072"/>
            </a:xfrm>
            <a:custGeom>
              <a:avLst/>
              <a:gdLst>
                <a:gd name="T0" fmla="*/ 31 w 33"/>
                <a:gd name="T1" fmla="*/ 15 h 82"/>
                <a:gd name="T2" fmla="*/ 15 w 33"/>
                <a:gd name="T3" fmla="*/ 12 h 82"/>
                <a:gd name="T4" fmla="*/ 17 w 33"/>
                <a:gd name="T5" fmla="*/ 0 h 82"/>
                <a:gd name="T6" fmla="*/ 33 w 33"/>
                <a:gd name="T7" fmla="*/ 4 h 82"/>
                <a:gd name="T8" fmla="*/ 31 w 33"/>
                <a:gd name="T9" fmla="*/ 15 h 82"/>
                <a:gd name="T10" fmla="*/ 16 w 33"/>
                <a:gd name="T11" fmla="*/ 82 h 82"/>
                <a:gd name="T12" fmla="*/ 0 w 33"/>
                <a:gd name="T13" fmla="*/ 79 h 82"/>
                <a:gd name="T14" fmla="*/ 14 w 33"/>
                <a:gd name="T15" fmla="*/ 15 h 82"/>
                <a:gd name="T16" fmla="*/ 30 w 33"/>
                <a:gd name="T17" fmla="*/ 18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1" y="15"/>
                  </a:moveTo>
                  <a:lnTo>
                    <a:pt x="15" y="12"/>
                  </a:lnTo>
                  <a:lnTo>
                    <a:pt x="17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2"/>
                  </a:moveTo>
                  <a:lnTo>
                    <a:pt x="0" y="79"/>
                  </a:lnTo>
                  <a:lnTo>
                    <a:pt x="14" y="15"/>
                  </a:lnTo>
                  <a:lnTo>
                    <a:pt x="30" y="18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ṡḻïdé"/>
            <p:cNvSpPr/>
            <p:nvPr/>
          </p:nvSpPr>
          <p:spPr bwMode="auto">
            <a:xfrm>
              <a:off x="7942378" y="1683002"/>
              <a:ext cx="89112" cy="141769"/>
            </a:xfrm>
            <a:custGeom>
              <a:avLst/>
              <a:gdLst>
                <a:gd name="T0" fmla="*/ 44 w 44"/>
                <a:gd name="T1" fmla="*/ 9 h 70"/>
                <a:gd name="T2" fmla="*/ 19 w 44"/>
                <a:gd name="T3" fmla="*/ 70 h 70"/>
                <a:gd name="T4" fmla="*/ 0 w 44"/>
                <a:gd name="T5" fmla="*/ 66 h 70"/>
                <a:gd name="T6" fmla="*/ 2 w 44"/>
                <a:gd name="T7" fmla="*/ 0 h 70"/>
                <a:gd name="T8" fmla="*/ 18 w 44"/>
                <a:gd name="T9" fmla="*/ 3 h 70"/>
                <a:gd name="T10" fmla="*/ 15 w 44"/>
                <a:gd name="T11" fmla="*/ 43 h 70"/>
                <a:gd name="T12" fmla="*/ 28 w 44"/>
                <a:gd name="T13" fmla="*/ 5 h 70"/>
                <a:gd name="T14" fmla="*/ 44 w 44"/>
                <a:gd name="T15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4" y="9"/>
                  </a:moveTo>
                  <a:lnTo>
                    <a:pt x="19" y="70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8" y="3"/>
                  </a:lnTo>
                  <a:lnTo>
                    <a:pt x="15" y="43"/>
                  </a:lnTo>
                  <a:lnTo>
                    <a:pt x="28" y="5"/>
                  </a:lnTo>
                  <a:lnTo>
                    <a:pt x="44" y="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sḻíḓè"/>
            <p:cNvSpPr/>
            <p:nvPr/>
          </p:nvSpPr>
          <p:spPr bwMode="auto">
            <a:xfrm>
              <a:off x="8007187" y="1670851"/>
              <a:ext cx="66833" cy="168098"/>
            </a:xfrm>
            <a:custGeom>
              <a:avLst/>
              <a:gdLst>
                <a:gd name="T0" fmla="*/ 31 w 33"/>
                <a:gd name="T1" fmla="*/ 15 h 83"/>
                <a:gd name="T2" fmla="*/ 14 w 33"/>
                <a:gd name="T3" fmla="*/ 12 h 83"/>
                <a:gd name="T4" fmla="*/ 17 w 33"/>
                <a:gd name="T5" fmla="*/ 0 h 83"/>
                <a:gd name="T6" fmla="*/ 33 w 33"/>
                <a:gd name="T7" fmla="*/ 4 h 83"/>
                <a:gd name="T8" fmla="*/ 31 w 33"/>
                <a:gd name="T9" fmla="*/ 15 h 83"/>
                <a:gd name="T10" fmla="*/ 16 w 33"/>
                <a:gd name="T11" fmla="*/ 83 h 83"/>
                <a:gd name="T12" fmla="*/ 0 w 33"/>
                <a:gd name="T13" fmla="*/ 79 h 83"/>
                <a:gd name="T14" fmla="*/ 13 w 33"/>
                <a:gd name="T15" fmla="*/ 15 h 83"/>
                <a:gd name="T16" fmla="*/ 30 w 33"/>
                <a:gd name="T17" fmla="*/ 19 h 83"/>
                <a:gd name="T18" fmla="*/ 16 w 33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3">
                  <a:moveTo>
                    <a:pt x="31" y="15"/>
                  </a:moveTo>
                  <a:lnTo>
                    <a:pt x="14" y="12"/>
                  </a:lnTo>
                  <a:lnTo>
                    <a:pt x="17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3"/>
                  </a:moveTo>
                  <a:lnTo>
                    <a:pt x="0" y="79"/>
                  </a:lnTo>
                  <a:lnTo>
                    <a:pt x="13" y="15"/>
                  </a:lnTo>
                  <a:lnTo>
                    <a:pt x="30" y="19"/>
                  </a:lnTo>
                  <a:lnTo>
                    <a:pt x="16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ïṧ1ïḋè"/>
            <p:cNvSpPr/>
            <p:nvPr/>
          </p:nvSpPr>
          <p:spPr bwMode="auto">
            <a:xfrm>
              <a:off x="8061868" y="1687053"/>
              <a:ext cx="72910" cy="166072"/>
            </a:xfrm>
            <a:custGeom>
              <a:avLst/>
              <a:gdLst>
                <a:gd name="T0" fmla="*/ 31 w 49"/>
                <a:gd name="T1" fmla="*/ 111 h 111"/>
                <a:gd name="T2" fmla="*/ 18 w 49"/>
                <a:gd name="T3" fmla="*/ 108 h 111"/>
                <a:gd name="T4" fmla="*/ 2 w 49"/>
                <a:gd name="T5" fmla="*/ 100 h 111"/>
                <a:gd name="T6" fmla="*/ 2 w 49"/>
                <a:gd name="T7" fmla="*/ 83 h 111"/>
                <a:gd name="T8" fmla="*/ 14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8 w 49"/>
                <a:gd name="T21" fmla="*/ 22 h 111"/>
                <a:gd name="T22" fmla="*/ 49 w 49"/>
                <a:gd name="T23" fmla="*/ 25 h 111"/>
                <a:gd name="T24" fmla="*/ 46 w 49"/>
                <a:gd name="T25" fmla="*/ 37 h 111"/>
                <a:gd name="T26" fmla="*/ 35 w 49"/>
                <a:gd name="T27" fmla="*/ 35 h 111"/>
                <a:gd name="T28" fmla="*/ 23 w 49"/>
                <a:gd name="T29" fmla="*/ 87 h 111"/>
                <a:gd name="T30" fmla="*/ 25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8" y="108"/>
                    <a:pt x="18" y="108"/>
                    <a:pt x="18" y="108"/>
                  </a:cubicBezTo>
                  <a:cubicBezTo>
                    <a:pt x="8" y="106"/>
                    <a:pt x="3" y="103"/>
                    <a:pt x="2" y="100"/>
                  </a:cubicBezTo>
                  <a:cubicBezTo>
                    <a:pt x="0" y="97"/>
                    <a:pt x="1" y="91"/>
                    <a:pt x="2" y="83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2"/>
                    <a:pt x="25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ŝḷïḑe"/>
            <p:cNvSpPr/>
            <p:nvPr/>
          </p:nvSpPr>
          <p:spPr bwMode="auto">
            <a:xfrm>
              <a:off x="8116551" y="1723508"/>
              <a:ext cx="109365" cy="166072"/>
            </a:xfrm>
            <a:custGeom>
              <a:avLst/>
              <a:gdLst>
                <a:gd name="T0" fmla="*/ 72 w 72"/>
                <a:gd name="T1" fmla="*/ 13 h 110"/>
                <a:gd name="T2" fmla="*/ 37 w 72"/>
                <a:gd name="T3" fmla="*/ 95 h 110"/>
                <a:gd name="T4" fmla="*/ 27 w 72"/>
                <a:gd name="T5" fmla="*/ 109 h 110"/>
                <a:gd name="T6" fmla="*/ 15 w 72"/>
                <a:gd name="T7" fmla="*/ 109 h 110"/>
                <a:gd name="T8" fmla="*/ 0 w 72"/>
                <a:gd name="T9" fmla="*/ 106 h 110"/>
                <a:gd name="T10" fmla="*/ 3 w 72"/>
                <a:gd name="T11" fmla="*/ 95 h 110"/>
                <a:gd name="T12" fmla="*/ 13 w 72"/>
                <a:gd name="T13" fmla="*/ 96 h 110"/>
                <a:gd name="T14" fmla="*/ 16 w 72"/>
                <a:gd name="T15" fmla="*/ 92 h 110"/>
                <a:gd name="T16" fmla="*/ 16 w 72"/>
                <a:gd name="T17" fmla="*/ 48 h 110"/>
                <a:gd name="T18" fmla="*/ 15 w 72"/>
                <a:gd name="T19" fmla="*/ 0 h 110"/>
                <a:gd name="T20" fmla="*/ 36 w 72"/>
                <a:gd name="T21" fmla="*/ 5 h 110"/>
                <a:gd name="T22" fmla="*/ 35 w 72"/>
                <a:gd name="T23" fmla="*/ 52 h 110"/>
                <a:gd name="T24" fmla="*/ 52 w 72"/>
                <a:gd name="T25" fmla="*/ 8 h 110"/>
                <a:gd name="T26" fmla="*/ 72 w 72"/>
                <a:gd name="T27" fmla="*/ 1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10">
                  <a:moveTo>
                    <a:pt x="72" y="13"/>
                  </a:moveTo>
                  <a:cubicBezTo>
                    <a:pt x="37" y="95"/>
                    <a:pt x="37" y="95"/>
                    <a:pt x="37" y="95"/>
                  </a:cubicBezTo>
                  <a:cubicBezTo>
                    <a:pt x="34" y="103"/>
                    <a:pt x="30" y="108"/>
                    <a:pt x="27" y="109"/>
                  </a:cubicBezTo>
                  <a:cubicBezTo>
                    <a:pt x="24" y="110"/>
                    <a:pt x="20" y="110"/>
                    <a:pt x="15" y="109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8" y="96"/>
                    <a:pt x="12" y="96"/>
                    <a:pt x="13" y="96"/>
                  </a:cubicBezTo>
                  <a:cubicBezTo>
                    <a:pt x="14" y="96"/>
                    <a:pt x="15" y="94"/>
                    <a:pt x="16" y="92"/>
                  </a:cubicBezTo>
                  <a:cubicBezTo>
                    <a:pt x="17" y="89"/>
                    <a:pt x="17" y="74"/>
                    <a:pt x="16" y="4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72" y="1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šḷíḍé"/>
            <p:cNvSpPr/>
            <p:nvPr/>
          </p:nvSpPr>
          <p:spPr bwMode="auto">
            <a:xfrm>
              <a:off x="11306355" y="317968"/>
              <a:ext cx="451635" cy="548850"/>
            </a:xfrm>
            <a:custGeom>
              <a:avLst/>
              <a:gdLst>
                <a:gd name="T0" fmla="*/ 173 w 223"/>
                <a:gd name="T1" fmla="*/ 271 h 271"/>
                <a:gd name="T2" fmla="*/ 0 w 223"/>
                <a:gd name="T3" fmla="*/ 234 h 271"/>
                <a:gd name="T4" fmla="*/ 51 w 223"/>
                <a:gd name="T5" fmla="*/ 0 h 271"/>
                <a:gd name="T6" fmla="*/ 223 w 223"/>
                <a:gd name="T7" fmla="*/ 37 h 271"/>
                <a:gd name="T8" fmla="*/ 173 w 223"/>
                <a:gd name="T9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71">
                  <a:moveTo>
                    <a:pt x="173" y="271"/>
                  </a:moveTo>
                  <a:lnTo>
                    <a:pt x="0" y="234"/>
                  </a:lnTo>
                  <a:lnTo>
                    <a:pt x="51" y="0"/>
                  </a:lnTo>
                  <a:lnTo>
                    <a:pt x="223" y="37"/>
                  </a:lnTo>
                  <a:lnTo>
                    <a:pt x="173" y="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ş1îde"/>
            <p:cNvSpPr/>
            <p:nvPr/>
          </p:nvSpPr>
          <p:spPr bwMode="auto">
            <a:xfrm>
              <a:off x="11423821" y="376701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4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4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ṩḻîḋé"/>
            <p:cNvSpPr/>
            <p:nvPr/>
          </p:nvSpPr>
          <p:spPr bwMode="auto">
            <a:xfrm>
              <a:off x="11472428" y="392903"/>
              <a:ext cx="241007" cy="66835"/>
            </a:xfrm>
            <a:custGeom>
              <a:avLst/>
              <a:gdLst>
                <a:gd name="T0" fmla="*/ 117 w 119"/>
                <a:gd name="T1" fmla="*/ 33 h 33"/>
                <a:gd name="T2" fmla="*/ 0 w 119"/>
                <a:gd name="T3" fmla="*/ 8 h 33"/>
                <a:gd name="T4" fmla="*/ 2 w 119"/>
                <a:gd name="T5" fmla="*/ 0 h 33"/>
                <a:gd name="T6" fmla="*/ 119 w 119"/>
                <a:gd name="T7" fmla="*/ 26 h 33"/>
                <a:gd name="T8" fmla="*/ 117 w 119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3">
                  <a:moveTo>
                    <a:pt x="117" y="33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119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şļïḑè"/>
            <p:cNvSpPr/>
            <p:nvPr/>
          </p:nvSpPr>
          <p:spPr bwMode="auto">
            <a:xfrm>
              <a:off x="11411670" y="445560"/>
              <a:ext cx="32404" cy="34430"/>
            </a:xfrm>
            <a:custGeom>
              <a:avLst/>
              <a:gdLst>
                <a:gd name="T0" fmla="*/ 13 w 16"/>
                <a:gd name="T1" fmla="*/ 17 h 17"/>
                <a:gd name="T2" fmla="*/ 0 w 16"/>
                <a:gd name="T3" fmla="*/ 14 h 17"/>
                <a:gd name="T4" fmla="*/ 2 w 16"/>
                <a:gd name="T5" fmla="*/ 0 h 17"/>
                <a:gd name="T6" fmla="*/ 16 w 16"/>
                <a:gd name="T7" fmla="*/ 2 h 17"/>
                <a:gd name="T8" fmla="*/ 13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3" y="17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16" y="2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slïdé"/>
            <p:cNvSpPr/>
            <p:nvPr/>
          </p:nvSpPr>
          <p:spPr bwMode="auto">
            <a:xfrm>
              <a:off x="11458252" y="461762"/>
              <a:ext cx="238982" cy="64809"/>
            </a:xfrm>
            <a:custGeom>
              <a:avLst/>
              <a:gdLst>
                <a:gd name="T0" fmla="*/ 117 w 118"/>
                <a:gd name="T1" fmla="*/ 32 h 32"/>
                <a:gd name="T2" fmla="*/ 0 w 118"/>
                <a:gd name="T3" fmla="*/ 7 h 32"/>
                <a:gd name="T4" fmla="*/ 1 w 118"/>
                <a:gd name="T5" fmla="*/ 0 h 32"/>
                <a:gd name="T6" fmla="*/ 118 w 118"/>
                <a:gd name="T7" fmla="*/ 25 h 32"/>
                <a:gd name="T8" fmla="*/ 117 w 1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2">
                  <a:moveTo>
                    <a:pt x="117" y="32"/>
                  </a:moveTo>
                  <a:lnTo>
                    <a:pt x="0" y="7"/>
                  </a:lnTo>
                  <a:lnTo>
                    <a:pt x="1" y="0"/>
                  </a:lnTo>
                  <a:lnTo>
                    <a:pt x="118" y="2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ŝḷîḑe"/>
            <p:cNvSpPr/>
            <p:nvPr/>
          </p:nvSpPr>
          <p:spPr bwMode="auto">
            <a:xfrm>
              <a:off x="11395467" y="514419"/>
              <a:ext cx="32404" cy="32404"/>
            </a:xfrm>
            <a:custGeom>
              <a:avLst/>
              <a:gdLst>
                <a:gd name="T0" fmla="*/ 13 w 16"/>
                <a:gd name="T1" fmla="*/ 16 h 16"/>
                <a:gd name="T2" fmla="*/ 0 w 16"/>
                <a:gd name="T3" fmla="*/ 13 h 16"/>
                <a:gd name="T4" fmla="*/ 3 w 16"/>
                <a:gd name="T5" fmla="*/ 0 h 16"/>
                <a:gd name="T6" fmla="*/ 16 w 16"/>
                <a:gd name="T7" fmla="*/ 3 h 16"/>
                <a:gd name="T8" fmla="*/ 13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3" y="16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ṩļidê"/>
            <p:cNvSpPr/>
            <p:nvPr/>
          </p:nvSpPr>
          <p:spPr bwMode="auto">
            <a:xfrm>
              <a:off x="11442049" y="530621"/>
              <a:ext cx="241007" cy="64809"/>
            </a:xfrm>
            <a:custGeom>
              <a:avLst/>
              <a:gdLst>
                <a:gd name="T0" fmla="*/ 117 w 119"/>
                <a:gd name="T1" fmla="*/ 32 h 32"/>
                <a:gd name="T2" fmla="*/ 0 w 119"/>
                <a:gd name="T3" fmla="*/ 7 h 32"/>
                <a:gd name="T4" fmla="*/ 2 w 119"/>
                <a:gd name="T5" fmla="*/ 0 h 32"/>
                <a:gd name="T6" fmla="*/ 119 w 119"/>
                <a:gd name="T7" fmla="*/ 25 h 32"/>
                <a:gd name="T8" fmla="*/ 117 w 119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2">
                  <a:moveTo>
                    <a:pt x="117" y="32"/>
                  </a:moveTo>
                  <a:lnTo>
                    <a:pt x="0" y="7"/>
                  </a:lnTo>
                  <a:lnTo>
                    <a:pt x="2" y="0"/>
                  </a:lnTo>
                  <a:lnTo>
                    <a:pt x="119" y="2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sḷïḑê"/>
            <p:cNvSpPr/>
            <p:nvPr/>
          </p:nvSpPr>
          <p:spPr bwMode="auto">
            <a:xfrm>
              <a:off x="11381291" y="581254"/>
              <a:ext cx="32404" cy="34430"/>
            </a:xfrm>
            <a:custGeom>
              <a:avLst/>
              <a:gdLst>
                <a:gd name="T0" fmla="*/ 13 w 16"/>
                <a:gd name="T1" fmla="*/ 17 h 17"/>
                <a:gd name="T2" fmla="*/ 0 w 16"/>
                <a:gd name="T3" fmla="*/ 14 h 17"/>
                <a:gd name="T4" fmla="*/ 3 w 16"/>
                <a:gd name="T5" fmla="*/ 0 h 17"/>
                <a:gd name="T6" fmla="*/ 16 w 16"/>
                <a:gd name="T7" fmla="*/ 3 h 17"/>
                <a:gd name="T8" fmla="*/ 13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3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îṣļidé"/>
            <p:cNvSpPr/>
            <p:nvPr/>
          </p:nvSpPr>
          <p:spPr bwMode="auto">
            <a:xfrm>
              <a:off x="11427872" y="597456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8 h 33"/>
                <a:gd name="T4" fmla="*/ 2 w 118"/>
                <a:gd name="T5" fmla="*/ 0 h 33"/>
                <a:gd name="T6" fmla="*/ 118 w 118"/>
                <a:gd name="T7" fmla="*/ 26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118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ṡľíḑè"/>
            <p:cNvSpPr/>
            <p:nvPr/>
          </p:nvSpPr>
          <p:spPr bwMode="auto">
            <a:xfrm>
              <a:off x="11365089" y="650113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3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íṥḻíḋè"/>
            <p:cNvSpPr/>
            <p:nvPr/>
          </p:nvSpPr>
          <p:spPr bwMode="auto">
            <a:xfrm>
              <a:off x="11413696" y="666315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7 h 33"/>
                <a:gd name="T4" fmla="*/ 1 w 118"/>
                <a:gd name="T5" fmla="*/ 0 h 33"/>
                <a:gd name="T6" fmla="*/ 118 w 118"/>
                <a:gd name="T7" fmla="*/ 25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7"/>
                  </a:lnTo>
                  <a:lnTo>
                    <a:pt x="1" y="0"/>
                  </a:lnTo>
                  <a:lnTo>
                    <a:pt x="118" y="25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ṣḷîḓé"/>
            <p:cNvSpPr/>
            <p:nvPr/>
          </p:nvSpPr>
          <p:spPr bwMode="auto">
            <a:xfrm>
              <a:off x="11350911" y="716947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3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ïṣḷïḍè"/>
            <p:cNvSpPr/>
            <p:nvPr/>
          </p:nvSpPr>
          <p:spPr bwMode="auto">
            <a:xfrm>
              <a:off x="11399518" y="733149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8 h 33"/>
                <a:gd name="T4" fmla="*/ 1 w 118"/>
                <a:gd name="T5" fmla="*/ 0 h 33"/>
                <a:gd name="T6" fmla="*/ 118 w 118"/>
                <a:gd name="T7" fmla="*/ 26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8"/>
                  </a:lnTo>
                  <a:lnTo>
                    <a:pt x="1" y="0"/>
                  </a:lnTo>
                  <a:lnTo>
                    <a:pt x="118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ŝļîḋè"/>
            <p:cNvSpPr/>
            <p:nvPr/>
          </p:nvSpPr>
          <p:spPr bwMode="auto">
            <a:xfrm>
              <a:off x="11158511" y="862766"/>
              <a:ext cx="107339" cy="170123"/>
            </a:xfrm>
            <a:custGeom>
              <a:avLst/>
              <a:gdLst>
                <a:gd name="T0" fmla="*/ 64 w 71"/>
                <a:gd name="T1" fmla="*/ 47 h 113"/>
                <a:gd name="T2" fmla="*/ 43 w 71"/>
                <a:gd name="T3" fmla="*/ 42 h 113"/>
                <a:gd name="T4" fmla="*/ 48 w 71"/>
                <a:gd name="T5" fmla="*/ 21 h 113"/>
                <a:gd name="T6" fmla="*/ 45 w 71"/>
                <a:gd name="T7" fmla="*/ 18 h 113"/>
                <a:gd name="T8" fmla="*/ 41 w 71"/>
                <a:gd name="T9" fmla="*/ 20 h 113"/>
                <a:gd name="T10" fmla="*/ 25 w 71"/>
                <a:gd name="T11" fmla="*/ 93 h 113"/>
                <a:gd name="T12" fmla="*/ 28 w 71"/>
                <a:gd name="T13" fmla="*/ 97 h 113"/>
                <a:gd name="T14" fmla="*/ 32 w 71"/>
                <a:gd name="T15" fmla="*/ 95 h 113"/>
                <a:gd name="T16" fmla="*/ 38 w 71"/>
                <a:gd name="T17" fmla="*/ 68 h 113"/>
                <a:gd name="T18" fmla="*/ 59 w 71"/>
                <a:gd name="T19" fmla="*/ 73 h 113"/>
                <a:gd name="T20" fmla="*/ 53 w 71"/>
                <a:gd name="T21" fmla="*/ 100 h 113"/>
                <a:gd name="T22" fmla="*/ 43 w 71"/>
                <a:gd name="T23" fmla="*/ 110 h 113"/>
                <a:gd name="T24" fmla="*/ 25 w 71"/>
                <a:gd name="T25" fmla="*/ 111 h 113"/>
                <a:gd name="T26" fmla="*/ 2 w 71"/>
                <a:gd name="T27" fmla="*/ 86 h 113"/>
                <a:gd name="T28" fmla="*/ 17 w 71"/>
                <a:gd name="T29" fmla="*/ 18 h 113"/>
                <a:gd name="T30" fmla="*/ 49 w 71"/>
                <a:gd name="T31" fmla="*/ 3 h 113"/>
                <a:gd name="T32" fmla="*/ 69 w 71"/>
                <a:gd name="T33" fmla="*/ 27 h 113"/>
                <a:gd name="T34" fmla="*/ 64 w 71"/>
                <a:gd name="T35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13">
                  <a:moveTo>
                    <a:pt x="64" y="47"/>
                  </a:moveTo>
                  <a:cubicBezTo>
                    <a:pt x="43" y="42"/>
                    <a:pt x="43" y="42"/>
                    <a:pt x="43" y="42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3" y="17"/>
                    <a:pt x="42" y="18"/>
                    <a:pt x="41" y="20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5"/>
                    <a:pt x="26" y="96"/>
                    <a:pt x="28" y="97"/>
                  </a:cubicBezTo>
                  <a:cubicBezTo>
                    <a:pt x="30" y="97"/>
                    <a:pt x="32" y="96"/>
                    <a:pt x="32" y="9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2" y="105"/>
                    <a:pt x="48" y="108"/>
                    <a:pt x="43" y="110"/>
                  </a:cubicBezTo>
                  <a:cubicBezTo>
                    <a:pt x="37" y="112"/>
                    <a:pt x="31" y="113"/>
                    <a:pt x="25" y="111"/>
                  </a:cubicBezTo>
                  <a:cubicBezTo>
                    <a:pt x="7" y="107"/>
                    <a:pt x="0" y="99"/>
                    <a:pt x="2" y="8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0" y="5"/>
                    <a:pt x="31" y="0"/>
                    <a:pt x="49" y="3"/>
                  </a:cubicBezTo>
                  <a:cubicBezTo>
                    <a:pt x="65" y="7"/>
                    <a:pt x="71" y="15"/>
                    <a:pt x="69" y="27"/>
                  </a:cubicBezTo>
                  <a:lnTo>
                    <a:pt x="64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$ļïḋè"/>
            <p:cNvSpPr/>
            <p:nvPr/>
          </p:nvSpPr>
          <p:spPr bwMode="auto">
            <a:xfrm>
              <a:off x="11241547" y="911373"/>
              <a:ext cx="97213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6 h 95"/>
                <a:gd name="T4" fmla="*/ 43 w 65"/>
                <a:gd name="T5" fmla="*/ 4 h 95"/>
                <a:gd name="T6" fmla="*/ 59 w 65"/>
                <a:gd name="T7" fmla="*/ 11 h 95"/>
                <a:gd name="T8" fmla="*/ 63 w 65"/>
                <a:gd name="T9" fmla="*/ 26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4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0 h 95"/>
                <a:gd name="T24" fmla="*/ 24 w 65"/>
                <a:gd name="T25" fmla="*/ 73 h 95"/>
                <a:gd name="T26" fmla="*/ 26 w 65"/>
                <a:gd name="T27" fmla="*/ 78 h 95"/>
                <a:gd name="T28" fmla="*/ 31 w 65"/>
                <a:gd name="T2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4"/>
                  </a:cubicBezTo>
                  <a:cubicBezTo>
                    <a:pt x="49" y="5"/>
                    <a:pt x="55" y="8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ṥḻíḓé"/>
            <p:cNvSpPr/>
            <p:nvPr/>
          </p:nvSpPr>
          <p:spPr bwMode="auto">
            <a:xfrm>
              <a:off x="11322558" y="927575"/>
              <a:ext cx="99238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8 w 66"/>
                <a:gd name="T15" fmla="*/ 0 h 97"/>
                <a:gd name="T16" fmla="*/ 39 w 66"/>
                <a:gd name="T17" fmla="*/ 5 h 97"/>
                <a:gd name="T18" fmla="*/ 39 w 66"/>
                <a:gd name="T19" fmla="*/ 8 h 97"/>
                <a:gd name="T20" fmla="*/ 52 w 66"/>
                <a:gd name="T21" fmla="*/ 7 h 97"/>
                <a:gd name="T22" fmla="*/ 62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1"/>
                    <a:pt x="42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6" y="6"/>
                    <a:pt x="52" y="7"/>
                  </a:cubicBezTo>
                  <a:cubicBezTo>
                    <a:pt x="56" y="8"/>
                    <a:pt x="59" y="10"/>
                    <a:pt x="62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šḻíḑê"/>
            <p:cNvSpPr/>
            <p:nvPr/>
          </p:nvSpPr>
          <p:spPr bwMode="auto">
            <a:xfrm>
              <a:off x="11419771" y="921500"/>
              <a:ext cx="72910" cy="166072"/>
            </a:xfrm>
            <a:custGeom>
              <a:avLst/>
              <a:gdLst>
                <a:gd name="T0" fmla="*/ 30 w 48"/>
                <a:gd name="T1" fmla="*/ 110 h 110"/>
                <a:gd name="T2" fmla="*/ 17 w 48"/>
                <a:gd name="T3" fmla="*/ 107 h 110"/>
                <a:gd name="T4" fmla="*/ 1 w 48"/>
                <a:gd name="T5" fmla="*/ 99 h 110"/>
                <a:gd name="T6" fmla="*/ 2 w 48"/>
                <a:gd name="T7" fmla="*/ 82 h 110"/>
                <a:gd name="T8" fmla="*/ 13 w 48"/>
                <a:gd name="T9" fmla="*/ 30 h 110"/>
                <a:gd name="T10" fmla="*/ 3 w 48"/>
                <a:gd name="T11" fmla="*/ 28 h 110"/>
                <a:gd name="T12" fmla="*/ 6 w 48"/>
                <a:gd name="T13" fmla="*/ 15 h 110"/>
                <a:gd name="T14" fmla="*/ 16 w 48"/>
                <a:gd name="T15" fmla="*/ 17 h 110"/>
                <a:gd name="T16" fmla="*/ 19 w 48"/>
                <a:gd name="T17" fmla="*/ 0 h 110"/>
                <a:gd name="T18" fmla="*/ 40 w 48"/>
                <a:gd name="T19" fmla="*/ 4 h 110"/>
                <a:gd name="T20" fmla="*/ 37 w 48"/>
                <a:gd name="T21" fmla="*/ 21 h 110"/>
                <a:gd name="T22" fmla="*/ 48 w 48"/>
                <a:gd name="T23" fmla="*/ 24 h 110"/>
                <a:gd name="T24" fmla="*/ 45 w 48"/>
                <a:gd name="T25" fmla="*/ 37 h 110"/>
                <a:gd name="T26" fmla="*/ 34 w 48"/>
                <a:gd name="T27" fmla="*/ 34 h 110"/>
                <a:gd name="T28" fmla="*/ 23 w 48"/>
                <a:gd name="T29" fmla="*/ 86 h 110"/>
                <a:gd name="T30" fmla="*/ 24 w 48"/>
                <a:gd name="T31" fmla="*/ 92 h 110"/>
                <a:gd name="T32" fmla="*/ 33 w 48"/>
                <a:gd name="T33" fmla="*/ 95 h 110"/>
                <a:gd name="T34" fmla="*/ 30 w 48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0">
                  <a:moveTo>
                    <a:pt x="30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7" y="105"/>
                    <a:pt x="2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2" y="89"/>
                    <a:pt x="22" y="91"/>
                    <a:pt x="24" y="92"/>
                  </a:cubicBezTo>
                  <a:cubicBezTo>
                    <a:pt x="25" y="93"/>
                    <a:pt x="28" y="94"/>
                    <a:pt x="33" y="95"/>
                  </a:cubicBezTo>
                  <a:lnTo>
                    <a:pt x="30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šḷïḍè"/>
            <p:cNvSpPr/>
            <p:nvPr/>
          </p:nvSpPr>
          <p:spPr bwMode="auto">
            <a:xfrm>
              <a:off x="11472428" y="962005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4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5 w 66"/>
                <a:gd name="T11" fmla="*/ 57 h 95"/>
                <a:gd name="T12" fmla="*/ 56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4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2 h 95"/>
                <a:gd name="T30" fmla="*/ 42 w 66"/>
                <a:gd name="T31" fmla="*/ 22 h 95"/>
                <a:gd name="T32" fmla="*/ 40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2" y="4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8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ṣḻïḍê"/>
            <p:cNvSpPr/>
            <p:nvPr/>
          </p:nvSpPr>
          <p:spPr bwMode="auto">
            <a:xfrm>
              <a:off x="11553439" y="978207"/>
              <a:ext cx="99238" cy="143795"/>
            </a:xfrm>
            <a:custGeom>
              <a:avLst/>
              <a:gdLst>
                <a:gd name="T0" fmla="*/ 50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1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5 h 96"/>
                <a:gd name="T14" fmla="*/ 19 w 66"/>
                <a:gd name="T15" fmla="*/ 0 h 96"/>
                <a:gd name="T16" fmla="*/ 40 w 66"/>
                <a:gd name="T17" fmla="*/ 4 h 96"/>
                <a:gd name="T18" fmla="*/ 39 w 66"/>
                <a:gd name="T19" fmla="*/ 7 h 96"/>
                <a:gd name="T20" fmla="*/ 53 w 66"/>
                <a:gd name="T21" fmla="*/ 6 h 96"/>
                <a:gd name="T22" fmla="*/ 63 w 66"/>
                <a:gd name="T23" fmla="*/ 12 h 96"/>
                <a:gd name="T24" fmla="*/ 66 w 66"/>
                <a:gd name="T25" fmla="*/ 22 h 96"/>
                <a:gd name="T26" fmla="*/ 50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50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8"/>
                    <a:pt x="41" y="18"/>
                  </a:cubicBezTo>
                  <a:cubicBezTo>
                    <a:pt x="38" y="17"/>
                    <a:pt x="37" y="18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50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îşlíḍe"/>
            <p:cNvSpPr/>
            <p:nvPr/>
          </p:nvSpPr>
          <p:spPr bwMode="auto">
            <a:xfrm>
              <a:off x="11650652" y="972131"/>
              <a:ext cx="74934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7 h 110"/>
                <a:gd name="T30" fmla="*/ 24 w 49"/>
                <a:gd name="T31" fmla="*/ 92 h 110"/>
                <a:gd name="T32" fmla="*/ 34 w 49"/>
                <a:gd name="T33" fmla="*/ 96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3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6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ṩľîḓè"/>
            <p:cNvSpPr/>
            <p:nvPr/>
          </p:nvSpPr>
          <p:spPr bwMode="auto">
            <a:xfrm>
              <a:off x="10077016" y="2055652"/>
              <a:ext cx="99238" cy="89112"/>
            </a:xfrm>
            <a:custGeom>
              <a:avLst/>
              <a:gdLst>
                <a:gd name="T0" fmla="*/ 46 w 65"/>
                <a:gd name="T1" fmla="*/ 58 h 59"/>
                <a:gd name="T2" fmla="*/ 9 w 65"/>
                <a:gd name="T3" fmla="*/ 50 h 59"/>
                <a:gd name="T4" fmla="*/ 1 w 65"/>
                <a:gd name="T5" fmla="*/ 38 h 59"/>
                <a:gd name="T6" fmla="*/ 8 w 65"/>
                <a:gd name="T7" fmla="*/ 8 h 59"/>
                <a:gd name="T8" fmla="*/ 19 w 65"/>
                <a:gd name="T9" fmla="*/ 1 h 59"/>
                <a:gd name="T10" fmla="*/ 57 w 65"/>
                <a:gd name="T11" fmla="*/ 9 h 59"/>
                <a:gd name="T12" fmla="*/ 64 w 65"/>
                <a:gd name="T13" fmla="*/ 20 h 59"/>
                <a:gd name="T14" fmla="*/ 58 w 65"/>
                <a:gd name="T15" fmla="*/ 51 h 59"/>
                <a:gd name="T16" fmla="*/ 46 w 65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9">
                  <a:moveTo>
                    <a:pt x="46" y="58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3" y="49"/>
                    <a:pt x="0" y="44"/>
                    <a:pt x="1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3"/>
                    <a:pt x="14" y="0"/>
                    <a:pt x="19" y="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2" y="10"/>
                    <a:pt x="65" y="15"/>
                    <a:pt x="64" y="20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6" y="56"/>
                    <a:pt x="51" y="59"/>
                    <a:pt x="46" y="5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ṥḻiďé"/>
            <p:cNvSpPr/>
            <p:nvPr/>
          </p:nvSpPr>
          <p:spPr bwMode="auto">
            <a:xfrm>
              <a:off x="10202582" y="2134637"/>
              <a:ext cx="105314" cy="107340"/>
            </a:xfrm>
            <a:custGeom>
              <a:avLst/>
              <a:gdLst>
                <a:gd name="T0" fmla="*/ 24 w 69"/>
                <a:gd name="T1" fmla="*/ 65 h 71"/>
                <a:gd name="T2" fmla="*/ 3 w 69"/>
                <a:gd name="T3" fmla="*/ 33 h 71"/>
                <a:gd name="T4" fmla="*/ 6 w 69"/>
                <a:gd name="T5" fmla="*/ 19 h 71"/>
                <a:gd name="T6" fmla="*/ 32 w 69"/>
                <a:gd name="T7" fmla="*/ 3 h 71"/>
                <a:gd name="T8" fmla="*/ 46 w 69"/>
                <a:gd name="T9" fmla="*/ 6 h 71"/>
                <a:gd name="T10" fmla="*/ 66 w 69"/>
                <a:gd name="T11" fmla="*/ 38 h 71"/>
                <a:gd name="T12" fmla="*/ 63 w 69"/>
                <a:gd name="T13" fmla="*/ 51 h 71"/>
                <a:gd name="T14" fmla="*/ 37 w 69"/>
                <a:gd name="T15" fmla="*/ 68 h 71"/>
                <a:gd name="T16" fmla="*/ 24 w 69"/>
                <a:gd name="T1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1">
                  <a:moveTo>
                    <a:pt x="24" y="6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0" y="28"/>
                    <a:pt x="2" y="22"/>
                    <a:pt x="6" y="19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7" y="0"/>
                    <a:pt x="43" y="1"/>
                    <a:pt x="46" y="6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2"/>
                    <a:pt x="68" y="48"/>
                    <a:pt x="63" y="51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3" y="71"/>
                    <a:pt x="27" y="70"/>
                    <a:pt x="24" y="6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îṡ1îḑè"/>
            <p:cNvSpPr/>
            <p:nvPr/>
          </p:nvSpPr>
          <p:spPr bwMode="auto">
            <a:xfrm>
              <a:off x="10237011" y="2292609"/>
              <a:ext cx="91137" cy="99239"/>
            </a:xfrm>
            <a:custGeom>
              <a:avLst/>
              <a:gdLst>
                <a:gd name="T0" fmla="*/ 1 w 60"/>
                <a:gd name="T1" fmla="*/ 46 h 65"/>
                <a:gd name="T2" fmla="*/ 10 w 60"/>
                <a:gd name="T3" fmla="*/ 8 h 65"/>
                <a:gd name="T4" fmla="*/ 21 w 60"/>
                <a:gd name="T5" fmla="*/ 1 h 65"/>
                <a:gd name="T6" fmla="*/ 51 w 60"/>
                <a:gd name="T7" fmla="*/ 7 h 65"/>
                <a:gd name="T8" fmla="*/ 59 w 60"/>
                <a:gd name="T9" fmla="*/ 19 h 65"/>
                <a:gd name="T10" fmla="*/ 51 w 60"/>
                <a:gd name="T11" fmla="*/ 56 h 65"/>
                <a:gd name="T12" fmla="*/ 39 w 60"/>
                <a:gd name="T13" fmla="*/ 64 h 65"/>
                <a:gd name="T14" fmla="*/ 9 w 60"/>
                <a:gd name="T15" fmla="*/ 57 h 65"/>
                <a:gd name="T16" fmla="*/ 1 w 60"/>
                <a:gd name="T17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5">
                  <a:moveTo>
                    <a:pt x="1" y="46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3"/>
                    <a:pt x="16" y="0"/>
                    <a:pt x="21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8"/>
                    <a:pt x="60" y="14"/>
                    <a:pt x="59" y="19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62"/>
                    <a:pt x="45" y="65"/>
                    <a:pt x="39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4" y="56"/>
                    <a:pt x="0" y="51"/>
                    <a:pt x="1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sḻidé"/>
            <p:cNvSpPr/>
            <p:nvPr/>
          </p:nvSpPr>
          <p:spPr bwMode="auto">
            <a:xfrm>
              <a:off x="10141824" y="2418176"/>
              <a:ext cx="107339" cy="105314"/>
            </a:xfrm>
            <a:custGeom>
              <a:avLst/>
              <a:gdLst>
                <a:gd name="T0" fmla="*/ 5 w 71"/>
                <a:gd name="T1" fmla="*/ 24 h 69"/>
                <a:gd name="T2" fmla="*/ 38 w 71"/>
                <a:gd name="T3" fmla="*/ 3 h 69"/>
                <a:gd name="T4" fmla="*/ 51 w 71"/>
                <a:gd name="T5" fmla="*/ 6 h 69"/>
                <a:gd name="T6" fmla="*/ 68 w 71"/>
                <a:gd name="T7" fmla="*/ 32 h 69"/>
                <a:gd name="T8" fmla="*/ 65 w 71"/>
                <a:gd name="T9" fmla="*/ 45 h 69"/>
                <a:gd name="T10" fmla="*/ 33 w 71"/>
                <a:gd name="T11" fmla="*/ 66 h 69"/>
                <a:gd name="T12" fmla="*/ 19 w 71"/>
                <a:gd name="T13" fmla="*/ 63 h 69"/>
                <a:gd name="T14" fmla="*/ 3 w 71"/>
                <a:gd name="T15" fmla="*/ 37 h 69"/>
                <a:gd name="T16" fmla="*/ 5 w 71"/>
                <a:gd name="T17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9">
                  <a:moveTo>
                    <a:pt x="5" y="24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42" y="0"/>
                    <a:pt x="48" y="1"/>
                    <a:pt x="51" y="6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1" y="36"/>
                    <a:pt x="70" y="42"/>
                    <a:pt x="65" y="45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28" y="69"/>
                    <a:pt x="22" y="68"/>
                    <a:pt x="19" y="6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33"/>
                    <a:pt x="1" y="26"/>
                    <a:pt x="5" y="2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š1ïḑê"/>
            <p:cNvSpPr/>
            <p:nvPr/>
          </p:nvSpPr>
          <p:spPr bwMode="auto">
            <a:xfrm>
              <a:off x="9991954" y="2452606"/>
              <a:ext cx="97213" cy="91138"/>
            </a:xfrm>
            <a:custGeom>
              <a:avLst/>
              <a:gdLst>
                <a:gd name="T0" fmla="*/ 19 w 65"/>
                <a:gd name="T1" fmla="*/ 1 h 60"/>
                <a:gd name="T2" fmla="*/ 56 w 65"/>
                <a:gd name="T3" fmla="*/ 9 h 60"/>
                <a:gd name="T4" fmla="*/ 64 w 65"/>
                <a:gd name="T5" fmla="*/ 21 h 60"/>
                <a:gd name="T6" fmla="*/ 57 w 65"/>
                <a:gd name="T7" fmla="*/ 51 h 60"/>
                <a:gd name="T8" fmla="*/ 46 w 65"/>
                <a:gd name="T9" fmla="*/ 59 h 60"/>
                <a:gd name="T10" fmla="*/ 8 w 65"/>
                <a:gd name="T11" fmla="*/ 51 h 60"/>
                <a:gd name="T12" fmla="*/ 1 w 65"/>
                <a:gd name="T13" fmla="*/ 39 h 60"/>
                <a:gd name="T14" fmla="*/ 7 w 65"/>
                <a:gd name="T15" fmla="*/ 9 h 60"/>
                <a:gd name="T16" fmla="*/ 19 w 65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0">
                  <a:moveTo>
                    <a:pt x="19" y="1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62" y="10"/>
                    <a:pt x="65" y="16"/>
                    <a:pt x="64" y="2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6" y="56"/>
                    <a:pt x="51" y="60"/>
                    <a:pt x="46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49"/>
                    <a:pt x="0" y="44"/>
                    <a:pt x="1" y="3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3"/>
                    <a:pt x="14" y="0"/>
                    <a:pt x="19" y="1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ṡľïḑe"/>
            <p:cNvSpPr/>
            <p:nvPr/>
          </p:nvSpPr>
          <p:spPr bwMode="auto">
            <a:xfrm>
              <a:off x="9860311" y="2355393"/>
              <a:ext cx="105314" cy="109365"/>
            </a:xfrm>
            <a:custGeom>
              <a:avLst/>
              <a:gdLst>
                <a:gd name="T0" fmla="*/ 45 w 69"/>
                <a:gd name="T1" fmla="*/ 6 h 72"/>
                <a:gd name="T2" fmla="*/ 66 w 69"/>
                <a:gd name="T3" fmla="*/ 38 h 72"/>
                <a:gd name="T4" fmla="*/ 63 w 69"/>
                <a:gd name="T5" fmla="*/ 52 h 72"/>
                <a:gd name="T6" fmla="*/ 37 w 69"/>
                <a:gd name="T7" fmla="*/ 69 h 72"/>
                <a:gd name="T8" fmla="*/ 23 w 69"/>
                <a:gd name="T9" fmla="*/ 66 h 72"/>
                <a:gd name="T10" fmla="*/ 3 w 69"/>
                <a:gd name="T11" fmla="*/ 34 h 72"/>
                <a:gd name="T12" fmla="*/ 6 w 69"/>
                <a:gd name="T13" fmla="*/ 20 h 72"/>
                <a:gd name="T14" fmla="*/ 32 w 69"/>
                <a:gd name="T15" fmla="*/ 3 h 72"/>
                <a:gd name="T16" fmla="*/ 45 w 69"/>
                <a:gd name="T17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2">
                  <a:moveTo>
                    <a:pt x="45" y="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9" y="43"/>
                    <a:pt x="67" y="49"/>
                    <a:pt x="63" y="52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2" y="72"/>
                    <a:pt x="26" y="70"/>
                    <a:pt x="23" y="66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29"/>
                    <a:pt x="1" y="23"/>
                    <a:pt x="6" y="2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6" y="0"/>
                    <a:pt x="42" y="2"/>
                    <a:pt x="45" y="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ṩ1îdê"/>
            <p:cNvSpPr/>
            <p:nvPr/>
          </p:nvSpPr>
          <p:spPr bwMode="auto">
            <a:xfrm>
              <a:off x="9840058" y="2205523"/>
              <a:ext cx="89112" cy="99239"/>
            </a:xfrm>
            <a:custGeom>
              <a:avLst/>
              <a:gdLst>
                <a:gd name="T0" fmla="*/ 59 w 60"/>
                <a:gd name="T1" fmla="*/ 20 h 66"/>
                <a:gd name="T2" fmla="*/ 50 w 60"/>
                <a:gd name="T3" fmla="*/ 57 h 66"/>
                <a:gd name="T4" fmla="*/ 39 w 60"/>
                <a:gd name="T5" fmla="*/ 65 h 66"/>
                <a:gd name="T6" fmla="*/ 9 w 60"/>
                <a:gd name="T7" fmla="*/ 58 h 66"/>
                <a:gd name="T8" fmla="*/ 1 w 60"/>
                <a:gd name="T9" fmla="*/ 46 h 66"/>
                <a:gd name="T10" fmla="*/ 9 w 60"/>
                <a:gd name="T11" fmla="*/ 9 h 66"/>
                <a:gd name="T12" fmla="*/ 21 w 60"/>
                <a:gd name="T13" fmla="*/ 2 h 66"/>
                <a:gd name="T14" fmla="*/ 51 w 60"/>
                <a:gd name="T15" fmla="*/ 8 h 66"/>
                <a:gd name="T16" fmla="*/ 59 w 60"/>
                <a:gd name="T17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6">
                  <a:moveTo>
                    <a:pt x="59" y="20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49" y="62"/>
                    <a:pt x="44" y="66"/>
                    <a:pt x="39" y="6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3" y="57"/>
                    <a:pt x="0" y="52"/>
                    <a:pt x="1" y="4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4"/>
                    <a:pt x="15" y="0"/>
                    <a:pt x="21" y="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6" y="9"/>
                    <a:pt x="60" y="14"/>
                    <a:pt x="59" y="2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ŝļíḍe"/>
            <p:cNvSpPr/>
            <p:nvPr/>
          </p:nvSpPr>
          <p:spPr bwMode="auto">
            <a:xfrm>
              <a:off x="9919044" y="2075905"/>
              <a:ext cx="107339" cy="103290"/>
            </a:xfrm>
            <a:custGeom>
              <a:avLst/>
              <a:gdLst>
                <a:gd name="T0" fmla="*/ 66 w 71"/>
                <a:gd name="T1" fmla="*/ 46 h 69"/>
                <a:gd name="T2" fmla="*/ 33 w 71"/>
                <a:gd name="T3" fmla="*/ 67 h 69"/>
                <a:gd name="T4" fmla="*/ 20 w 71"/>
                <a:gd name="T5" fmla="*/ 64 h 69"/>
                <a:gd name="T6" fmla="*/ 3 w 71"/>
                <a:gd name="T7" fmla="*/ 38 h 69"/>
                <a:gd name="T8" fmla="*/ 6 w 71"/>
                <a:gd name="T9" fmla="*/ 24 h 69"/>
                <a:gd name="T10" fmla="*/ 38 w 71"/>
                <a:gd name="T11" fmla="*/ 3 h 69"/>
                <a:gd name="T12" fmla="*/ 52 w 71"/>
                <a:gd name="T13" fmla="*/ 6 h 69"/>
                <a:gd name="T14" fmla="*/ 68 w 71"/>
                <a:gd name="T15" fmla="*/ 32 h 69"/>
                <a:gd name="T16" fmla="*/ 66 w 71"/>
                <a:gd name="T17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9">
                  <a:moveTo>
                    <a:pt x="66" y="46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29" y="69"/>
                    <a:pt x="23" y="68"/>
                    <a:pt x="20" y="6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3"/>
                    <a:pt x="1" y="27"/>
                    <a:pt x="6" y="2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43" y="0"/>
                    <a:pt x="49" y="2"/>
                    <a:pt x="52" y="6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1" y="37"/>
                    <a:pt x="70" y="43"/>
                    <a:pt x="66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sľiḓe"/>
            <p:cNvSpPr/>
            <p:nvPr/>
          </p:nvSpPr>
          <p:spPr bwMode="auto">
            <a:xfrm>
              <a:off x="9874488" y="2090081"/>
              <a:ext cx="419231" cy="419232"/>
            </a:xfrm>
            <a:custGeom>
              <a:avLst/>
              <a:gdLst>
                <a:gd name="T0" fmla="*/ 166 w 278"/>
                <a:gd name="T1" fmla="*/ 15 h 278"/>
                <a:gd name="T2" fmla="*/ 15 w 278"/>
                <a:gd name="T3" fmla="*/ 112 h 278"/>
                <a:gd name="T4" fmla="*/ 112 w 278"/>
                <a:gd name="T5" fmla="*/ 263 h 278"/>
                <a:gd name="T6" fmla="*/ 263 w 278"/>
                <a:gd name="T7" fmla="*/ 166 h 278"/>
                <a:gd name="T8" fmla="*/ 166 w 278"/>
                <a:gd name="T9" fmla="*/ 15 h 278"/>
                <a:gd name="T10" fmla="*/ 127 w 278"/>
                <a:gd name="T11" fmla="*/ 193 h 278"/>
                <a:gd name="T12" fmla="*/ 84 w 278"/>
                <a:gd name="T13" fmla="*/ 127 h 278"/>
                <a:gd name="T14" fmla="*/ 151 w 278"/>
                <a:gd name="T15" fmla="*/ 84 h 278"/>
                <a:gd name="T16" fmla="*/ 194 w 278"/>
                <a:gd name="T17" fmla="*/ 151 h 278"/>
                <a:gd name="T18" fmla="*/ 127 w 278"/>
                <a:gd name="T19" fmla="*/ 19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166" y="15"/>
                  </a:moveTo>
                  <a:cubicBezTo>
                    <a:pt x="97" y="0"/>
                    <a:pt x="30" y="43"/>
                    <a:pt x="15" y="112"/>
                  </a:cubicBezTo>
                  <a:cubicBezTo>
                    <a:pt x="0" y="180"/>
                    <a:pt x="44" y="248"/>
                    <a:pt x="112" y="263"/>
                  </a:cubicBezTo>
                  <a:cubicBezTo>
                    <a:pt x="181" y="278"/>
                    <a:pt x="248" y="234"/>
                    <a:pt x="263" y="166"/>
                  </a:cubicBezTo>
                  <a:cubicBezTo>
                    <a:pt x="278" y="97"/>
                    <a:pt x="234" y="29"/>
                    <a:pt x="166" y="15"/>
                  </a:cubicBezTo>
                  <a:close/>
                  <a:moveTo>
                    <a:pt x="127" y="193"/>
                  </a:moveTo>
                  <a:cubicBezTo>
                    <a:pt x="97" y="187"/>
                    <a:pt x="78" y="157"/>
                    <a:pt x="84" y="127"/>
                  </a:cubicBezTo>
                  <a:cubicBezTo>
                    <a:pt x="91" y="97"/>
                    <a:pt x="121" y="77"/>
                    <a:pt x="151" y="84"/>
                  </a:cubicBezTo>
                  <a:cubicBezTo>
                    <a:pt x="181" y="91"/>
                    <a:pt x="200" y="120"/>
                    <a:pt x="194" y="151"/>
                  </a:cubicBezTo>
                  <a:cubicBezTo>
                    <a:pt x="187" y="181"/>
                    <a:pt x="157" y="200"/>
                    <a:pt x="127" y="19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íṥľïdê"/>
            <p:cNvSpPr/>
            <p:nvPr/>
          </p:nvSpPr>
          <p:spPr bwMode="auto">
            <a:xfrm>
              <a:off x="9919044" y="2134637"/>
              <a:ext cx="330119" cy="330120"/>
            </a:xfrm>
            <a:custGeom>
              <a:avLst/>
              <a:gdLst>
                <a:gd name="T0" fmla="*/ 131 w 220"/>
                <a:gd name="T1" fmla="*/ 12 h 220"/>
                <a:gd name="T2" fmla="*/ 12 w 220"/>
                <a:gd name="T3" fmla="*/ 88 h 220"/>
                <a:gd name="T4" fmla="*/ 89 w 220"/>
                <a:gd name="T5" fmla="*/ 208 h 220"/>
                <a:gd name="T6" fmla="*/ 208 w 220"/>
                <a:gd name="T7" fmla="*/ 131 h 220"/>
                <a:gd name="T8" fmla="*/ 131 w 220"/>
                <a:gd name="T9" fmla="*/ 12 h 220"/>
                <a:gd name="T10" fmla="*/ 92 w 220"/>
                <a:gd name="T11" fmla="*/ 191 h 220"/>
                <a:gd name="T12" fmla="*/ 29 w 220"/>
                <a:gd name="T13" fmla="*/ 92 h 220"/>
                <a:gd name="T14" fmla="*/ 128 w 220"/>
                <a:gd name="T15" fmla="*/ 28 h 220"/>
                <a:gd name="T16" fmla="*/ 191 w 220"/>
                <a:gd name="T17" fmla="*/ 127 h 220"/>
                <a:gd name="T18" fmla="*/ 92 w 220"/>
                <a:gd name="T19" fmla="*/ 19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31" y="12"/>
                  </a:moveTo>
                  <a:cubicBezTo>
                    <a:pt x="77" y="0"/>
                    <a:pt x="24" y="34"/>
                    <a:pt x="12" y="88"/>
                  </a:cubicBezTo>
                  <a:cubicBezTo>
                    <a:pt x="0" y="143"/>
                    <a:pt x="35" y="196"/>
                    <a:pt x="89" y="208"/>
                  </a:cubicBezTo>
                  <a:cubicBezTo>
                    <a:pt x="143" y="220"/>
                    <a:pt x="196" y="185"/>
                    <a:pt x="208" y="131"/>
                  </a:cubicBezTo>
                  <a:cubicBezTo>
                    <a:pt x="220" y="77"/>
                    <a:pt x="185" y="23"/>
                    <a:pt x="131" y="12"/>
                  </a:cubicBezTo>
                  <a:close/>
                  <a:moveTo>
                    <a:pt x="92" y="191"/>
                  </a:moveTo>
                  <a:cubicBezTo>
                    <a:pt x="48" y="181"/>
                    <a:pt x="19" y="137"/>
                    <a:pt x="29" y="92"/>
                  </a:cubicBezTo>
                  <a:cubicBezTo>
                    <a:pt x="38" y="47"/>
                    <a:pt x="83" y="19"/>
                    <a:pt x="128" y="28"/>
                  </a:cubicBezTo>
                  <a:cubicBezTo>
                    <a:pt x="172" y="38"/>
                    <a:pt x="201" y="82"/>
                    <a:pt x="191" y="127"/>
                  </a:cubicBezTo>
                  <a:cubicBezTo>
                    <a:pt x="182" y="172"/>
                    <a:pt x="137" y="201"/>
                    <a:pt x="92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šḻidé"/>
            <p:cNvSpPr/>
            <p:nvPr/>
          </p:nvSpPr>
          <p:spPr bwMode="auto">
            <a:xfrm>
              <a:off x="9696264" y="2566021"/>
              <a:ext cx="109365" cy="166072"/>
            </a:xfrm>
            <a:custGeom>
              <a:avLst/>
              <a:gdLst>
                <a:gd name="T0" fmla="*/ 31 w 73"/>
                <a:gd name="T1" fmla="*/ 71 h 110"/>
                <a:gd name="T2" fmla="*/ 22 w 73"/>
                <a:gd name="T3" fmla="*/ 110 h 110"/>
                <a:gd name="T4" fmla="*/ 0 w 73"/>
                <a:gd name="T5" fmla="*/ 106 h 110"/>
                <a:gd name="T6" fmla="*/ 22 w 73"/>
                <a:gd name="T7" fmla="*/ 0 h 110"/>
                <a:gd name="T8" fmla="*/ 47 w 73"/>
                <a:gd name="T9" fmla="*/ 5 h 110"/>
                <a:gd name="T10" fmla="*/ 68 w 73"/>
                <a:gd name="T11" fmla="*/ 13 h 110"/>
                <a:gd name="T12" fmla="*/ 72 w 73"/>
                <a:gd name="T13" fmla="*/ 30 h 110"/>
                <a:gd name="T14" fmla="*/ 65 w 73"/>
                <a:gd name="T15" fmla="*/ 59 h 110"/>
                <a:gd name="T16" fmla="*/ 56 w 73"/>
                <a:gd name="T17" fmla="*/ 73 h 110"/>
                <a:gd name="T18" fmla="*/ 31 w 73"/>
                <a:gd name="T19" fmla="*/ 71 h 110"/>
                <a:gd name="T20" fmla="*/ 43 w 73"/>
                <a:gd name="T21" fmla="*/ 52 h 110"/>
                <a:gd name="T22" fmla="*/ 48 w 73"/>
                <a:gd name="T23" fmla="*/ 27 h 110"/>
                <a:gd name="T24" fmla="*/ 42 w 73"/>
                <a:gd name="T25" fmla="*/ 20 h 110"/>
                <a:gd name="T26" fmla="*/ 34 w 73"/>
                <a:gd name="T27" fmla="*/ 56 h 110"/>
                <a:gd name="T28" fmla="*/ 43 w 73"/>
                <a:gd name="T29" fmla="*/ 5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10">
                  <a:moveTo>
                    <a:pt x="31" y="71"/>
                  </a:moveTo>
                  <a:cubicBezTo>
                    <a:pt x="22" y="110"/>
                    <a:pt x="22" y="110"/>
                    <a:pt x="22" y="11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57" y="7"/>
                    <a:pt x="64" y="10"/>
                    <a:pt x="68" y="13"/>
                  </a:cubicBezTo>
                  <a:cubicBezTo>
                    <a:pt x="72" y="17"/>
                    <a:pt x="73" y="22"/>
                    <a:pt x="72" y="3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6"/>
                    <a:pt x="61" y="71"/>
                    <a:pt x="56" y="73"/>
                  </a:cubicBezTo>
                  <a:cubicBezTo>
                    <a:pt x="52" y="75"/>
                    <a:pt x="43" y="74"/>
                    <a:pt x="31" y="71"/>
                  </a:cubicBezTo>
                  <a:close/>
                  <a:moveTo>
                    <a:pt x="43" y="52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9" y="23"/>
                    <a:pt x="47" y="21"/>
                    <a:pt x="42" y="2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9" y="57"/>
                    <a:pt x="42" y="56"/>
                    <a:pt x="43" y="52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ŝḷïde"/>
            <p:cNvSpPr/>
            <p:nvPr/>
          </p:nvSpPr>
          <p:spPr bwMode="auto">
            <a:xfrm>
              <a:off x="9781326" y="2614628"/>
              <a:ext cx="101264" cy="137719"/>
            </a:xfrm>
            <a:custGeom>
              <a:avLst/>
              <a:gdLst>
                <a:gd name="T0" fmla="*/ 60 w 66"/>
                <a:gd name="T1" fmla="*/ 46 h 91"/>
                <a:gd name="T2" fmla="*/ 39 w 66"/>
                <a:gd name="T3" fmla="*/ 42 h 91"/>
                <a:gd name="T4" fmla="*/ 43 w 66"/>
                <a:gd name="T5" fmla="*/ 23 h 91"/>
                <a:gd name="T6" fmla="*/ 41 w 66"/>
                <a:gd name="T7" fmla="*/ 19 h 91"/>
                <a:gd name="T8" fmla="*/ 36 w 66"/>
                <a:gd name="T9" fmla="*/ 22 h 91"/>
                <a:gd name="T10" fmla="*/ 21 w 66"/>
                <a:gd name="T11" fmla="*/ 91 h 91"/>
                <a:gd name="T12" fmla="*/ 0 w 66"/>
                <a:gd name="T13" fmla="*/ 86 h 91"/>
                <a:gd name="T14" fmla="*/ 19 w 66"/>
                <a:gd name="T15" fmla="*/ 0 h 91"/>
                <a:gd name="T16" fmla="*/ 40 w 66"/>
                <a:gd name="T17" fmla="*/ 5 h 91"/>
                <a:gd name="T18" fmla="*/ 39 w 66"/>
                <a:gd name="T19" fmla="*/ 8 h 91"/>
                <a:gd name="T20" fmla="*/ 53 w 66"/>
                <a:gd name="T21" fmla="*/ 7 h 91"/>
                <a:gd name="T22" fmla="*/ 63 w 66"/>
                <a:gd name="T23" fmla="*/ 13 h 91"/>
                <a:gd name="T24" fmla="*/ 66 w 66"/>
                <a:gd name="T25" fmla="*/ 22 h 91"/>
                <a:gd name="T26" fmla="*/ 60 w 66"/>
                <a:gd name="T27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1">
                  <a:moveTo>
                    <a:pt x="60" y="46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1" y="19"/>
                  </a:cubicBezTo>
                  <a:cubicBezTo>
                    <a:pt x="38" y="18"/>
                    <a:pt x="37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6" y="16"/>
                    <a:pt x="66" y="19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s1iḑè"/>
            <p:cNvSpPr/>
            <p:nvPr/>
          </p:nvSpPr>
          <p:spPr bwMode="auto">
            <a:xfrm>
              <a:off x="9864361" y="2634880"/>
              <a:ext cx="97213" cy="141769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6 h 95"/>
                <a:gd name="T4" fmla="*/ 43 w 65"/>
                <a:gd name="T5" fmla="*/ 3 h 95"/>
                <a:gd name="T6" fmla="*/ 59 w 65"/>
                <a:gd name="T7" fmla="*/ 11 h 95"/>
                <a:gd name="T8" fmla="*/ 63 w 65"/>
                <a:gd name="T9" fmla="*/ 26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4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0 h 95"/>
                <a:gd name="T24" fmla="*/ 24 w 65"/>
                <a:gd name="T25" fmla="*/ 73 h 95"/>
                <a:gd name="T26" fmla="*/ 26 w 65"/>
                <a:gd name="T27" fmla="*/ 78 h 95"/>
                <a:gd name="T28" fmla="*/ 31 w 65"/>
                <a:gd name="T2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3"/>
                  </a:cubicBezTo>
                  <a:cubicBezTo>
                    <a:pt x="49" y="5"/>
                    <a:pt x="55" y="7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7"/>
                    <a:pt x="0" y="80"/>
                    <a:pt x="3" y="68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Sľïḋé"/>
            <p:cNvSpPr/>
            <p:nvPr/>
          </p:nvSpPr>
          <p:spPr bwMode="auto">
            <a:xfrm>
              <a:off x="9945372" y="2651083"/>
              <a:ext cx="97213" cy="143795"/>
            </a:xfrm>
            <a:custGeom>
              <a:avLst/>
              <a:gdLst>
                <a:gd name="T0" fmla="*/ 58 w 65"/>
                <a:gd name="T1" fmla="*/ 48 h 95"/>
                <a:gd name="T2" fmla="*/ 37 w 65"/>
                <a:gd name="T3" fmla="*/ 43 h 95"/>
                <a:gd name="T4" fmla="*/ 42 w 65"/>
                <a:gd name="T5" fmla="*/ 22 h 95"/>
                <a:gd name="T6" fmla="*/ 39 w 65"/>
                <a:gd name="T7" fmla="*/ 17 h 95"/>
                <a:gd name="T8" fmla="*/ 35 w 65"/>
                <a:gd name="T9" fmla="*/ 21 h 95"/>
                <a:gd name="T10" fmla="*/ 23 w 65"/>
                <a:gd name="T11" fmla="*/ 73 h 95"/>
                <a:gd name="T12" fmla="*/ 26 w 65"/>
                <a:gd name="T13" fmla="*/ 78 h 95"/>
                <a:gd name="T14" fmla="*/ 31 w 65"/>
                <a:gd name="T15" fmla="*/ 75 h 95"/>
                <a:gd name="T16" fmla="*/ 35 w 65"/>
                <a:gd name="T17" fmla="*/ 54 h 95"/>
                <a:gd name="T18" fmla="*/ 56 w 65"/>
                <a:gd name="T19" fmla="*/ 59 h 95"/>
                <a:gd name="T20" fmla="*/ 52 w 65"/>
                <a:gd name="T21" fmla="*/ 80 h 95"/>
                <a:gd name="T22" fmla="*/ 23 w 65"/>
                <a:gd name="T23" fmla="*/ 92 h 95"/>
                <a:gd name="T24" fmla="*/ 2 w 65"/>
                <a:gd name="T25" fmla="*/ 68 h 95"/>
                <a:gd name="T26" fmla="*/ 14 w 65"/>
                <a:gd name="T27" fmla="*/ 17 h 95"/>
                <a:gd name="T28" fmla="*/ 42 w 65"/>
                <a:gd name="T29" fmla="*/ 4 h 95"/>
                <a:gd name="T30" fmla="*/ 63 w 65"/>
                <a:gd name="T31" fmla="*/ 27 h 95"/>
                <a:gd name="T32" fmla="*/ 58 w 65"/>
                <a:gd name="T3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95">
                  <a:moveTo>
                    <a:pt x="58" y="48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2" y="18"/>
                    <a:pt x="39" y="17"/>
                  </a:cubicBezTo>
                  <a:cubicBezTo>
                    <a:pt x="37" y="17"/>
                    <a:pt x="35" y="18"/>
                    <a:pt x="35" y="2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8"/>
                    <a:pt x="31" y="7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91"/>
                    <a:pt x="40" y="95"/>
                    <a:pt x="23" y="92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5"/>
                    <a:pt x="26" y="0"/>
                    <a:pt x="42" y="4"/>
                  </a:cubicBezTo>
                  <a:cubicBezTo>
                    <a:pt x="59" y="8"/>
                    <a:pt x="65" y="15"/>
                    <a:pt x="63" y="27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í$ļiḑe"/>
            <p:cNvSpPr/>
            <p:nvPr/>
          </p:nvSpPr>
          <p:spPr bwMode="auto">
            <a:xfrm>
              <a:off x="10026383" y="2669309"/>
              <a:ext cx="99238" cy="141769"/>
            </a:xfrm>
            <a:custGeom>
              <a:avLst/>
              <a:gdLst>
                <a:gd name="T0" fmla="*/ 56 w 65"/>
                <a:gd name="T1" fmla="*/ 59 h 95"/>
                <a:gd name="T2" fmla="*/ 28 w 65"/>
                <a:gd name="T3" fmla="*/ 53 h 95"/>
                <a:gd name="T4" fmla="*/ 23 w 65"/>
                <a:gd name="T5" fmla="*/ 73 h 95"/>
                <a:gd name="T6" fmla="*/ 26 w 65"/>
                <a:gd name="T7" fmla="*/ 78 h 95"/>
                <a:gd name="T8" fmla="*/ 30 w 65"/>
                <a:gd name="T9" fmla="*/ 74 h 95"/>
                <a:gd name="T10" fmla="*/ 34 w 65"/>
                <a:gd name="T11" fmla="*/ 57 h 95"/>
                <a:gd name="T12" fmla="*/ 55 w 65"/>
                <a:gd name="T13" fmla="*/ 62 h 95"/>
                <a:gd name="T14" fmla="*/ 52 w 65"/>
                <a:gd name="T15" fmla="*/ 79 h 95"/>
                <a:gd name="T16" fmla="*/ 23 w 65"/>
                <a:gd name="T17" fmla="*/ 91 h 95"/>
                <a:gd name="T18" fmla="*/ 2 w 65"/>
                <a:gd name="T19" fmla="*/ 68 h 95"/>
                <a:gd name="T20" fmla="*/ 13 w 65"/>
                <a:gd name="T21" fmla="*/ 16 h 95"/>
                <a:gd name="T22" fmla="*/ 42 w 65"/>
                <a:gd name="T23" fmla="*/ 4 h 95"/>
                <a:gd name="T24" fmla="*/ 63 w 65"/>
                <a:gd name="T25" fmla="*/ 26 h 95"/>
                <a:gd name="T26" fmla="*/ 56 w 65"/>
                <a:gd name="T27" fmla="*/ 59 h 95"/>
                <a:gd name="T28" fmla="*/ 38 w 65"/>
                <a:gd name="T29" fmla="*/ 42 h 95"/>
                <a:gd name="T30" fmla="*/ 42 w 65"/>
                <a:gd name="T31" fmla="*/ 22 h 95"/>
                <a:gd name="T32" fmla="*/ 39 w 65"/>
                <a:gd name="T33" fmla="*/ 17 h 95"/>
                <a:gd name="T34" fmla="*/ 35 w 65"/>
                <a:gd name="T35" fmla="*/ 20 h 95"/>
                <a:gd name="T36" fmla="*/ 30 w 65"/>
                <a:gd name="T37" fmla="*/ 40 h 95"/>
                <a:gd name="T38" fmla="*/ 38 w 65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7"/>
                    <a:pt x="30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39" y="95"/>
                    <a:pt x="23" y="91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4"/>
                    <a:pt x="26" y="0"/>
                    <a:pt x="42" y="4"/>
                  </a:cubicBezTo>
                  <a:cubicBezTo>
                    <a:pt x="58" y="7"/>
                    <a:pt x="65" y="15"/>
                    <a:pt x="63" y="26"/>
                  </a:cubicBezTo>
                  <a:lnTo>
                    <a:pt x="56" y="59"/>
                  </a:lnTo>
                  <a:close/>
                  <a:moveTo>
                    <a:pt x="38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2" y="17"/>
                    <a:pt x="39" y="17"/>
                  </a:cubicBezTo>
                  <a:cubicBezTo>
                    <a:pt x="37" y="16"/>
                    <a:pt x="35" y="18"/>
                    <a:pt x="35" y="20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ṧliḍe"/>
            <p:cNvSpPr/>
            <p:nvPr/>
          </p:nvSpPr>
          <p:spPr bwMode="auto">
            <a:xfrm>
              <a:off x="10107394" y="2687537"/>
              <a:ext cx="99238" cy="141769"/>
            </a:xfrm>
            <a:custGeom>
              <a:avLst/>
              <a:gdLst>
                <a:gd name="T0" fmla="*/ 6 w 65"/>
                <a:gd name="T1" fmla="*/ 50 h 94"/>
                <a:gd name="T2" fmla="*/ 27 w 65"/>
                <a:gd name="T3" fmla="*/ 54 h 94"/>
                <a:gd name="T4" fmla="*/ 23 w 65"/>
                <a:gd name="T5" fmla="*/ 73 h 94"/>
                <a:gd name="T6" fmla="*/ 26 w 65"/>
                <a:gd name="T7" fmla="*/ 78 h 94"/>
                <a:gd name="T8" fmla="*/ 31 w 65"/>
                <a:gd name="T9" fmla="*/ 70 h 94"/>
                <a:gd name="T10" fmla="*/ 30 w 65"/>
                <a:gd name="T11" fmla="*/ 55 h 94"/>
                <a:gd name="T12" fmla="*/ 13 w 65"/>
                <a:gd name="T13" fmla="*/ 39 h 94"/>
                <a:gd name="T14" fmla="*/ 11 w 65"/>
                <a:gd name="T15" fmla="*/ 28 h 94"/>
                <a:gd name="T16" fmla="*/ 14 w 65"/>
                <a:gd name="T17" fmla="*/ 16 h 94"/>
                <a:gd name="T18" fmla="*/ 42 w 65"/>
                <a:gd name="T19" fmla="*/ 3 h 94"/>
                <a:gd name="T20" fmla="*/ 62 w 65"/>
                <a:gd name="T21" fmla="*/ 26 h 94"/>
                <a:gd name="T22" fmla="*/ 59 w 65"/>
                <a:gd name="T23" fmla="*/ 43 h 94"/>
                <a:gd name="T24" fmla="*/ 38 w 65"/>
                <a:gd name="T25" fmla="*/ 38 h 94"/>
                <a:gd name="T26" fmla="*/ 41 w 65"/>
                <a:gd name="T27" fmla="*/ 28 h 94"/>
                <a:gd name="T28" fmla="*/ 39 w 65"/>
                <a:gd name="T29" fmla="*/ 17 h 94"/>
                <a:gd name="T30" fmla="*/ 34 w 65"/>
                <a:gd name="T31" fmla="*/ 23 h 94"/>
                <a:gd name="T32" fmla="*/ 33 w 65"/>
                <a:gd name="T33" fmla="*/ 33 h 94"/>
                <a:gd name="T34" fmla="*/ 50 w 65"/>
                <a:gd name="T35" fmla="*/ 50 h 94"/>
                <a:gd name="T36" fmla="*/ 54 w 65"/>
                <a:gd name="T37" fmla="*/ 65 h 94"/>
                <a:gd name="T38" fmla="*/ 52 w 65"/>
                <a:gd name="T39" fmla="*/ 78 h 94"/>
                <a:gd name="T40" fmla="*/ 23 w 65"/>
                <a:gd name="T41" fmla="*/ 91 h 94"/>
                <a:gd name="T42" fmla="*/ 2 w 65"/>
                <a:gd name="T43" fmla="*/ 68 h 94"/>
                <a:gd name="T44" fmla="*/ 6 w 65"/>
                <a:gd name="T45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94">
                  <a:moveTo>
                    <a:pt x="6" y="50"/>
                  </a:moveTo>
                  <a:cubicBezTo>
                    <a:pt x="27" y="54"/>
                    <a:pt x="27" y="54"/>
                    <a:pt x="27" y="5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3" y="77"/>
                    <a:pt x="26" y="78"/>
                  </a:cubicBezTo>
                  <a:cubicBezTo>
                    <a:pt x="28" y="78"/>
                    <a:pt x="30" y="76"/>
                    <a:pt x="31" y="70"/>
                  </a:cubicBezTo>
                  <a:cubicBezTo>
                    <a:pt x="33" y="63"/>
                    <a:pt x="32" y="58"/>
                    <a:pt x="30" y="55"/>
                  </a:cubicBezTo>
                  <a:cubicBezTo>
                    <a:pt x="20" y="47"/>
                    <a:pt x="14" y="42"/>
                    <a:pt x="13" y="39"/>
                  </a:cubicBezTo>
                  <a:cubicBezTo>
                    <a:pt x="11" y="36"/>
                    <a:pt x="10" y="32"/>
                    <a:pt x="11" y="2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8" y="7"/>
                    <a:pt x="65" y="14"/>
                    <a:pt x="62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1"/>
                    <a:pt x="42" y="17"/>
                    <a:pt x="39" y="17"/>
                  </a:cubicBezTo>
                  <a:cubicBezTo>
                    <a:pt x="37" y="16"/>
                    <a:pt x="35" y="18"/>
                    <a:pt x="34" y="23"/>
                  </a:cubicBezTo>
                  <a:cubicBezTo>
                    <a:pt x="33" y="27"/>
                    <a:pt x="33" y="31"/>
                    <a:pt x="33" y="33"/>
                  </a:cubicBezTo>
                  <a:cubicBezTo>
                    <a:pt x="34" y="36"/>
                    <a:pt x="40" y="41"/>
                    <a:pt x="50" y="50"/>
                  </a:cubicBezTo>
                  <a:cubicBezTo>
                    <a:pt x="54" y="54"/>
                    <a:pt x="56" y="60"/>
                    <a:pt x="54" y="6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49" y="90"/>
                    <a:pt x="39" y="94"/>
                    <a:pt x="23" y="91"/>
                  </a:cubicBezTo>
                  <a:cubicBezTo>
                    <a:pt x="6" y="87"/>
                    <a:pt x="0" y="80"/>
                    <a:pt x="2" y="68"/>
                  </a:cubicBezTo>
                  <a:lnTo>
                    <a:pt x="6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ṥḷidé"/>
            <p:cNvSpPr/>
            <p:nvPr/>
          </p:nvSpPr>
          <p:spPr bwMode="auto">
            <a:xfrm>
              <a:off x="10188405" y="2703740"/>
              <a:ext cx="99238" cy="143795"/>
            </a:xfrm>
            <a:custGeom>
              <a:avLst/>
              <a:gdLst>
                <a:gd name="T0" fmla="*/ 7 w 66"/>
                <a:gd name="T1" fmla="*/ 50 h 95"/>
                <a:gd name="T2" fmla="*/ 28 w 66"/>
                <a:gd name="T3" fmla="*/ 55 h 95"/>
                <a:gd name="T4" fmla="*/ 24 w 66"/>
                <a:gd name="T5" fmla="*/ 73 h 95"/>
                <a:gd name="T6" fmla="*/ 26 w 66"/>
                <a:gd name="T7" fmla="*/ 78 h 95"/>
                <a:gd name="T8" fmla="*/ 32 w 66"/>
                <a:gd name="T9" fmla="*/ 71 h 95"/>
                <a:gd name="T10" fmla="*/ 30 w 66"/>
                <a:gd name="T11" fmla="*/ 56 h 95"/>
                <a:gd name="T12" fmla="*/ 13 w 66"/>
                <a:gd name="T13" fmla="*/ 39 h 95"/>
                <a:gd name="T14" fmla="*/ 12 w 66"/>
                <a:gd name="T15" fmla="*/ 28 h 95"/>
                <a:gd name="T16" fmla="*/ 14 w 66"/>
                <a:gd name="T17" fmla="*/ 17 h 95"/>
                <a:gd name="T18" fmla="*/ 43 w 66"/>
                <a:gd name="T19" fmla="*/ 4 h 95"/>
                <a:gd name="T20" fmla="*/ 63 w 66"/>
                <a:gd name="T21" fmla="*/ 27 h 95"/>
                <a:gd name="T22" fmla="*/ 59 w 66"/>
                <a:gd name="T23" fmla="*/ 43 h 95"/>
                <a:gd name="T24" fmla="*/ 39 w 66"/>
                <a:gd name="T25" fmla="*/ 39 h 95"/>
                <a:gd name="T26" fmla="*/ 41 w 66"/>
                <a:gd name="T27" fmla="*/ 29 h 95"/>
                <a:gd name="T28" fmla="*/ 40 w 66"/>
                <a:gd name="T29" fmla="*/ 17 h 95"/>
                <a:gd name="T30" fmla="*/ 35 w 66"/>
                <a:gd name="T31" fmla="*/ 23 h 95"/>
                <a:gd name="T32" fmla="*/ 34 w 66"/>
                <a:gd name="T33" fmla="*/ 34 h 95"/>
                <a:gd name="T34" fmla="*/ 51 w 66"/>
                <a:gd name="T35" fmla="*/ 50 h 95"/>
                <a:gd name="T36" fmla="*/ 55 w 66"/>
                <a:gd name="T37" fmla="*/ 66 h 95"/>
                <a:gd name="T38" fmla="*/ 52 w 66"/>
                <a:gd name="T39" fmla="*/ 79 h 95"/>
                <a:gd name="T40" fmla="*/ 23 w 66"/>
                <a:gd name="T41" fmla="*/ 91 h 95"/>
                <a:gd name="T42" fmla="*/ 3 w 66"/>
                <a:gd name="T43" fmla="*/ 69 h 95"/>
                <a:gd name="T44" fmla="*/ 7 w 66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95">
                  <a:moveTo>
                    <a:pt x="7" y="50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1" y="76"/>
                    <a:pt x="32" y="71"/>
                  </a:cubicBezTo>
                  <a:cubicBezTo>
                    <a:pt x="33" y="63"/>
                    <a:pt x="33" y="59"/>
                    <a:pt x="30" y="56"/>
                  </a:cubicBezTo>
                  <a:cubicBezTo>
                    <a:pt x="21" y="48"/>
                    <a:pt x="15" y="42"/>
                    <a:pt x="13" y="39"/>
                  </a:cubicBezTo>
                  <a:cubicBezTo>
                    <a:pt x="11" y="37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7" y="0"/>
                    <a:pt x="43" y="4"/>
                  </a:cubicBezTo>
                  <a:cubicBezTo>
                    <a:pt x="59" y="7"/>
                    <a:pt x="66" y="15"/>
                    <a:pt x="63" y="2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3" y="18"/>
                    <a:pt x="40" y="17"/>
                  </a:cubicBezTo>
                  <a:cubicBezTo>
                    <a:pt x="37" y="17"/>
                    <a:pt x="35" y="19"/>
                    <a:pt x="35" y="23"/>
                  </a:cubicBezTo>
                  <a:cubicBezTo>
                    <a:pt x="34" y="28"/>
                    <a:pt x="33" y="31"/>
                    <a:pt x="34" y="34"/>
                  </a:cubicBezTo>
                  <a:cubicBezTo>
                    <a:pt x="35" y="37"/>
                    <a:pt x="40" y="42"/>
                    <a:pt x="51" y="50"/>
                  </a:cubicBezTo>
                  <a:cubicBezTo>
                    <a:pt x="55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9"/>
                  </a:cubicBezTo>
                  <a:lnTo>
                    <a:pt x="7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1233170" y="1369060"/>
            <a:ext cx="6628130" cy="4306136"/>
            <a:chOff x="1198440" y="2019413"/>
            <a:chExt cx="5453824" cy="1213234"/>
          </a:xfrm>
        </p:grpSpPr>
        <p:sp>
          <p:nvSpPr>
            <p:cNvPr id="203" name="文本框 202"/>
            <p:cNvSpPr txBox="1"/>
            <p:nvPr/>
          </p:nvSpPr>
          <p:spPr>
            <a:xfrm>
              <a:off x="1247032" y="2166353"/>
              <a:ext cx="5405232" cy="10662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en-US" altLang="zh-CN" sz="2000" dirty="0">
                  <a:sym typeface="+mn-ea"/>
                </a:rPr>
                <a:t>1</a:t>
              </a:r>
              <a:r>
                <a:rPr lang="zh-CN" altLang="en-US" sz="2000" dirty="0">
                  <a:sym typeface="+mn-ea"/>
                </a:rPr>
                <a:t>，软件项目委托测试申请书（部分）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2</a:t>
              </a:r>
              <a:r>
                <a:rPr lang="zh-CN" altLang="en-US" sz="2000" dirty="0">
                  <a:sym typeface="+mn-ea"/>
                </a:rPr>
                <a:t>，委托测试软件功能列表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3</a:t>
              </a:r>
              <a:r>
                <a:rPr lang="zh-CN" altLang="en-US" sz="2000" dirty="0">
                  <a:sym typeface="+mn-ea"/>
                </a:rPr>
                <a:t>，市场部</a:t>
              </a:r>
              <a:r>
                <a:rPr lang="en-US" altLang="zh-CN" sz="2000" dirty="0">
                  <a:sym typeface="+mn-ea"/>
                </a:rPr>
                <a:t>/</a:t>
              </a:r>
              <a:r>
                <a:rPr lang="zh-CN" altLang="en-US" sz="2000" dirty="0">
                  <a:sym typeface="+mn-ea"/>
                </a:rPr>
                <a:t>测试部评审意见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4</a:t>
              </a:r>
              <a:r>
                <a:rPr lang="zh-CN" altLang="en-US" sz="2000" dirty="0">
                  <a:sym typeface="+mn-ea"/>
                </a:rPr>
                <a:t>，报价单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5</a:t>
              </a:r>
              <a:r>
                <a:rPr lang="zh-CN" altLang="en-US" sz="2000" dirty="0">
                  <a:sym typeface="+mn-ea"/>
                </a:rPr>
                <a:t>，软件项目委托测试保密协议（部分）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6</a:t>
              </a:r>
              <a:r>
                <a:rPr lang="zh-CN" altLang="en-US" sz="2000" dirty="0">
                  <a:sym typeface="+mn-ea"/>
                </a:rPr>
                <a:t>，软件委托测试合同（部分）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7</a:t>
              </a:r>
              <a:r>
                <a:rPr lang="zh-CN" altLang="en-US" sz="2000" dirty="0">
                  <a:sym typeface="+mn-ea"/>
                </a:rPr>
                <a:t>，软件项目委托测试工作检查表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8</a:t>
              </a:r>
              <a:r>
                <a:rPr lang="zh-CN" altLang="en-US" sz="2000" dirty="0">
                  <a:sym typeface="+mn-ea"/>
                </a:rPr>
                <a:t>，查看样品</a:t>
              </a:r>
              <a:endParaRPr lang="zh-CN" altLang="en-US" sz="2000" dirty="0">
                <a:sym typeface="+mn-ea"/>
              </a:endParaRPr>
            </a:p>
            <a:p>
              <a:pPr lvl="0"/>
              <a:r>
                <a:rPr lang="en-US" altLang="zh-CN" sz="2000" dirty="0">
                  <a:sym typeface="+mn-ea"/>
                </a:rPr>
                <a:t>9</a:t>
              </a:r>
              <a:r>
                <a:rPr lang="zh-CN" altLang="en-US" sz="2000" dirty="0">
                  <a:sym typeface="+mn-ea"/>
                </a:rPr>
                <a:t>，测试记录</a:t>
              </a:r>
              <a:endParaRPr lang="zh-CN" altLang="en-US" sz="2000" dirty="0"/>
            </a:p>
            <a:p>
              <a:pPr lvl="0"/>
              <a:r>
                <a:rPr lang="en-US" altLang="zh-CN" sz="2000" dirty="0">
                  <a:sym typeface="+mn-ea"/>
                </a:rPr>
                <a:t>10</a:t>
              </a:r>
              <a:r>
                <a:rPr lang="zh-CN" altLang="en-US" sz="2000" dirty="0">
                  <a:sym typeface="+mn-ea"/>
                </a:rPr>
                <a:t>，问题清单</a:t>
              </a:r>
              <a:endParaRPr lang="zh-CN" altLang="en-US" sz="2000" dirty="0">
                <a:sym typeface="+mn-ea"/>
              </a:endParaRPr>
            </a:p>
            <a:p>
              <a:pPr lvl="0"/>
              <a:r>
                <a:rPr lang="en-US" altLang="zh-CN" sz="2000" dirty="0">
                  <a:sym typeface="+mn-ea"/>
                </a:rPr>
                <a:t>11</a:t>
              </a:r>
              <a:r>
                <a:rPr lang="zh-CN" altLang="en-US" sz="2000" dirty="0">
                  <a:sym typeface="+mn-ea"/>
                </a:rPr>
                <a:t>，表单项的修改</a:t>
              </a:r>
              <a:endParaRPr lang="zh-CN" altLang="en-US" sz="2000" dirty="0"/>
            </a:p>
            <a:p>
              <a:pPr lvl="0"/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1198440" y="2019413"/>
              <a:ext cx="4562475" cy="103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mtClean="0">
                  <a:sym typeface="+mn-ea"/>
                </a:rPr>
                <a:t>前端页面的表单以及样品详情页面等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206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220" name="文本框 219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dirty="0">
                  <a:sym typeface="+mn-ea"/>
                </a:rPr>
                <a:t>个人任务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>
            <a:off x="5546862" y="1"/>
            <a:ext cx="6654664" cy="5795158"/>
            <a:chOff x="4957126" y="0"/>
            <a:chExt cx="7244400" cy="6308725"/>
          </a:xfrm>
        </p:grpSpPr>
        <p:sp>
          <p:nvSpPr>
            <p:cNvPr id="3" name="íṣļiḑé"/>
            <p:cNvSpPr/>
            <p:nvPr/>
          </p:nvSpPr>
          <p:spPr bwMode="auto">
            <a:xfrm>
              <a:off x="8728184" y="6201385"/>
              <a:ext cx="1030863" cy="107340"/>
            </a:xfrm>
            <a:prstGeom prst="ellipse">
              <a:avLst/>
            </a:pr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" name="îṥlíḍê"/>
            <p:cNvSpPr/>
            <p:nvPr/>
          </p:nvSpPr>
          <p:spPr bwMode="auto">
            <a:xfrm>
              <a:off x="9461333" y="3074364"/>
              <a:ext cx="836437" cy="591380"/>
            </a:xfrm>
            <a:custGeom>
              <a:avLst/>
              <a:gdLst>
                <a:gd name="T0" fmla="*/ 56 w 555"/>
                <a:gd name="T1" fmla="*/ 0 h 392"/>
                <a:gd name="T2" fmla="*/ 55 w 555"/>
                <a:gd name="T3" fmla="*/ 2 h 392"/>
                <a:gd name="T4" fmla="*/ 9 w 555"/>
                <a:gd name="T5" fmla="*/ 215 h 392"/>
                <a:gd name="T6" fmla="*/ 69 w 555"/>
                <a:gd name="T7" fmla="*/ 308 h 392"/>
                <a:gd name="T8" fmla="*/ 415 w 555"/>
                <a:gd name="T9" fmla="*/ 383 h 392"/>
                <a:gd name="T10" fmla="*/ 508 w 555"/>
                <a:gd name="T11" fmla="*/ 323 h 392"/>
                <a:gd name="T12" fmla="*/ 554 w 555"/>
                <a:gd name="T13" fmla="*/ 110 h 392"/>
                <a:gd name="T14" fmla="*/ 555 w 555"/>
                <a:gd name="T15" fmla="*/ 108 h 392"/>
                <a:gd name="T16" fmla="*/ 56 w 555"/>
                <a:gd name="T1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5" h="392">
                  <a:moveTo>
                    <a:pt x="56" y="0"/>
                  </a:moveTo>
                  <a:cubicBezTo>
                    <a:pt x="55" y="0"/>
                    <a:pt x="55" y="1"/>
                    <a:pt x="55" y="2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0" y="257"/>
                    <a:pt x="27" y="299"/>
                    <a:pt x="69" y="308"/>
                  </a:cubicBezTo>
                  <a:cubicBezTo>
                    <a:pt x="415" y="383"/>
                    <a:pt x="415" y="383"/>
                    <a:pt x="415" y="383"/>
                  </a:cubicBezTo>
                  <a:cubicBezTo>
                    <a:pt x="457" y="392"/>
                    <a:pt x="499" y="365"/>
                    <a:pt x="508" y="323"/>
                  </a:cubicBezTo>
                  <a:cubicBezTo>
                    <a:pt x="554" y="110"/>
                    <a:pt x="554" y="110"/>
                    <a:pt x="554" y="110"/>
                  </a:cubicBezTo>
                  <a:cubicBezTo>
                    <a:pt x="555" y="109"/>
                    <a:pt x="555" y="108"/>
                    <a:pt x="555" y="108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îšliḋe"/>
            <p:cNvSpPr/>
            <p:nvPr/>
          </p:nvSpPr>
          <p:spPr bwMode="auto">
            <a:xfrm>
              <a:off x="9538293" y="3046010"/>
              <a:ext cx="765553" cy="220755"/>
            </a:xfrm>
            <a:custGeom>
              <a:avLst/>
              <a:gdLst>
                <a:gd name="T0" fmla="*/ 504 w 508"/>
                <a:gd name="T1" fmla="*/ 127 h 147"/>
                <a:gd name="T2" fmla="*/ 247 w 508"/>
                <a:gd name="T3" fmla="*/ 108 h 147"/>
                <a:gd name="T4" fmla="*/ 4 w 508"/>
                <a:gd name="T5" fmla="*/ 19 h 147"/>
                <a:gd name="T6" fmla="*/ 262 w 508"/>
                <a:gd name="T7" fmla="*/ 39 h 147"/>
                <a:gd name="T8" fmla="*/ 504 w 508"/>
                <a:gd name="T9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147">
                  <a:moveTo>
                    <a:pt x="504" y="127"/>
                  </a:moveTo>
                  <a:cubicBezTo>
                    <a:pt x="500" y="147"/>
                    <a:pt x="384" y="138"/>
                    <a:pt x="247" y="108"/>
                  </a:cubicBezTo>
                  <a:cubicBezTo>
                    <a:pt x="109" y="78"/>
                    <a:pt x="0" y="39"/>
                    <a:pt x="4" y="19"/>
                  </a:cubicBezTo>
                  <a:cubicBezTo>
                    <a:pt x="9" y="0"/>
                    <a:pt x="124" y="9"/>
                    <a:pt x="262" y="39"/>
                  </a:cubicBezTo>
                  <a:cubicBezTo>
                    <a:pt x="399" y="68"/>
                    <a:pt x="508" y="108"/>
                    <a:pt x="504" y="127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îṧḻïde"/>
            <p:cNvSpPr/>
            <p:nvPr/>
          </p:nvSpPr>
          <p:spPr bwMode="auto">
            <a:xfrm>
              <a:off x="9574748" y="3062212"/>
              <a:ext cx="692643" cy="188351"/>
            </a:xfrm>
            <a:custGeom>
              <a:avLst/>
              <a:gdLst>
                <a:gd name="T0" fmla="*/ 457 w 460"/>
                <a:gd name="T1" fmla="*/ 111 h 125"/>
                <a:gd name="T2" fmla="*/ 225 w 460"/>
                <a:gd name="T3" fmla="*/ 87 h 125"/>
                <a:gd name="T4" fmla="*/ 3 w 460"/>
                <a:gd name="T5" fmla="*/ 13 h 125"/>
                <a:gd name="T6" fmla="*/ 235 w 460"/>
                <a:gd name="T7" fmla="*/ 38 h 125"/>
                <a:gd name="T8" fmla="*/ 457 w 460"/>
                <a:gd name="T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25">
                  <a:moveTo>
                    <a:pt x="457" y="111"/>
                  </a:moveTo>
                  <a:cubicBezTo>
                    <a:pt x="454" y="125"/>
                    <a:pt x="350" y="114"/>
                    <a:pt x="225" y="87"/>
                  </a:cubicBezTo>
                  <a:cubicBezTo>
                    <a:pt x="99" y="60"/>
                    <a:pt x="0" y="27"/>
                    <a:pt x="3" y="13"/>
                  </a:cubicBezTo>
                  <a:cubicBezTo>
                    <a:pt x="6" y="0"/>
                    <a:pt x="110" y="11"/>
                    <a:pt x="235" y="38"/>
                  </a:cubicBezTo>
                  <a:cubicBezTo>
                    <a:pt x="361" y="65"/>
                    <a:pt x="460" y="98"/>
                    <a:pt x="457" y="11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ïšḷiḍê"/>
            <p:cNvSpPr/>
            <p:nvPr/>
          </p:nvSpPr>
          <p:spPr bwMode="auto">
            <a:xfrm>
              <a:off x="9029949" y="5454060"/>
              <a:ext cx="751376" cy="795933"/>
            </a:xfrm>
            <a:custGeom>
              <a:avLst/>
              <a:gdLst>
                <a:gd name="T0" fmla="*/ 371 w 371"/>
                <a:gd name="T1" fmla="*/ 80 h 393"/>
                <a:gd name="T2" fmla="*/ 109 w 371"/>
                <a:gd name="T3" fmla="*/ 393 h 393"/>
                <a:gd name="T4" fmla="*/ 0 w 371"/>
                <a:gd name="T5" fmla="*/ 0 h 393"/>
                <a:gd name="T6" fmla="*/ 371 w 371"/>
                <a:gd name="T7" fmla="*/ 8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1" h="393">
                  <a:moveTo>
                    <a:pt x="371" y="80"/>
                  </a:moveTo>
                  <a:lnTo>
                    <a:pt x="109" y="393"/>
                  </a:lnTo>
                  <a:lnTo>
                    <a:pt x="0" y="0"/>
                  </a:lnTo>
                  <a:lnTo>
                    <a:pt x="371" y="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Slíde"/>
            <p:cNvSpPr/>
            <p:nvPr/>
          </p:nvSpPr>
          <p:spPr bwMode="auto">
            <a:xfrm>
              <a:off x="9177794" y="5984681"/>
              <a:ext cx="249108" cy="265311"/>
            </a:xfrm>
            <a:custGeom>
              <a:avLst/>
              <a:gdLst>
                <a:gd name="T0" fmla="*/ 0 w 123"/>
                <a:gd name="T1" fmla="*/ 0 h 131"/>
                <a:gd name="T2" fmla="*/ 36 w 123"/>
                <a:gd name="T3" fmla="*/ 131 h 131"/>
                <a:gd name="T4" fmla="*/ 123 w 123"/>
                <a:gd name="T5" fmla="*/ 27 h 131"/>
                <a:gd name="T6" fmla="*/ 0 w 123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31">
                  <a:moveTo>
                    <a:pt x="0" y="0"/>
                  </a:moveTo>
                  <a:lnTo>
                    <a:pt x="36" y="131"/>
                  </a:lnTo>
                  <a:lnTo>
                    <a:pt x="123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ṥľïďé"/>
            <p:cNvSpPr/>
            <p:nvPr/>
          </p:nvSpPr>
          <p:spPr bwMode="auto">
            <a:xfrm>
              <a:off x="9029949" y="3402458"/>
              <a:ext cx="1196936" cy="2213624"/>
            </a:xfrm>
            <a:custGeom>
              <a:avLst/>
              <a:gdLst>
                <a:gd name="T0" fmla="*/ 219 w 591"/>
                <a:gd name="T1" fmla="*/ 0 h 1093"/>
                <a:gd name="T2" fmla="*/ 0 w 591"/>
                <a:gd name="T3" fmla="*/ 1013 h 1093"/>
                <a:gd name="T4" fmla="*/ 371 w 591"/>
                <a:gd name="T5" fmla="*/ 1093 h 1093"/>
                <a:gd name="T6" fmla="*/ 591 w 591"/>
                <a:gd name="T7" fmla="*/ 80 h 1093"/>
                <a:gd name="T8" fmla="*/ 219 w 591"/>
                <a:gd name="T9" fmla="*/ 0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1093">
                  <a:moveTo>
                    <a:pt x="219" y="0"/>
                  </a:moveTo>
                  <a:lnTo>
                    <a:pt x="0" y="1013"/>
                  </a:lnTo>
                  <a:lnTo>
                    <a:pt x="371" y="1093"/>
                  </a:lnTo>
                  <a:lnTo>
                    <a:pt x="591" y="8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sḻïďe"/>
            <p:cNvSpPr/>
            <p:nvPr/>
          </p:nvSpPr>
          <p:spPr bwMode="auto">
            <a:xfrm>
              <a:off x="9242603" y="3449040"/>
              <a:ext cx="769604" cy="2120461"/>
            </a:xfrm>
            <a:custGeom>
              <a:avLst/>
              <a:gdLst>
                <a:gd name="T0" fmla="*/ 219 w 380"/>
                <a:gd name="T1" fmla="*/ 0 h 1047"/>
                <a:gd name="T2" fmla="*/ 0 w 380"/>
                <a:gd name="T3" fmla="*/ 1012 h 1047"/>
                <a:gd name="T4" fmla="*/ 161 w 380"/>
                <a:gd name="T5" fmla="*/ 1047 h 1047"/>
                <a:gd name="T6" fmla="*/ 380 w 380"/>
                <a:gd name="T7" fmla="*/ 34 h 1047"/>
                <a:gd name="T8" fmla="*/ 219 w 380"/>
                <a:gd name="T9" fmla="*/ 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1047">
                  <a:moveTo>
                    <a:pt x="219" y="0"/>
                  </a:moveTo>
                  <a:lnTo>
                    <a:pt x="0" y="1012"/>
                  </a:lnTo>
                  <a:lnTo>
                    <a:pt x="161" y="1047"/>
                  </a:lnTo>
                  <a:lnTo>
                    <a:pt x="380" y="3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ṩļíḑé"/>
            <p:cNvSpPr/>
            <p:nvPr/>
          </p:nvSpPr>
          <p:spPr bwMode="auto">
            <a:xfrm>
              <a:off x="9432979" y="3341700"/>
              <a:ext cx="808083" cy="417206"/>
            </a:xfrm>
            <a:custGeom>
              <a:avLst/>
              <a:gdLst>
                <a:gd name="T0" fmla="*/ 26 w 399"/>
                <a:gd name="T1" fmla="*/ 0 h 206"/>
                <a:gd name="T2" fmla="*/ 0 w 399"/>
                <a:gd name="T3" fmla="*/ 125 h 206"/>
                <a:gd name="T4" fmla="*/ 371 w 399"/>
                <a:gd name="T5" fmla="*/ 206 h 206"/>
                <a:gd name="T6" fmla="*/ 399 w 399"/>
                <a:gd name="T7" fmla="*/ 80 h 206"/>
                <a:gd name="T8" fmla="*/ 26 w 399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6">
                  <a:moveTo>
                    <a:pt x="26" y="0"/>
                  </a:moveTo>
                  <a:lnTo>
                    <a:pt x="0" y="125"/>
                  </a:lnTo>
                  <a:lnTo>
                    <a:pt x="371" y="206"/>
                  </a:lnTo>
                  <a:lnTo>
                    <a:pt x="399" y="8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ṥļíḋé"/>
            <p:cNvSpPr/>
            <p:nvPr/>
          </p:nvSpPr>
          <p:spPr bwMode="auto">
            <a:xfrm>
              <a:off x="9441080" y="3532076"/>
              <a:ext cx="757452" cy="186325"/>
            </a:xfrm>
            <a:custGeom>
              <a:avLst/>
              <a:gdLst>
                <a:gd name="T0" fmla="*/ 2 w 374"/>
                <a:gd name="T1" fmla="*/ 0 h 92"/>
                <a:gd name="T2" fmla="*/ 0 w 374"/>
                <a:gd name="T3" fmla="*/ 11 h 92"/>
                <a:gd name="T4" fmla="*/ 372 w 374"/>
                <a:gd name="T5" fmla="*/ 92 h 92"/>
                <a:gd name="T6" fmla="*/ 374 w 374"/>
                <a:gd name="T7" fmla="*/ 80 h 92"/>
                <a:gd name="T8" fmla="*/ 2 w 374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92">
                  <a:moveTo>
                    <a:pt x="2" y="0"/>
                  </a:moveTo>
                  <a:lnTo>
                    <a:pt x="0" y="11"/>
                  </a:lnTo>
                  <a:lnTo>
                    <a:pt x="372" y="92"/>
                  </a:lnTo>
                  <a:lnTo>
                    <a:pt x="374" y="8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ṥ1íḍè"/>
            <p:cNvSpPr/>
            <p:nvPr/>
          </p:nvSpPr>
          <p:spPr bwMode="auto">
            <a:xfrm>
              <a:off x="9473484" y="3382205"/>
              <a:ext cx="759477" cy="182275"/>
            </a:xfrm>
            <a:custGeom>
              <a:avLst/>
              <a:gdLst>
                <a:gd name="T0" fmla="*/ 2 w 375"/>
                <a:gd name="T1" fmla="*/ 0 h 90"/>
                <a:gd name="T2" fmla="*/ 0 w 375"/>
                <a:gd name="T3" fmla="*/ 10 h 90"/>
                <a:gd name="T4" fmla="*/ 372 w 375"/>
                <a:gd name="T5" fmla="*/ 90 h 90"/>
                <a:gd name="T6" fmla="*/ 375 w 375"/>
                <a:gd name="T7" fmla="*/ 80 h 90"/>
                <a:gd name="T8" fmla="*/ 2 w 375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90">
                  <a:moveTo>
                    <a:pt x="2" y="0"/>
                  </a:moveTo>
                  <a:lnTo>
                    <a:pt x="0" y="10"/>
                  </a:lnTo>
                  <a:lnTo>
                    <a:pt x="372" y="90"/>
                  </a:lnTo>
                  <a:lnTo>
                    <a:pt x="375" y="8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î$ḷiďé"/>
            <p:cNvSpPr/>
            <p:nvPr/>
          </p:nvSpPr>
          <p:spPr bwMode="auto">
            <a:xfrm>
              <a:off x="9637531" y="3489545"/>
              <a:ext cx="44556" cy="42531"/>
            </a:xfrm>
            <a:custGeom>
              <a:avLst/>
              <a:gdLst>
                <a:gd name="T0" fmla="*/ 27 w 29"/>
                <a:gd name="T1" fmla="*/ 17 h 28"/>
                <a:gd name="T2" fmla="*/ 12 w 29"/>
                <a:gd name="T3" fmla="*/ 26 h 28"/>
                <a:gd name="T4" fmla="*/ 1 w 29"/>
                <a:gd name="T5" fmla="*/ 11 h 28"/>
                <a:gd name="T6" fmla="*/ 17 w 29"/>
                <a:gd name="T7" fmla="*/ 2 h 28"/>
                <a:gd name="T8" fmla="*/ 27 w 29"/>
                <a:gd name="T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7" y="17"/>
                  </a:moveTo>
                  <a:cubicBezTo>
                    <a:pt x="26" y="23"/>
                    <a:pt x="19" y="28"/>
                    <a:pt x="12" y="26"/>
                  </a:cubicBezTo>
                  <a:cubicBezTo>
                    <a:pt x="4" y="25"/>
                    <a:pt x="0" y="18"/>
                    <a:pt x="1" y="11"/>
                  </a:cubicBezTo>
                  <a:cubicBezTo>
                    <a:pt x="3" y="4"/>
                    <a:pt x="10" y="0"/>
                    <a:pt x="17" y="2"/>
                  </a:cubicBezTo>
                  <a:cubicBezTo>
                    <a:pt x="24" y="3"/>
                    <a:pt x="29" y="10"/>
                    <a:pt x="27" y="17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šḻíḋê"/>
            <p:cNvSpPr/>
            <p:nvPr/>
          </p:nvSpPr>
          <p:spPr bwMode="auto">
            <a:xfrm>
              <a:off x="9991954" y="3566506"/>
              <a:ext cx="42530" cy="40505"/>
            </a:xfrm>
            <a:custGeom>
              <a:avLst/>
              <a:gdLst>
                <a:gd name="T0" fmla="*/ 27 w 28"/>
                <a:gd name="T1" fmla="*/ 16 h 27"/>
                <a:gd name="T2" fmla="*/ 11 w 28"/>
                <a:gd name="T3" fmla="*/ 26 h 27"/>
                <a:gd name="T4" fmla="*/ 1 w 28"/>
                <a:gd name="T5" fmla="*/ 11 h 27"/>
                <a:gd name="T6" fmla="*/ 17 w 28"/>
                <a:gd name="T7" fmla="*/ 1 h 27"/>
                <a:gd name="T8" fmla="*/ 27 w 28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7" y="16"/>
                  </a:moveTo>
                  <a:cubicBezTo>
                    <a:pt x="25" y="23"/>
                    <a:pt x="19" y="27"/>
                    <a:pt x="11" y="26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3"/>
                    <a:pt x="28" y="10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S1îďê"/>
            <p:cNvSpPr/>
            <p:nvPr/>
          </p:nvSpPr>
          <p:spPr bwMode="auto">
            <a:xfrm>
              <a:off x="4957126" y="0"/>
              <a:ext cx="7244400" cy="3359928"/>
            </a:xfrm>
            <a:custGeom>
              <a:avLst/>
              <a:gdLst>
                <a:gd name="T0" fmla="*/ 0 w 4800"/>
                <a:gd name="T1" fmla="*/ 494 h 2229"/>
                <a:gd name="T2" fmla="*/ 52 w 4800"/>
                <a:gd name="T3" fmla="*/ 571 h 2229"/>
                <a:gd name="T4" fmla="*/ 1658 w 4800"/>
                <a:gd name="T5" fmla="*/ 1506 h 2229"/>
                <a:gd name="T6" fmla="*/ 2263 w 4800"/>
                <a:gd name="T7" fmla="*/ 1522 h 2229"/>
                <a:gd name="T8" fmla="*/ 2830 w 4800"/>
                <a:gd name="T9" fmla="*/ 1537 h 2229"/>
                <a:gd name="T10" fmla="*/ 3068 w 4800"/>
                <a:gd name="T11" fmla="*/ 2040 h 2229"/>
                <a:gd name="T12" fmla="*/ 3071 w 4800"/>
                <a:gd name="T13" fmla="*/ 2052 h 2229"/>
                <a:gd name="T14" fmla="*/ 3284 w 4800"/>
                <a:gd name="T15" fmla="*/ 2116 h 2229"/>
                <a:gd name="T16" fmla="*/ 3506 w 4800"/>
                <a:gd name="T17" fmla="*/ 2145 h 2229"/>
                <a:gd name="T18" fmla="*/ 3513 w 4800"/>
                <a:gd name="T19" fmla="*/ 2137 h 2229"/>
                <a:gd name="T20" fmla="*/ 3937 w 4800"/>
                <a:gd name="T21" fmla="*/ 1777 h 2229"/>
                <a:gd name="T22" fmla="*/ 4460 w 4800"/>
                <a:gd name="T23" fmla="*/ 1998 h 2229"/>
                <a:gd name="T24" fmla="*/ 4800 w 4800"/>
                <a:gd name="T25" fmla="*/ 2229 h 2229"/>
                <a:gd name="T26" fmla="*/ 4800 w 4800"/>
                <a:gd name="T27" fmla="*/ 0 h 2229"/>
                <a:gd name="T28" fmla="*/ 0 w 4800"/>
                <a:gd name="T29" fmla="*/ 0 h 2229"/>
                <a:gd name="T30" fmla="*/ 0 w 4800"/>
                <a:gd name="T31" fmla="*/ 494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00" h="2229">
                  <a:moveTo>
                    <a:pt x="0" y="494"/>
                  </a:moveTo>
                  <a:cubicBezTo>
                    <a:pt x="12" y="529"/>
                    <a:pt x="29" y="556"/>
                    <a:pt x="52" y="571"/>
                  </a:cubicBezTo>
                  <a:cubicBezTo>
                    <a:pt x="322" y="752"/>
                    <a:pt x="1365" y="1385"/>
                    <a:pt x="1658" y="1506"/>
                  </a:cubicBezTo>
                  <a:cubicBezTo>
                    <a:pt x="1905" y="1608"/>
                    <a:pt x="2192" y="1573"/>
                    <a:pt x="2263" y="1522"/>
                  </a:cubicBezTo>
                  <a:cubicBezTo>
                    <a:pt x="2334" y="1472"/>
                    <a:pt x="2632" y="1407"/>
                    <a:pt x="2830" y="1537"/>
                  </a:cubicBezTo>
                  <a:cubicBezTo>
                    <a:pt x="2943" y="1611"/>
                    <a:pt x="3021" y="1848"/>
                    <a:pt x="3068" y="2040"/>
                  </a:cubicBezTo>
                  <a:cubicBezTo>
                    <a:pt x="3069" y="2044"/>
                    <a:pt x="3070" y="2048"/>
                    <a:pt x="3071" y="2052"/>
                  </a:cubicBezTo>
                  <a:cubicBezTo>
                    <a:pt x="3096" y="2068"/>
                    <a:pt x="3181" y="2094"/>
                    <a:pt x="3284" y="2116"/>
                  </a:cubicBezTo>
                  <a:cubicBezTo>
                    <a:pt x="3389" y="2139"/>
                    <a:pt x="3478" y="2150"/>
                    <a:pt x="3506" y="2145"/>
                  </a:cubicBezTo>
                  <a:cubicBezTo>
                    <a:pt x="3508" y="2143"/>
                    <a:pt x="3511" y="2140"/>
                    <a:pt x="3513" y="2137"/>
                  </a:cubicBezTo>
                  <a:cubicBezTo>
                    <a:pt x="3634" y="1981"/>
                    <a:pt x="3804" y="1797"/>
                    <a:pt x="3937" y="1777"/>
                  </a:cubicBezTo>
                  <a:cubicBezTo>
                    <a:pt x="4172" y="1740"/>
                    <a:pt x="4416" y="1922"/>
                    <a:pt x="4460" y="1998"/>
                  </a:cubicBezTo>
                  <a:cubicBezTo>
                    <a:pt x="4491" y="2052"/>
                    <a:pt x="4628" y="2183"/>
                    <a:pt x="4800" y="2229"/>
                  </a:cubicBezTo>
                  <a:cubicBezTo>
                    <a:pt x="4800" y="0"/>
                    <a:pt x="4800" y="0"/>
                    <a:pt x="48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ṣľîďè"/>
            <p:cNvSpPr/>
            <p:nvPr/>
          </p:nvSpPr>
          <p:spPr bwMode="auto">
            <a:xfrm>
              <a:off x="4957126" y="635936"/>
              <a:ext cx="4615596" cy="2363494"/>
            </a:xfrm>
            <a:custGeom>
              <a:avLst/>
              <a:gdLst>
                <a:gd name="T0" fmla="*/ 3056 w 3058"/>
                <a:gd name="T1" fmla="*/ 1567 h 1568"/>
                <a:gd name="T2" fmla="*/ 3058 w 3058"/>
                <a:gd name="T3" fmla="*/ 1558 h 1568"/>
                <a:gd name="T4" fmla="*/ 3057 w 3058"/>
                <a:gd name="T5" fmla="*/ 1534 h 1568"/>
                <a:gd name="T6" fmla="*/ 3055 w 3058"/>
                <a:gd name="T7" fmla="*/ 1495 h 1568"/>
                <a:gd name="T8" fmla="*/ 2830 w 3058"/>
                <a:gd name="T9" fmla="*/ 1044 h 1568"/>
                <a:gd name="T10" fmla="*/ 2263 w 3058"/>
                <a:gd name="T11" fmla="*/ 1029 h 1568"/>
                <a:gd name="T12" fmla="*/ 1658 w 3058"/>
                <a:gd name="T13" fmla="*/ 1013 h 1568"/>
                <a:gd name="T14" fmla="*/ 52 w 3058"/>
                <a:gd name="T15" fmla="*/ 78 h 1568"/>
                <a:gd name="T16" fmla="*/ 0 w 3058"/>
                <a:gd name="T17" fmla="*/ 0 h 1568"/>
                <a:gd name="T18" fmla="*/ 0 w 3058"/>
                <a:gd name="T19" fmla="*/ 72 h 1568"/>
                <a:gd name="T20" fmla="*/ 52 w 3058"/>
                <a:gd name="T21" fmla="*/ 149 h 1568"/>
                <a:gd name="T22" fmla="*/ 1658 w 3058"/>
                <a:gd name="T23" fmla="*/ 1084 h 1568"/>
                <a:gd name="T24" fmla="*/ 2263 w 3058"/>
                <a:gd name="T25" fmla="*/ 1100 h 1568"/>
                <a:gd name="T26" fmla="*/ 2830 w 3058"/>
                <a:gd name="T27" fmla="*/ 1115 h 1568"/>
                <a:gd name="T28" fmla="*/ 3055 w 3058"/>
                <a:gd name="T29" fmla="*/ 1568 h 1568"/>
                <a:gd name="T30" fmla="*/ 3056 w 3058"/>
                <a:gd name="T31" fmla="*/ 1567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8" h="1568">
                  <a:moveTo>
                    <a:pt x="3056" y="1567"/>
                  </a:moveTo>
                  <a:cubicBezTo>
                    <a:pt x="3058" y="1567"/>
                    <a:pt x="3058" y="1565"/>
                    <a:pt x="3058" y="1558"/>
                  </a:cubicBezTo>
                  <a:cubicBezTo>
                    <a:pt x="3058" y="1550"/>
                    <a:pt x="3057" y="1542"/>
                    <a:pt x="3057" y="1534"/>
                  </a:cubicBezTo>
                  <a:cubicBezTo>
                    <a:pt x="3058" y="1520"/>
                    <a:pt x="3056" y="1508"/>
                    <a:pt x="3055" y="1495"/>
                  </a:cubicBezTo>
                  <a:cubicBezTo>
                    <a:pt x="3007" y="1314"/>
                    <a:pt x="2933" y="1111"/>
                    <a:pt x="2830" y="1044"/>
                  </a:cubicBezTo>
                  <a:cubicBezTo>
                    <a:pt x="2632" y="914"/>
                    <a:pt x="2334" y="978"/>
                    <a:pt x="2263" y="1029"/>
                  </a:cubicBezTo>
                  <a:cubicBezTo>
                    <a:pt x="2192" y="1080"/>
                    <a:pt x="1905" y="1115"/>
                    <a:pt x="1658" y="1013"/>
                  </a:cubicBezTo>
                  <a:cubicBezTo>
                    <a:pt x="1365" y="892"/>
                    <a:pt x="322" y="259"/>
                    <a:pt x="52" y="78"/>
                  </a:cubicBezTo>
                  <a:cubicBezTo>
                    <a:pt x="29" y="62"/>
                    <a:pt x="12" y="36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" y="107"/>
                    <a:pt x="29" y="134"/>
                    <a:pt x="52" y="149"/>
                  </a:cubicBezTo>
                  <a:cubicBezTo>
                    <a:pt x="322" y="330"/>
                    <a:pt x="1365" y="963"/>
                    <a:pt x="1658" y="1084"/>
                  </a:cubicBezTo>
                  <a:cubicBezTo>
                    <a:pt x="1905" y="1186"/>
                    <a:pt x="2192" y="1151"/>
                    <a:pt x="2263" y="1100"/>
                  </a:cubicBezTo>
                  <a:cubicBezTo>
                    <a:pt x="2334" y="1050"/>
                    <a:pt x="2632" y="985"/>
                    <a:pt x="2830" y="1115"/>
                  </a:cubicBezTo>
                  <a:cubicBezTo>
                    <a:pt x="2933" y="1183"/>
                    <a:pt x="3007" y="1387"/>
                    <a:pt x="3055" y="1568"/>
                  </a:cubicBezTo>
                  <a:cubicBezTo>
                    <a:pt x="3055" y="1568"/>
                    <a:pt x="3056" y="1567"/>
                    <a:pt x="3056" y="156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šlïďè"/>
            <p:cNvSpPr/>
            <p:nvPr/>
          </p:nvSpPr>
          <p:spPr bwMode="auto">
            <a:xfrm>
              <a:off x="10366629" y="2515389"/>
              <a:ext cx="1834897" cy="844539"/>
            </a:xfrm>
            <a:custGeom>
              <a:avLst/>
              <a:gdLst>
                <a:gd name="T0" fmla="*/ 876 w 1216"/>
                <a:gd name="T1" fmla="*/ 258 h 560"/>
                <a:gd name="T2" fmla="*/ 353 w 1216"/>
                <a:gd name="T3" fmla="*/ 37 h 560"/>
                <a:gd name="T4" fmla="*/ 156 w 1216"/>
                <a:gd name="T5" fmla="*/ 149 h 560"/>
                <a:gd name="T6" fmla="*/ 85 w 1216"/>
                <a:gd name="T7" fmla="*/ 239 h 560"/>
                <a:gd name="T8" fmla="*/ 76 w 1216"/>
                <a:gd name="T9" fmla="*/ 250 h 560"/>
                <a:gd name="T10" fmla="*/ 30 w 1216"/>
                <a:gd name="T11" fmla="*/ 315 h 560"/>
                <a:gd name="T12" fmla="*/ 0 w 1216"/>
                <a:gd name="T13" fmla="*/ 380 h 560"/>
                <a:gd name="T14" fmla="*/ 353 w 1216"/>
                <a:gd name="T15" fmla="*/ 108 h 560"/>
                <a:gd name="T16" fmla="*/ 876 w 1216"/>
                <a:gd name="T17" fmla="*/ 329 h 560"/>
                <a:gd name="T18" fmla="*/ 1216 w 1216"/>
                <a:gd name="T19" fmla="*/ 560 h 560"/>
                <a:gd name="T20" fmla="*/ 1216 w 1216"/>
                <a:gd name="T21" fmla="*/ 489 h 560"/>
                <a:gd name="T22" fmla="*/ 876 w 1216"/>
                <a:gd name="T23" fmla="*/ 25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6" h="560">
                  <a:moveTo>
                    <a:pt x="876" y="258"/>
                  </a:moveTo>
                  <a:cubicBezTo>
                    <a:pt x="832" y="182"/>
                    <a:pt x="588" y="0"/>
                    <a:pt x="353" y="37"/>
                  </a:cubicBezTo>
                  <a:cubicBezTo>
                    <a:pt x="292" y="46"/>
                    <a:pt x="224" y="90"/>
                    <a:pt x="156" y="149"/>
                  </a:cubicBezTo>
                  <a:cubicBezTo>
                    <a:pt x="130" y="178"/>
                    <a:pt x="110" y="210"/>
                    <a:pt x="85" y="239"/>
                  </a:cubicBezTo>
                  <a:cubicBezTo>
                    <a:pt x="82" y="243"/>
                    <a:pt x="79" y="247"/>
                    <a:pt x="76" y="250"/>
                  </a:cubicBezTo>
                  <a:cubicBezTo>
                    <a:pt x="60" y="271"/>
                    <a:pt x="44" y="292"/>
                    <a:pt x="30" y="315"/>
                  </a:cubicBezTo>
                  <a:cubicBezTo>
                    <a:pt x="17" y="335"/>
                    <a:pt x="8" y="357"/>
                    <a:pt x="0" y="380"/>
                  </a:cubicBezTo>
                  <a:cubicBezTo>
                    <a:pt x="112" y="250"/>
                    <a:pt x="244" y="125"/>
                    <a:pt x="353" y="108"/>
                  </a:cubicBezTo>
                  <a:cubicBezTo>
                    <a:pt x="588" y="71"/>
                    <a:pt x="832" y="253"/>
                    <a:pt x="876" y="329"/>
                  </a:cubicBezTo>
                  <a:cubicBezTo>
                    <a:pt x="907" y="383"/>
                    <a:pt x="1044" y="514"/>
                    <a:pt x="1216" y="560"/>
                  </a:cubicBezTo>
                  <a:cubicBezTo>
                    <a:pt x="1216" y="489"/>
                    <a:pt x="1216" y="489"/>
                    <a:pt x="1216" y="489"/>
                  </a:cubicBezTo>
                  <a:cubicBezTo>
                    <a:pt x="1044" y="443"/>
                    <a:pt x="907" y="312"/>
                    <a:pt x="876" y="2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śḷîḋé"/>
            <p:cNvSpPr/>
            <p:nvPr/>
          </p:nvSpPr>
          <p:spPr bwMode="auto">
            <a:xfrm>
              <a:off x="5913055" y="238982"/>
              <a:ext cx="789856" cy="613658"/>
            </a:xfrm>
            <a:custGeom>
              <a:avLst/>
              <a:gdLst>
                <a:gd name="T0" fmla="*/ 450 w 524"/>
                <a:gd name="T1" fmla="*/ 406 h 407"/>
                <a:gd name="T2" fmla="*/ 6 w 524"/>
                <a:gd name="T3" fmla="*/ 310 h 407"/>
                <a:gd name="T4" fmla="*/ 1 w 524"/>
                <a:gd name="T5" fmla="*/ 301 h 407"/>
                <a:gd name="T6" fmla="*/ 65 w 524"/>
                <a:gd name="T7" fmla="*/ 6 h 407"/>
                <a:gd name="T8" fmla="*/ 73 w 524"/>
                <a:gd name="T9" fmla="*/ 1 h 407"/>
                <a:gd name="T10" fmla="*/ 517 w 524"/>
                <a:gd name="T11" fmla="*/ 97 h 407"/>
                <a:gd name="T12" fmla="*/ 523 w 524"/>
                <a:gd name="T13" fmla="*/ 106 h 407"/>
                <a:gd name="T14" fmla="*/ 459 w 524"/>
                <a:gd name="T15" fmla="*/ 400 h 407"/>
                <a:gd name="T16" fmla="*/ 450 w 524"/>
                <a:gd name="T17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407">
                  <a:moveTo>
                    <a:pt x="450" y="406"/>
                  </a:moveTo>
                  <a:cubicBezTo>
                    <a:pt x="6" y="310"/>
                    <a:pt x="6" y="310"/>
                    <a:pt x="6" y="310"/>
                  </a:cubicBezTo>
                  <a:cubicBezTo>
                    <a:pt x="2" y="309"/>
                    <a:pt x="0" y="305"/>
                    <a:pt x="1" y="30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9" y="0"/>
                    <a:pt x="73" y="1"/>
                  </a:cubicBezTo>
                  <a:cubicBezTo>
                    <a:pt x="517" y="97"/>
                    <a:pt x="517" y="97"/>
                    <a:pt x="517" y="97"/>
                  </a:cubicBezTo>
                  <a:cubicBezTo>
                    <a:pt x="521" y="98"/>
                    <a:pt x="524" y="102"/>
                    <a:pt x="523" y="106"/>
                  </a:cubicBezTo>
                  <a:cubicBezTo>
                    <a:pt x="459" y="400"/>
                    <a:pt x="459" y="400"/>
                    <a:pt x="459" y="400"/>
                  </a:cubicBezTo>
                  <a:cubicBezTo>
                    <a:pt x="458" y="404"/>
                    <a:pt x="454" y="407"/>
                    <a:pt x="450" y="40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isļïďê"/>
            <p:cNvSpPr/>
            <p:nvPr/>
          </p:nvSpPr>
          <p:spPr bwMode="auto">
            <a:xfrm>
              <a:off x="5939383" y="279488"/>
              <a:ext cx="733149" cy="548850"/>
            </a:xfrm>
            <a:custGeom>
              <a:avLst/>
              <a:gdLst>
                <a:gd name="T0" fmla="*/ 381 w 485"/>
                <a:gd name="T1" fmla="*/ 60 h 364"/>
                <a:gd name="T2" fmla="*/ 270 w 485"/>
                <a:gd name="T3" fmla="*/ 57 h 364"/>
                <a:gd name="T4" fmla="*/ 168 w 485"/>
                <a:gd name="T5" fmla="*/ 13 h 364"/>
                <a:gd name="T6" fmla="*/ 57 w 485"/>
                <a:gd name="T7" fmla="*/ 11 h 364"/>
                <a:gd name="T8" fmla="*/ 57 w 485"/>
                <a:gd name="T9" fmla="*/ 11 h 364"/>
                <a:gd name="T10" fmla="*/ 0 w 485"/>
                <a:gd name="T11" fmla="*/ 272 h 364"/>
                <a:gd name="T12" fmla="*/ 110 w 485"/>
                <a:gd name="T13" fmla="*/ 281 h 364"/>
                <a:gd name="T14" fmla="*/ 213 w 485"/>
                <a:gd name="T15" fmla="*/ 318 h 364"/>
                <a:gd name="T16" fmla="*/ 213 w 485"/>
                <a:gd name="T17" fmla="*/ 318 h 364"/>
                <a:gd name="T18" fmla="*/ 213 w 485"/>
                <a:gd name="T19" fmla="*/ 318 h 364"/>
                <a:gd name="T20" fmla="*/ 213 w 485"/>
                <a:gd name="T21" fmla="*/ 318 h 364"/>
                <a:gd name="T22" fmla="*/ 213 w 485"/>
                <a:gd name="T23" fmla="*/ 318 h 364"/>
                <a:gd name="T24" fmla="*/ 323 w 485"/>
                <a:gd name="T25" fmla="*/ 327 h 364"/>
                <a:gd name="T26" fmla="*/ 426 w 485"/>
                <a:gd name="T27" fmla="*/ 364 h 364"/>
                <a:gd name="T28" fmla="*/ 483 w 485"/>
                <a:gd name="T29" fmla="*/ 104 h 364"/>
                <a:gd name="T30" fmla="*/ 483 w 485"/>
                <a:gd name="T31" fmla="*/ 103 h 364"/>
                <a:gd name="T32" fmla="*/ 381 w 485"/>
                <a:gd name="T33" fmla="*/ 6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5" h="364">
                  <a:moveTo>
                    <a:pt x="381" y="60"/>
                  </a:moveTo>
                  <a:cubicBezTo>
                    <a:pt x="323" y="47"/>
                    <a:pt x="273" y="46"/>
                    <a:pt x="270" y="57"/>
                  </a:cubicBezTo>
                  <a:cubicBezTo>
                    <a:pt x="271" y="45"/>
                    <a:pt x="226" y="26"/>
                    <a:pt x="168" y="13"/>
                  </a:cubicBezTo>
                  <a:cubicBezTo>
                    <a:pt x="109" y="1"/>
                    <a:pt x="59" y="0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19" y="267"/>
                    <a:pt x="62" y="271"/>
                    <a:pt x="110" y="281"/>
                  </a:cubicBezTo>
                  <a:cubicBezTo>
                    <a:pt x="158" y="291"/>
                    <a:pt x="198" y="306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32" y="314"/>
                    <a:pt x="275" y="317"/>
                    <a:pt x="323" y="327"/>
                  </a:cubicBezTo>
                  <a:cubicBezTo>
                    <a:pt x="371" y="337"/>
                    <a:pt x="411" y="352"/>
                    <a:pt x="426" y="364"/>
                  </a:cubicBezTo>
                  <a:cubicBezTo>
                    <a:pt x="483" y="104"/>
                    <a:pt x="483" y="104"/>
                    <a:pt x="483" y="104"/>
                  </a:cubicBezTo>
                  <a:cubicBezTo>
                    <a:pt x="483" y="103"/>
                    <a:pt x="483" y="103"/>
                    <a:pt x="483" y="103"/>
                  </a:cubicBezTo>
                  <a:cubicBezTo>
                    <a:pt x="485" y="92"/>
                    <a:pt x="440" y="72"/>
                    <a:pt x="38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îSlîde"/>
            <p:cNvSpPr/>
            <p:nvPr/>
          </p:nvSpPr>
          <p:spPr bwMode="auto">
            <a:xfrm>
              <a:off x="6257351" y="356448"/>
              <a:ext cx="95187" cy="401004"/>
            </a:xfrm>
            <a:custGeom>
              <a:avLst/>
              <a:gdLst>
                <a:gd name="T0" fmla="*/ 63 w 63"/>
                <a:gd name="T1" fmla="*/ 1 h 266"/>
                <a:gd name="T2" fmla="*/ 59 w 63"/>
                <a:gd name="T3" fmla="*/ 5 h 266"/>
                <a:gd name="T4" fmla="*/ 57 w 63"/>
                <a:gd name="T5" fmla="*/ 0 h 266"/>
                <a:gd name="T6" fmla="*/ 0 w 63"/>
                <a:gd name="T7" fmla="*/ 264 h 266"/>
                <a:gd name="T8" fmla="*/ 2 w 63"/>
                <a:gd name="T9" fmla="*/ 266 h 266"/>
                <a:gd name="T10" fmla="*/ 2 w 63"/>
                <a:gd name="T11" fmla="*/ 266 h 266"/>
                <a:gd name="T12" fmla="*/ 2 w 63"/>
                <a:gd name="T13" fmla="*/ 266 h 266"/>
                <a:gd name="T14" fmla="*/ 2 w 63"/>
                <a:gd name="T15" fmla="*/ 266 h 266"/>
                <a:gd name="T16" fmla="*/ 2 w 63"/>
                <a:gd name="T17" fmla="*/ 266 h 266"/>
                <a:gd name="T18" fmla="*/ 6 w 63"/>
                <a:gd name="T19" fmla="*/ 265 h 266"/>
                <a:gd name="T20" fmla="*/ 63 w 63"/>
                <a:gd name="T21" fmla="*/ 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66">
                  <a:moveTo>
                    <a:pt x="63" y="1"/>
                  </a:moveTo>
                  <a:cubicBezTo>
                    <a:pt x="61" y="2"/>
                    <a:pt x="59" y="3"/>
                    <a:pt x="59" y="5"/>
                  </a:cubicBezTo>
                  <a:cubicBezTo>
                    <a:pt x="59" y="3"/>
                    <a:pt x="58" y="2"/>
                    <a:pt x="57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1" y="265"/>
                    <a:pt x="2" y="265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3" y="266"/>
                    <a:pt x="5" y="266"/>
                    <a:pt x="6" y="265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C46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sļiďê"/>
            <p:cNvSpPr/>
            <p:nvPr/>
          </p:nvSpPr>
          <p:spPr bwMode="auto">
            <a:xfrm>
              <a:off x="5830018" y="789856"/>
              <a:ext cx="117466" cy="178224"/>
            </a:xfrm>
            <a:custGeom>
              <a:avLst/>
              <a:gdLst>
                <a:gd name="T0" fmla="*/ 42 w 58"/>
                <a:gd name="T1" fmla="*/ 88 h 88"/>
                <a:gd name="T2" fmla="*/ 24 w 58"/>
                <a:gd name="T3" fmla="*/ 84 h 88"/>
                <a:gd name="T4" fmla="*/ 23 w 58"/>
                <a:gd name="T5" fmla="*/ 53 h 88"/>
                <a:gd name="T6" fmla="*/ 17 w 58"/>
                <a:gd name="T7" fmla="*/ 82 h 88"/>
                <a:gd name="T8" fmla="*/ 0 w 58"/>
                <a:gd name="T9" fmla="*/ 79 h 88"/>
                <a:gd name="T10" fmla="*/ 17 w 58"/>
                <a:gd name="T11" fmla="*/ 0 h 88"/>
                <a:gd name="T12" fmla="*/ 34 w 58"/>
                <a:gd name="T13" fmla="*/ 4 h 88"/>
                <a:gd name="T14" fmla="*/ 28 w 58"/>
                <a:gd name="T15" fmla="*/ 30 h 88"/>
                <a:gd name="T16" fmla="*/ 41 w 58"/>
                <a:gd name="T17" fmla="*/ 5 h 88"/>
                <a:gd name="T18" fmla="*/ 58 w 58"/>
                <a:gd name="T19" fmla="*/ 9 h 88"/>
                <a:gd name="T20" fmla="*/ 39 w 58"/>
                <a:gd name="T21" fmla="*/ 42 h 88"/>
                <a:gd name="T22" fmla="*/ 42 w 5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88">
                  <a:moveTo>
                    <a:pt x="42" y="88"/>
                  </a:moveTo>
                  <a:lnTo>
                    <a:pt x="24" y="84"/>
                  </a:lnTo>
                  <a:lnTo>
                    <a:pt x="23" y="53"/>
                  </a:lnTo>
                  <a:lnTo>
                    <a:pt x="17" y="82"/>
                  </a:lnTo>
                  <a:lnTo>
                    <a:pt x="0" y="79"/>
                  </a:lnTo>
                  <a:lnTo>
                    <a:pt x="17" y="0"/>
                  </a:lnTo>
                  <a:lnTo>
                    <a:pt x="34" y="4"/>
                  </a:lnTo>
                  <a:lnTo>
                    <a:pt x="28" y="30"/>
                  </a:lnTo>
                  <a:lnTo>
                    <a:pt x="41" y="5"/>
                  </a:lnTo>
                  <a:lnTo>
                    <a:pt x="58" y="9"/>
                  </a:lnTo>
                  <a:lnTo>
                    <a:pt x="39" y="42"/>
                  </a:lnTo>
                  <a:lnTo>
                    <a:pt x="42" y="8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ïšlíḓe"/>
            <p:cNvSpPr/>
            <p:nvPr/>
          </p:nvSpPr>
          <p:spPr bwMode="auto">
            <a:xfrm>
              <a:off x="5919130" y="838463"/>
              <a:ext cx="101264" cy="145820"/>
            </a:xfrm>
            <a:custGeom>
              <a:avLst/>
              <a:gdLst>
                <a:gd name="T0" fmla="*/ 50 w 67"/>
                <a:gd name="T1" fmla="*/ 96 h 96"/>
                <a:gd name="T2" fmla="*/ 29 w 67"/>
                <a:gd name="T3" fmla="*/ 92 h 96"/>
                <a:gd name="T4" fmla="*/ 44 w 67"/>
                <a:gd name="T5" fmla="*/ 23 h 96"/>
                <a:gd name="T6" fmla="*/ 41 w 67"/>
                <a:gd name="T7" fmla="*/ 18 h 96"/>
                <a:gd name="T8" fmla="*/ 36 w 67"/>
                <a:gd name="T9" fmla="*/ 21 h 96"/>
                <a:gd name="T10" fmla="*/ 21 w 67"/>
                <a:gd name="T11" fmla="*/ 90 h 96"/>
                <a:gd name="T12" fmla="*/ 0 w 67"/>
                <a:gd name="T13" fmla="*/ 86 h 96"/>
                <a:gd name="T14" fmla="*/ 19 w 67"/>
                <a:gd name="T15" fmla="*/ 0 h 96"/>
                <a:gd name="T16" fmla="*/ 40 w 67"/>
                <a:gd name="T17" fmla="*/ 5 h 96"/>
                <a:gd name="T18" fmla="*/ 39 w 67"/>
                <a:gd name="T19" fmla="*/ 7 h 96"/>
                <a:gd name="T20" fmla="*/ 53 w 67"/>
                <a:gd name="T21" fmla="*/ 7 h 96"/>
                <a:gd name="T22" fmla="*/ 63 w 67"/>
                <a:gd name="T23" fmla="*/ 12 h 96"/>
                <a:gd name="T24" fmla="*/ 66 w 67"/>
                <a:gd name="T25" fmla="*/ 22 h 96"/>
                <a:gd name="T26" fmla="*/ 50 w 67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96">
                  <a:moveTo>
                    <a:pt x="50" y="96"/>
                  </a:moveTo>
                  <a:cubicBezTo>
                    <a:pt x="29" y="92"/>
                    <a:pt x="29" y="92"/>
                    <a:pt x="29" y="9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0"/>
                    <a:pt x="43" y="19"/>
                    <a:pt x="41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3" y="6"/>
                    <a:pt x="47" y="5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6" y="15"/>
                    <a:pt x="67" y="18"/>
                    <a:pt x="66" y="22"/>
                  </a:cubicBezTo>
                  <a:lnTo>
                    <a:pt x="50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ŝḻîde"/>
            <p:cNvSpPr/>
            <p:nvPr/>
          </p:nvSpPr>
          <p:spPr bwMode="auto">
            <a:xfrm>
              <a:off x="6002167" y="858716"/>
              <a:ext cx="99238" cy="141769"/>
            </a:xfrm>
            <a:custGeom>
              <a:avLst/>
              <a:gdLst>
                <a:gd name="T0" fmla="*/ 3 w 65"/>
                <a:gd name="T1" fmla="*/ 67 h 94"/>
                <a:gd name="T2" fmla="*/ 14 w 65"/>
                <a:gd name="T3" fmla="*/ 16 h 94"/>
                <a:gd name="T4" fmla="*/ 43 w 65"/>
                <a:gd name="T5" fmla="*/ 3 h 94"/>
                <a:gd name="T6" fmla="*/ 59 w 65"/>
                <a:gd name="T7" fmla="*/ 11 h 94"/>
                <a:gd name="T8" fmla="*/ 63 w 65"/>
                <a:gd name="T9" fmla="*/ 26 h 94"/>
                <a:gd name="T10" fmla="*/ 52 w 65"/>
                <a:gd name="T11" fmla="*/ 79 h 94"/>
                <a:gd name="T12" fmla="*/ 24 w 65"/>
                <a:gd name="T13" fmla="*/ 91 h 94"/>
                <a:gd name="T14" fmla="*/ 3 w 65"/>
                <a:gd name="T15" fmla="*/ 67 h 94"/>
                <a:gd name="T16" fmla="*/ 31 w 65"/>
                <a:gd name="T17" fmla="*/ 74 h 94"/>
                <a:gd name="T18" fmla="*/ 42 w 65"/>
                <a:gd name="T19" fmla="*/ 22 h 94"/>
                <a:gd name="T20" fmla="*/ 40 w 65"/>
                <a:gd name="T21" fmla="*/ 17 h 94"/>
                <a:gd name="T22" fmla="*/ 35 w 65"/>
                <a:gd name="T23" fmla="*/ 20 h 94"/>
                <a:gd name="T24" fmla="*/ 24 w 65"/>
                <a:gd name="T25" fmla="*/ 73 h 94"/>
                <a:gd name="T26" fmla="*/ 26 w 65"/>
                <a:gd name="T27" fmla="*/ 78 h 94"/>
                <a:gd name="T28" fmla="*/ 31 w 65"/>
                <a:gd name="T29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4">
                  <a:moveTo>
                    <a:pt x="3" y="6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3"/>
                  </a:cubicBezTo>
                  <a:cubicBezTo>
                    <a:pt x="49" y="5"/>
                    <a:pt x="55" y="7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ṣḷíḑê"/>
            <p:cNvSpPr/>
            <p:nvPr/>
          </p:nvSpPr>
          <p:spPr bwMode="auto">
            <a:xfrm>
              <a:off x="6103430" y="874918"/>
              <a:ext cx="139743" cy="151896"/>
            </a:xfrm>
            <a:custGeom>
              <a:avLst/>
              <a:gdLst>
                <a:gd name="T0" fmla="*/ 69 w 69"/>
                <a:gd name="T1" fmla="*/ 14 h 75"/>
                <a:gd name="T2" fmla="*/ 44 w 69"/>
                <a:gd name="T3" fmla="*/ 75 h 75"/>
                <a:gd name="T4" fmla="*/ 26 w 69"/>
                <a:gd name="T5" fmla="*/ 72 h 75"/>
                <a:gd name="T6" fmla="*/ 27 w 69"/>
                <a:gd name="T7" fmla="*/ 44 h 75"/>
                <a:gd name="T8" fmla="*/ 17 w 69"/>
                <a:gd name="T9" fmla="*/ 70 h 75"/>
                <a:gd name="T10" fmla="*/ 0 w 69"/>
                <a:gd name="T11" fmla="*/ 66 h 75"/>
                <a:gd name="T12" fmla="*/ 2 w 69"/>
                <a:gd name="T13" fmla="*/ 0 h 75"/>
                <a:gd name="T14" fmla="*/ 17 w 69"/>
                <a:gd name="T15" fmla="*/ 3 h 75"/>
                <a:gd name="T16" fmla="*/ 15 w 69"/>
                <a:gd name="T17" fmla="*/ 38 h 75"/>
                <a:gd name="T18" fmla="*/ 27 w 69"/>
                <a:gd name="T19" fmla="*/ 5 h 75"/>
                <a:gd name="T20" fmla="*/ 44 w 69"/>
                <a:gd name="T21" fmla="*/ 8 h 75"/>
                <a:gd name="T22" fmla="*/ 41 w 69"/>
                <a:gd name="T23" fmla="*/ 44 h 75"/>
                <a:gd name="T24" fmla="*/ 53 w 69"/>
                <a:gd name="T25" fmla="*/ 11 h 75"/>
                <a:gd name="T26" fmla="*/ 69 w 69"/>
                <a:gd name="T27" fmla="*/ 1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75">
                  <a:moveTo>
                    <a:pt x="69" y="14"/>
                  </a:moveTo>
                  <a:lnTo>
                    <a:pt x="44" y="75"/>
                  </a:lnTo>
                  <a:lnTo>
                    <a:pt x="26" y="72"/>
                  </a:lnTo>
                  <a:lnTo>
                    <a:pt x="27" y="44"/>
                  </a:lnTo>
                  <a:lnTo>
                    <a:pt x="17" y="70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7" y="3"/>
                  </a:lnTo>
                  <a:lnTo>
                    <a:pt x="15" y="38"/>
                  </a:lnTo>
                  <a:lnTo>
                    <a:pt x="27" y="5"/>
                  </a:lnTo>
                  <a:lnTo>
                    <a:pt x="44" y="8"/>
                  </a:lnTo>
                  <a:lnTo>
                    <a:pt x="41" y="44"/>
                  </a:lnTo>
                  <a:lnTo>
                    <a:pt x="53" y="11"/>
                  </a:lnTo>
                  <a:lnTo>
                    <a:pt x="69" y="1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ṥḷîďê"/>
            <p:cNvSpPr/>
            <p:nvPr/>
          </p:nvSpPr>
          <p:spPr bwMode="auto">
            <a:xfrm>
              <a:off x="6218870" y="874918"/>
              <a:ext cx="66833" cy="164048"/>
            </a:xfrm>
            <a:custGeom>
              <a:avLst/>
              <a:gdLst>
                <a:gd name="T0" fmla="*/ 16 w 33"/>
                <a:gd name="T1" fmla="*/ 81 h 81"/>
                <a:gd name="T2" fmla="*/ 0 w 33"/>
                <a:gd name="T3" fmla="*/ 78 h 81"/>
                <a:gd name="T4" fmla="*/ 17 w 33"/>
                <a:gd name="T5" fmla="*/ 0 h 81"/>
                <a:gd name="T6" fmla="*/ 33 w 33"/>
                <a:gd name="T7" fmla="*/ 3 h 81"/>
                <a:gd name="T8" fmla="*/ 16 w 33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1">
                  <a:moveTo>
                    <a:pt x="16" y="81"/>
                  </a:moveTo>
                  <a:lnTo>
                    <a:pt x="0" y="78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16" y="8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ḷiḋé"/>
            <p:cNvSpPr/>
            <p:nvPr/>
          </p:nvSpPr>
          <p:spPr bwMode="auto">
            <a:xfrm>
              <a:off x="6259376" y="915423"/>
              <a:ext cx="99238" cy="141769"/>
            </a:xfrm>
            <a:custGeom>
              <a:avLst/>
              <a:gdLst>
                <a:gd name="T0" fmla="*/ 56 w 66"/>
                <a:gd name="T1" fmla="*/ 58 h 94"/>
                <a:gd name="T2" fmla="*/ 28 w 66"/>
                <a:gd name="T3" fmla="*/ 52 h 94"/>
                <a:gd name="T4" fmla="*/ 24 w 66"/>
                <a:gd name="T5" fmla="*/ 72 h 94"/>
                <a:gd name="T6" fmla="*/ 26 w 66"/>
                <a:gd name="T7" fmla="*/ 78 h 94"/>
                <a:gd name="T8" fmla="*/ 31 w 66"/>
                <a:gd name="T9" fmla="*/ 74 h 94"/>
                <a:gd name="T10" fmla="*/ 35 w 66"/>
                <a:gd name="T11" fmla="*/ 57 h 94"/>
                <a:gd name="T12" fmla="*/ 56 w 66"/>
                <a:gd name="T13" fmla="*/ 61 h 94"/>
                <a:gd name="T14" fmla="*/ 52 w 66"/>
                <a:gd name="T15" fmla="*/ 79 h 94"/>
                <a:gd name="T16" fmla="*/ 23 w 66"/>
                <a:gd name="T17" fmla="*/ 91 h 94"/>
                <a:gd name="T18" fmla="*/ 3 w 66"/>
                <a:gd name="T19" fmla="*/ 67 h 94"/>
                <a:gd name="T20" fmla="*/ 14 w 66"/>
                <a:gd name="T21" fmla="*/ 16 h 94"/>
                <a:gd name="T22" fmla="*/ 42 w 66"/>
                <a:gd name="T23" fmla="*/ 3 h 94"/>
                <a:gd name="T24" fmla="*/ 63 w 66"/>
                <a:gd name="T25" fmla="*/ 26 h 94"/>
                <a:gd name="T26" fmla="*/ 56 w 66"/>
                <a:gd name="T27" fmla="*/ 58 h 94"/>
                <a:gd name="T28" fmla="*/ 38 w 66"/>
                <a:gd name="T29" fmla="*/ 41 h 94"/>
                <a:gd name="T30" fmla="*/ 42 w 66"/>
                <a:gd name="T31" fmla="*/ 21 h 94"/>
                <a:gd name="T32" fmla="*/ 40 w 66"/>
                <a:gd name="T33" fmla="*/ 16 h 94"/>
                <a:gd name="T34" fmla="*/ 35 w 66"/>
                <a:gd name="T35" fmla="*/ 20 h 94"/>
                <a:gd name="T36" fmla="*/ 31 w 66"/>
                <a:gd name="T37" fmla="*/ 39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8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3" y="91"/>
                  </a:cubicBezTo>
                  <a:cubicBezTo>
                    <a:pt x="7" y="87"/>
                    <a:pt x="0" y="79"/>
                    <a:pt x="3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56" y="58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ï$ľïḑè"/>
            <p:cNvSpPr/>
            <p:nvPr/>
          </p:nvSpPr>
          <p:spPr bwMode="auto">
            <a:xfrm>
              <a:off x="6342413" y="909348"/>
              <a:ext cx="105314" cy="166072"/>
            </a:xfrm>
            <a:custGeom>
              <a:avLst/>
              <a:gdLst>
                <a:gd name="T0" fmla="*/ 47 w 70"/>
                <a:gd name="T1" fmla="*/ 111 h 111"/>
                <a:gd name="T2" fmla="*/ 31 w 70"/>
                <a:gd name="T3" fmla="*/ 107 h 111"/>
                <a:gd name="T4" fmla="*/ 30 w 70"/>
                <a:gd name="T5" fmla="*/ 104 h 111"/>
                <a:gd name="T6" fmla="*/ 17 w 70"/>
                <a:gd name="T7" fmla="*/ 105 h 111"/>
                <a:gd name="T8" fmla="*/ 4 w 70"/>
                <a:gd name="T9" fmla="*/ 98 h 111"/>
                <a:gd name="T10" fmla="*/ 1 w 70"/>
                <a:gd name="T11" fmla="*/ 87 h 111"/>
                <a:gd name="T12" fmla="*/ 14 w 70"/>
                <a:gd name="T13" fmla="*/ 25 h 111"/>
                <a:gd name="T14" fmla="*/ 20 w 70"/>
                <a:gd name="T15" fmla="*/ 18 h 111"/>
                <a:gd name="T16" fmla="*/ 32 w 70"/>
                <a:gd name="T17" fmla="*/ 17 h 111"/>
                <a:gd name="T18" fmla="*/ 44 w 70"/>
                <a:gd name="T19" fmla="*/ 23 h 111"/>
                <a:gd name="T20" fmla="*/ 49 w 70"/>
                <a:gd name="T21" fmla="*/ 0 h 111"/>
                <a:gd name="T22" fmla="*/ 70 w 70"/>
                <a:gd name="T23" fmla="*/ 5 h 111"/>
                <a:gd name="T24" fmla="*/ 47 w 70"/>
                <a:gd name="T25" fmla="*/ 111 h 111"/>
                <a:gd name="T26" fmla="*/ 30 w 70"/>
                <a:gd name="T27" fmla="*/ 90 h 111"/>
                <a:gd name="T28" fmla="*/ 41 w 70"/>
                <a:gd name="T29" fmla="*/ 37 h 111"/>
                <a:gd name="T30" fmla="*/ 39 w 70"/>
                <a:gd name="T31" fmla="*/ 32 h 111"/>
                <a:gd name="T32" fmla="*/ 34 w 70"/>
                <a:gd name="T33" fmla="*/ 35 h 111"/>
                <a:gd name="T34" fmla="*/ 22 w 70"/>
                <a:gd name="T35" fmla="*/ 88 h 111"/>
                <a:gd name="T36" fmla="*/ 25 w 70"/>
                <a:gd name="T37" fmla="*/ 93 h 111"/>
                <a:gd name="T38" fmla="*/ 30 w 70"/>
                <a:gd name="T3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11">
                  <a:moveTo>
                    <a:pt x="47" y="111"/>
                  </a:moveTo>
                  <a:cubicBezTo>
                    <a:pt x="31" y="107"/>
                    <a:pt x="31" y="107"/>
                    <a:pt x="31" y="107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26" y="106"/>
                    <a:pt x="22" y="106"/>
                    <a:pt x="17" y="105"/>
                  </a:cubicBezTo>
                  <a:cubicBezTo>
                    <a:pt x="12" y="104"/>
                    <a:pt x="7" y="102"/>
                    <a:pt x="4" y="98"/>
                  </a:cubicBezTo>
                  <a:cubicBezTo>
                    <a:pt x="1" y="95"/>
                    <a:pt x="0" y="91"/>
                    <a:pt x="1" y="8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19"/>
                    <a:pt x="20" y="18"/>
                  </a:cubicBezTo>
                  <a:cubicBezTo>
                    <a:pt x="24" y="16"/>
                    <a:pt x="28" y="16"/>
                    <a:pt x="32" y="17"/>
                  </a:cubicBezTo>
                  <a:cubicBezTo>
                    <a:pt x="38" y="18"/>
                    <a:pt x="42" y="20"/>
                    <a:pt x="44" y="2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47" y="111"/>
                  </a:lnTo>
                  <a:close/>
                  <a:moveTo>
                    <a:pt x="30" y="90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2" y="34"/>
                    <a:pt x="41" y="33"/>
                    <a:pt x="39" y="32"/>
                  </a:cubicBezTo>
                  <a:cubicBezTo>
                    <a:pt x="36" y="32"/>
                    <a:pt x="35" y="33"/>
                    <a:pt x="34" y="35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91"/>
                    <a:pt x="23" y="93"/>
                    <a:pt x="25" y="93"/>
                  </a:cubicBezTo>
                  <a:cubicBezTo>
                    <a:pt x="28" y="94"/>
                    <a:pt x="29" y="93"/>
                    <a:pt x="30" y="9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šľîḍe"/>
            <p:cNvSpPr/>
            <p:nvPr/>
          </p:nvSpPr>
          <p:spPr bwMode="auto">
            <a:xfrm>
              <a:off x="6421398" y="947828"/>
              <a:ext cx="103288" cy="168098"/>
            </a:xfrm>
            <a:custGeom>
              <a:avLst/>
              <a:gdLst>
                <a:gd name="T0" fmla="*/ 0 w 68"/>
                <a:gd name="T1" fmla="*/ 104 h 112"/>
                <a:gd name="T2" fmla="*/ 2 w 68"/>
                <a:gd name="T3" fmla="*/ 92 h 112"/>
                <a:gd name="T4" fmla="*/ 19 w 68"/>
                <a:gd name="T5" fmla="*/ 96 h 112"/>
                <a:gd name="T6" fmla="*/ 29 w 68"/>
                <a:gd name="T7" fmla="*/ 90 h 112"/>
                <a:gd name="T8" fmla="*/ 15 w 68"/>
                <a:gd name="T9" fmla="*/ 90 h 112"/>
                <a:gd name="T10" fmla="*/ 5 w 68"/>
                <a:gd name="T11" fmla="*/ 84 h 112"/>
                <a:gd name="T12" fmla="*/ 2 w 68"/>
                <a:gd name="T13" fmla="*/ 75 h 112"/>
                <a:gd name="T14" fmla="*/ 15 w 68"/>
                <a:gd name="T15" fmla="*/ 13 h 112"/>
                <a:gd name="T16" fmla="*/ 35 w 68"/>
                <a:gd name="T17" fmla="*/ 3 h 112"/>
                <a:gd name="T18" fmla="*/ 46 w 68"/>
                <a:gd name="T19" fmla="*/ 9 h 112"/>
                <a:gd name="T20" fmla="*/ 50 w 68"/>
                <a:gd name="T21" fmla="*/ 6 h 112"/>
                <a:gd name="T22" fmla="*/ 68 w 68"/>
                <a:gd name="T23" fmla="*/ 10 h 112"/>
                <a:gd name="T24" fmla="*/ 49 w 68"/>
                <a:gd name="T25" fmla="*/ 95 h 112"/>
                <a:gd name="T26" fmla="*/ 43 w 68"/>
                <a:gd name="T27" fmla="*/ 108 h 112"/>
                <a:gd name="T28" fmla="*/ 22 w 68"/>
                <a:gd name="T29" fmla="*/ 109 h 112"/>
                <a:gd name="T30" fmla="*/ 0 w 68"/>
                <a:gd name="T31" fmla="*/ 104 h 112"/>
                <a:gd name="T32" fmla="*/ 31 w 68"/>
                <a:gd name="T33" fmla="*/ 76 h 112"/>
                <a:gd name="T34" fmla="*/ 43 w 68"/>
                <a:gd name="T35" fmla="*/ 22 h 112"/>
                <a:gd name="T36" fmla="*/ 40 w 68"/>
                <a:gd name="T37" fmla="*/ 18 h 112"/>
                <a:gd name="T38" fmla="*/ 36 w 68"/>
                <a:gd name="T39" fmla="*/ 21 h 112"/>
                <a:gd name="T40" fmla="*/ 24 w 68"/>
                <a:gd name="T41" fmla="*/ 75 h 112"/>
                <a:gd name="T42" fmla="*/ 27 w 68"/>
                <a:gd name="T43" fmla="*/ 79 h 112"/>
                <a:gd name="T44" fmla="*/ 31 w 68"/>
                <a:gd name="T45" fmla="*/ 7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12">
                  <a:moveTo>
                    <a:pt x="0" y="104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97"/>
                    <a:pt x="27" y="95"/>
                    <a:pt x="29" y="90"/>
                  </a:cubicBezTo>
                  <a:cubicBezTo>
                    <a:pt x="25" y="91"/>
                    <a:pt x="21" y="91"/>
                    <a:pt x="15" y="90"/>
                  </a:cubicBezTo>
                  <a:cubicBezTo>
                    <a:pt x="11" y="89"/>
                    <a:pt x="7" y="87"/>
                    <a:pt x="5" y="84"/>
                  </a:cubicBezTo>
                  <a:cubicBezTo>
                    <a:pt x="2" y="81"/>
                    <a:pt x="1" y="78"/>
                    <a:pt x="2" y="7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4"/>
                    <a:pt x="24" y="0"/>
                    <a:pt x="35" y="3"/>
                  </a:cubicBezTo>
                  <a:cubicBezTo>
                    <a:pt x="38" y="3"/>
                    <a:pt x="42" y="5"/>
                    <a:pt x="46" y="9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8" y="101"/>
                    <a:pt x="46" y="105"/>
                    <a:pt x="43" y="108"/>
                  </a:cubicBezTo>
                  <a:cubicBezTo>
                    <a:pt x="40" y="111"/>
                    <a:pt x="33" y="112"/>
                    <a:pt x="22" y="109"/>
                  </a:cubicBezTo>
                  <a:lnTo>
                    <a:pt x="0" y="104"/>
                  </a:lnTo>
                  <a:close/>
                  <a:moveTo>
                    <a:pt x="31" y="76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4" y="20"/>
                    <a:pt x="43" y="18"/>
                    <a:pt x="40" y="18"/>
                  </a:cubicBezTo>
                  <a:cubicBezTo>
                    <a:pt x="38" y="17"/>
                    <a:pt x="36" y="18"/>
                    <a:pt x="36" y="21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7"/>
                    <a:pt x="25" y="79"/>
                    <a:pt x="27" y="79"/>
                  </a:cubicBezTo>
                  <a:cubicBezTo>
                    <a:pt x="29" y="80"/>
                    <a:pt x="31" y="79"/>
                    <a:pt x="31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s1iḑè"/>
            <p:cNvSpPr/>
            <p:nvPr/>
          </p:nvSpPr>
          <p:spPr bwMode="auto">
            <a:xfrm>
              <a:off x="6504434" y="968080"/>
              <a:ext cx="99238" cy="141769"/>
            </a:xfrm>
            <a:custGeom>
              <a:avLst/>
              <a:gdLst>
                <a:gd name="T0" fmla="*/ 56 w 66"/>
                <a:gd name="T1" fmla="*/ 58 h 94"/>
                <a:gd name="T2" fmla="*/ 28 w 66"/>
                <a:gd name="T3" fmla="*/ 52 h 94"/>
                <a:gd name="T4" fmla="*/ 23 w 66"/>
                <a:gd name="T5" fmla="*/ 72 h 94"/>
                <a:gd name="T6" fmla="*/ 26 w 66"/>
                <a:gd name="T7" fmla="*/ 78 h 94"/>
                <a:gd name="T8" fmla="*/ 31 w 66"/>
                <a:gd name="T9" fmla="*/ 74 h 94"/>
                <a:gd name="T10" fmla="*/ 34 w 66"/>
                <a:gd name="T11" fmla="*/ 57 h 94"/>
                <a:gd name="T12" fmla="*/ 55 w 66"/>
                <a:gd name="T13" fmla="*/ 61 h 94"/>
                <a:gd name="T14" fmla="*/ 52 w 66"/>
                <a:gd name="T15" fmla="*/ 79 h 94"/>
                <a:gd name="T16" fmla="*/ 23 w 66"/>
                <a:gd name="T17" fmla="*/ 91 h 94"/>
                <a:gd name="T18" fmla="*/ 2 w 66"/>
                <a:gd name="T19" fmla="*/ 67 h 94"/>
                <a:gd name="T20" fmla="*/ 14 w 66"/>
                <a:gd name="T21" fmla="*/ 16 h 94"/>
                <a:gd name="T22" fmla="*/ 42 w 66"/>
                <a:gd name="T23" fmla="*/ 3 h 94"/>
                <a:gd name="T24" fmla="*/ 63 w 66"/>
                <a:gd name="T25" fmla="*/ 26 h 94"/>
                <a:gd name="T26" fmla="*/ 56 w 66"/>
                <a:gd name="T27" fmla="*/ 58 h 94"/>
                <a:gd name="T28" fmla="*/ 38 w 66"/>
                <a:gd name="T29" fmla="*/ 41 h 94"/>
                <a:gd name="T30" fmla="*/ 42 w 66"/>
                <a:gd name="T31" fmla="*/ 21 h 94"/>
                <a:gd name="T32" fmla="*/ 39 w 66"/>
                <a:gd name="T33" fmla="*/ 16 h 94"/>
                <a:gd name="T34" fmla="*/ 35 w 66"/>
                <a:gd name="T35" fmla="*/ 20 h 94"/>
                <a:gd name="T36" fmla="*/ 31 w 66"/>
                <a:gd name="T37" fmla="*/ 39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8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5"/>
                    <a:pt x="24" y="77"/>
                    <a:pt x="26" y="78"/>
                  </a:cubicBezTo>
                  <a:cubicBezTo>
                    <a:pt x="28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0"/>
                    <a:pt x="40" y="94"/>
                    <a:pt x="23" y="91"/>
                  </a:cubicBezTo>
                  <a:cubicBezTo>
                    <a:pt x="7" y="87"/>
                    <a:pt x="0" y="79"/>
                    <a:pt x="2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56" y="58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39" y="16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ísļïďè"/>
            <p:cNvSpPr/>
            <p:nvPr/>
          </p:nvSpPr>
          <p:spPr bwMode="auto">
            <a:xfrm>
              <a:off x="8513505" y="405055"/>
              <a:ext cx="735173" cy="324044"/>
            </a:xfrm>
            <a:custGeom>
              <a:avLst/>
              <a:gdLst>
                <a:gd name="T0" fmla="*/ 0 w 363"/>
                <a:gd name="T1" fmla="*/ 160 h 160"/>
                <a:gd name="T2" fmla="*/ 363 w 363"/>
                <a:gd name="T3" fmla="*/ 0 h 160"/>
                <a:gd name="T4" fmla="*/ 24 w 363"/>
                <a:gd name="T5" fmla="*/ 63 h 160"/>
                <a:gd name="T6" fmla="*/ 0 w 363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60">
                  <a:moveTo>
                    <a:pt x="0" y="160"/>
                  </a:moveTo>
                  <a:lnTo>
                    <a:pt x="363" y="0"/>
                  </a:lnTo>
                  <a:lnTo>
                    <a:pt x="24" y="63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B76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ṡḻídê"/>
            <p:cNvSpPr/>
            <p:nvPr/>
          </p:nvSpPr>
          <p:spPr bwMode="auto">
            <a:xfrm>
              <a:off x="8367685" y="388852"/>
              <a:ext cx="887069" cy="340246"/>
            </a:xfrm>
            <a:custGeom>
              <a:avLst/>
              <a:gdLst>
                <a:gd name="T0" fmla="*/ 0 w 438"/>
                <a:gd name="T1" fmla="*/ 0 h 168"/>
                <a:gd name="T2" fmla="*/ 79 w 438"/>
                <a:gd name="T3" fmla="*/ 63 h 168"/>
                <a:gd name="T4" fmla="*/ 72 w 438"/>
                <a:gd name="T5" fmla="*/ 168 h 168"/>
                <a:gd name="T6" fmla="*/ 114 w 438"/>
                <a:gd name="T7" fmla="*/ 91 h 168"/>
                <a:gd name="T8" fmla="*/ 207 w 438"/>
                <a:gd name="T9" fmla="*/ 161 h 168"/>
                <a:gd name="T10" fmla="*/ 438 w 438"/>
                <a:gd name="T11" fmla="*/ 7 h 168"/>
                <a:gd name="T12" fmla="*/ 0 w 43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168">
                  <a:moveTo>
                    <a:pt x="0" y="0"/>
                  </a:moveTo>
                  <a:lnTo>
                    <a:pt x="79" y="63"/>
                  </a:lnTo>
                  <a:lnTo>
                    <a:pt x="72" y="168"/>
                  </a:lnTo>
                  <a:lnTo>
                    <a:pt x="114" y="91"/>
                  </a:lnTo>
                  <a:lnTo>
                    <a:pt x="207" y="161"/>
                  </a:lnTo>
                  <a:lnTo>
                    <a:pt x="43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śļíḓê"/>
            <p:cNvSpPr/>
            <p:nvPr/>
          </p:nvSpPr>
          <p:spPr bwMode="auto">
            <a:xfrm>
              <a:off x="8513505" y="409105"/>
              <a:ext cx="727072" cy="319993"/>
            </a:xfrm>
            <a:custGeom>
              <a:avLst/>
              <a:gdLst>
                <a:gd name="T0" fmla="*/ 7 w 359"/>
                <a:gd name="T1" fmla="*/ 53 h 158"/>
                <a:gd name="T2" fmla="*/ 359 w 359"/>
                <a:gd name="T3" fmla="*/ 0 h 158"/>
                <a:gd name="T4" fmla="*/ 42 w 359"/>
                <a:gd name="T5" fmla="*/ 81 h 158"/>
                <a:gd name="T6" fmla="*/ 0 w 359"/>
                <a:gd name="T7" fmla="*/ 158 h 158"/>
                <a:gd name="T8" fmla="*/ 7 w 359"/>
                <a:gd name="T9" fmla="*/ 5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158">
                  <a:moveTo>
                    <a:pt x="7" y="53"/>
                  </a:moveTo>
                  <a:lnTo>
                    <a:pt x="359" y="0"/>
                  </a:lnTo>
                  <a:lnTo>
                    <a:pt x="42" y="81"/>
                  </a:lnTo>
                  <a:lnTo>
                    <a:pt x="0" y="158"/>
                  </a:lnTo>
                  <a:lnTo>
                    <a:pt x="7" y="53"/>
                  </a:lnTo>
                  <a:close/>
                </a:path>
              </a:pathLst>
            </a:custGeom>
            <a:solidFill>
              <a:srgbClr val="CE6E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$ḻídé"/>
            <p:cNvSpPr/>
            <p:nvPr/>
          </p:nvSpPr>
          <p:spPr bwMode="auto">
            <a:xfrm>
              <a:off x="8300851" y="785806"/>
              <a:ext cx="70884" cy="168098"/>
            </a:xfrm>
            <a:custGeom>
              <a:avLst/>
              <a:gdLst>
                <a:gd name="T0" fmla="*/ 18 w 35"/>
                <a:gd name="T1" fmla="*/ 83 h 83"/>
                <a:gd name="T2" fmla="*/ 0 w 35"/>
                <a:gd name="T3" fmla="*/ 79 h 83"/>
                <a:gd name="T4" fmla="*/ 17 w 35"/>
                <a:gd name="T5" fmla="*/ 0 h 83"/>
                <a:gd name="T6" fmla="*/ 35 w 35"/>
                <a:gd name="T7" fmla="*/ 4 h 83"/>
                <a:gd name="T8" fmla="*/ 18 w 35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3">
                  <a:moveTo>
                    <a:pt x="18" y="83"/>
                  </a:moveTo>
                  <a:lnTo>
                    <a:pt x="0" y="79"/>
                  </a:lnTo>
                  <a:lnTo>
                    <a:pt x="17" y="0"/>
                  </a:lnTo>
                  <a:lnTo>
                    <a:pt x="35" y="4"/>
                  </a:lnTo>
                  <a:lnTo>
                    <a:pt x="18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ŝ1îḓê"/>
            <p:cNvSpPr/>
            <p:nvPr/>
          </p:nvSpPr>
          <p:spPr bwMode="auto">
            <a:xfrm>
              <a:off x="8343382" y="826311"/>
              <a:ext cx="99238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9 w 66"/>
                <a:gd name="T15" fmla="*/ 0 h 97"/>
                <a:gd name="T16" fmla="*/ 40 w 66"/>
                <a:gd name="T17" fmla="*/ 5 h 97"/>
                <a:gd name="T18" fmla="*/ 39 w 66"/>
                <a:gd name="T19" fmla="*/ 8 h 97"/>
                <a:gd name="T20" fmla="*/ 53 w 66"/>
                <a:gd name="T21" fmla="*/ 7 h 97"/>
                <a:gd name="T22" fmla="*/ 63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Sliḑe"/>
            <p:cNvSpPr/>
            <p:nvPr/>
          </p:nvSpPr>
          <p:spPr bwMode="auto">
            <a:xfrm>
              <a:off x="8424393" y="844539"/>
              <a:ext cx="99238" cy="143795"/>
            </a:xfrm>
            <a:custGeom>
              <a:avLst/>
              <a:gdLst>
                <a:gd name="T0" fmla="*/ 6 w 65"/>
                <a:gd name="T1" fmla="*/ 50 h 95"/>
                <a:gd name="T2" fmla="*/ 27 w 65"/>
                <a:gd name="T3" fmla="*/ 55 h 95"/>
                <a:gd name="T4" fmla="*/ 23 w 65"/>
                <a:gd name="T5" fmla="*/ 73 h 95"/>
                <a:gd name="T6" fmla="*/ 26 w 65"/>
                <a:gd name="T7" fmla="*/ 78 h 95"/>
                <a:gd name="T8" fmla="*/ 31 w 65"/>
                <a:gd name="T9" fmla="*/ 71 h 95"/>
                <a:gd name="T10" fmla="*/ 30 w 65"/>
                <a:gd name="T11" fmla="*/ 56 h 95"/>
                <a:gd name="T12" fmla="*/ 13 w 65"/>
                <a:gd name="T13" fmla="*/ 39 h 95"/>
                <a:gd name="T14" fmla="*/ 12 w 65"/>
                <a:gd name="T15" fmla="*/ 28 h 95"/>
                <a:gd name="T16" fmla="*/ 14 w 65"/>
                <a:gd name="T17" fmla="*/ 17 h 95"/>
                <a:gd name="T18" fmla="*/ 43 w 65"/>
                <a:gd name="T19" fmla="*/ 4 h 95"/>
                <a:gd name="T20" fmla="*/ 63 w 65"/>
                <a:gd name="T21" fmla="*/ 26 h 95"/>
                <a:gd name="T22" fmla="*/ 59 w 65"/>
                <a:gd name="T23" fmla="*/ 43 h 95"/>
                <a:gd name="T24" fmla="*/ 38 w 65"/>
                <a:gd name="T25" fmla="*/ 39 h 95"/>
                <a:gd name="T26" fmla="*/ 41 w 65"/>
                <a:gd name="T27" fmla="*/ 29 h 95"/>
                <a:gd name="T28" fmla="*/ 40 w 65"/>
                <a:gd name="T29" fmla="*/ 17 h 95"/>
                <a:gd name="T30" fmla="*/ 34 w 65"/>
                <a:gd name="T31" fmla="*/ 23 h 95"/>
                <a:gd name="T32" fmla="*/ 34 w 65"/>
                <a:gd name="T33" fmla="*/ 34 h 95"/>
                <a:gd name="T34" fmla="*/ 50 w 65"/>
                <a:gd name="T35" fmla="*/ 50 h 95"/>
                <a:gd name="T36" fmla="*/ 55 w 65"/>
                <a:gd name="T37" fmla="*/ 66 h 95"/>
                <a:gd name="T38" fmla="*/ 52 w 65"/>
                <a:gd name="T39" fmla="*/ 79 h 95"/>
                <a:gd name="T40" fmla="*/ 23 w 65"/>
                <a:gd name="T41" fmla="*/ 91 h 95"/>
                <a:gd name="T42" fmla="*/ 2 w 65"/>
                <a:gd name="T43" fmla="*/ 69 h 95"/>
                <a:gd name="T44" fmla="*/ 6 w 65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95">
                  <a:moveTo>
                    <a:pt x="6" y="50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6"/>
                    <a:pt x="31" y="71"/>
                  </a:cubicBezTo>
                  <a:cubicBezTo>
                    <a:pt x="33" y="63"/>
                    <a:pt x="32" y="58"/>
                    <a:pt x="30" y="56"/>
                  </a:cubicBezTo>
                  <a:cubicBezTo>
                    <a:pt x="20" y="48"/>
                    <a:pt x="15" y="42"/>
                    <a:pt x="13" y="39"/>
                  </a:cubicBezTo>
                  <a:cubicBezTo>
                    <a:pt x="11" y="36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58" y="7"/>
                    <a:pt x="65" y="15"/>
                    <a:pt x="63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2" y="18"/>
                    <a:pt x="40" y="17"/>
                  </a:cubicBezTo>
                  <a:cubicBezTo>
                    <a:pt x="37" y="17"/>
                    <a:pt x="35" y="19"/>
                    <a:pt x="34" y="23"/>
                  </a:cubicBezTo>
                  <a:cubicBezTo>
                    <a:pt x="33" y="28"/>
                    <a:pt x="33" y="31"/>
                    <a:pt x="34" y="34"/>
                  </a:cubicBezTo>
                  <a:cubicBezTo>
                    <a:pt x="34" y="37"/>
                    <a:pt x="40" y="42"/>
                    <a:pt x="50" y="50"/>
                  </a:cubicBezTo>
                  <a:cubicBezTo>
                    <a:pt x="54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2" y="69"/>
                  </a:cubicBezTo>
                  <a:lnTo>
                    <a:pt x="6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şľiďè"/>
            <p:cNvSpPr/>
            <p:nvPr/>
          </p:nvSpPr>
          <p:spPr bwMode="auto">
            <a:xfrm>
              <a:off x="8497303" y="862766"/>
              <a:ext cx="105314" cy="162022"/>
            </a:xfrm>
            <a:custGeom>
              <a:avLst/>
              <a:gdLst>
                <a:gd name="T0" fmla="*/ 26 w 70"/>
                <a:gd name="T1" fmla="*/ 88 h 108"/>
                <a:gd name="T2" fmla="*/ 22 w 70"/>
                <a:gd name="T3" fmla="*/ 108 h 108"/>
                <a:gd name="T4" fmla="*/ 0 w 70"/>
                <a:gd name="T5" fmla="*/ 104 h 108"/>
                <a:gd name="T6" fmla="*/ 23 w 70"/>
                <a:gd name="T7" fmla="*/ 0 h 108"/>
                <a:gd name="T8" fmla="*/ 39 w 70"/>
                <a:gd name="T9" fmla="*/ 3 h 108"/>
                <a:gd name="T10" fmla="*/ 40 w 70"/>
                <a:gd name="T11" fmla="*/ 7 h 108"/>
                <a:gd name="T12" fmla="*/ 53 w 70"/>
                <a:gd name="T13" fmla="*/ 6 h 108"/>
                <a:gd name="T14" fmla="*/ 66 w 70"/>
                <a:gd name="T15" fmla="*/ 12 h 108"/>
                <a:gd name="T16" fmla="*/ 69 w 70"/>
                <a:gd name="T17" fmla="*/ 24 h 108"/>
                <a:gd name="T18" fmla="*/ 56 w 70"/>
                <a:gd name="T19" fmla="*/ 85 h 108"/>
                <a:gd name="T20" fmla="*/ 50 w 70"/>
                <a:gd name="T21" fmla="*/ 93 h 108"/>
                <a:gd name="T22" fmla="*/ 38 w 70"/>
                <a:gd name="T23" fmla="*/ 94 h 108"/>
                <a:gd name="T24" fmla="*/ 26 w 70"/>
                <a:gd name="T25" fmla="*/ 88 h 108"/>
                <a:gd name="T26" fmla="*/ 36 w 70"/>
                <a:gd name="T27" fmla="*/ 76 h 108"/>
                <a:gd name="T28" fmla="*/ 48 w 70"/>
                <a:gd name="T29" fmla="*/ 22 h 108"/>
                <a:gd name="T30" fmla="*/ 45 w 70"/>
                <a:gd name="T31" fmla="*/ 18 h 108"/>
                <a:gd name="T32" fmla="*/ 40 w 70"/>
                <a:gd name="T33" fmla="*/ 21 h 108"/>
                <a:gd name="T34" fmla="*/ 29 w 70"/>
                <a:gd name="T35" fmla="*/ 74 h 108"/>
                <a:gd name="T36" fmla="*/ 32 w 70"/>
                <a:gd name="T37" fmla="*/ 79 h 108"/>
                <a:gd name="T38" fmla="*/ 36 w 70"/>
                <a:gd name="T39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08">
                  <a:moveTo>
                    <a:pt x="26" y="88"/>
                  </a:moveTo>
                  <a:cubicBezTo>
                    <a:pt x="22" y="108"/>
                    <a:pt x="22" y="108"/>
                    <a:pt x="22" y="10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5"/>
                    <a:pt x="48" y="5"/>
                    <a:pt x="53" y="6"/>
                  </a:cubicBezTo>
                  <a:cubicBezTo>
                    <a:pt x="58" y="7"/>
                    <a:pt x="62" y="9"/>
                    <a:pt x="66" y="12"/>
                  </a:cubicBezTo>
                  <a:cubicBezTo>
                    <a:pt x="69" y="15"/>
                    <a:pt x="70" y="19"/>
                    <a:pt x="69" y="2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89"/>
                    <a:pt x="53" y="92"/>
                    <a:pt x="50" y="93"/>
                  </a:cubicBezTo>
                  <a:cubicBezTo>
                    <a:pt x="46" y="95"/>
                    <a:pt x="43" y="95"/>
                    <a:pt x="38" y="94"/>
                  </a:cubicBezTo>
                  <a:cubicBezTo>
                    <a:pt x="32" y="93"/>
                    <a:pt x="28" y="91"/>
                    <a:pt x="26" y="88"/>
                  </a:cubicBezTo>
                  <a:close/>
                  <a:moveTo>
                    <a:pt x="36" y="76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8" y="20"/>
                    <a:pt x="47" y="18"/>
                    <a:pt x="45" y="18"/>
                  </a:cubicBezTo>
                  <a:cubicBezTo>
                    <a:pt x="42" y="17"/>
                    <a:pt x="41" y="18"/>
                    <a:pt x="40" y="21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8" y="77"/>
                    <a:pt x="29" y="78"/>
                    <a:pt x="32" y="79"/>
                  </a:cubicBezTo>
                  <a:cubicBezTo>
                    <a:pt x="34" y="79"/>
                    <a:pt x="36" y="78"/>
                    <a:pt x="36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ṧḷîḋe"/>
            <p:cNvSpPr/>
            <p:nvPr/>
          </p:nvSpPr>
          <p:spPr bwMode="auto">
            <a:xfrm>
              <a:off x="8584389" y="848590"/>
              <a:ext cx="66833" cy="168098"/>
            </a:xfrm>
            <a:custGeom>
              <a:avLst/>
              <a:gdLst>
                <a:gd name="T0" fmla="*/ 31 w 33"/>
                <a:gd name="T1" fmla="*/ 15 h 83"/>
                <a:gd name="T2" fmla="*/ 15 w 33"/>
                <a:gd name="T3" fmla="*/ 12 h 83"/>
                <a:gd name="T4" fmla="*/ 18 w 33"/>
                <a:gd name="T5" fmla="*/ 0 h 83"/>
                <a:gd name="T6" fmla="*/ 33 w 33"/>
                <a:gd name="T7" fmla="*/ 4 h 83"/>
                <a:gd name="T8" fmla="*/ 31 w 33"/>
                <a:gd name="T9" fmla="*/ 15 h 83"/>
                <a:gd name="T10" fmla="*/ 16 w 33"/>
                <a:gd name="T11" fmla="*/ 83 h 83"/>
                <a:gd name="T12" fmla="*/ 0 w 33"/>
                <a:gd name="T13" fmla="*/ 79 h 83"/>
                <a:gd name="T14" fmla="*/ 15 w 33"/>
                <a:gd name="T15" fmla="*/ 15 h 83"/>
                <a:gd name="T16" fmla="*/ 30 w 33"/>
                <a:gd name="T17" fmla="*/ 19 h 83"/>
                <a:gd name="T18" fmla="*/ 16 w 33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3">
                  <a:moveTo>
                    <a:pt x="31" y="15"/>
                  </a:moveTo>
                  <a:lnTo>
                    <a:pt x="15" y="12"/>
                  </a:lnTo>
                  <a:lnTo>
                    <a:pt x="18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3"/>
                  </a:moveTo>
                  <a:lnTo>
                    <a:pt x="0" y="79"/>
                  </a:lnTo>
                  <a:lnTo>
                    <a:pt x="15" y="15"/>
                  </a:lnTo>
                  <a:lnTo>
                    <a:pt x="30" y="19"/>
                  </a:lnTo>
                  <a:lnTo>
                    <a:pt x="16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ṥľiḑè"/>
            <p:cNvSpPr/>
            <p:nvPr/>
          </p:nvSpPr>
          <p:spPr bwMode="auto">
            <a:xfrm>
              <a:off x="8624894" y="887069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2 h 90"/>
                <a:gd name="T4" fmla="*/ 43 w 66"/>
                <a:gd name="T5" fmla="*/ 23 h 90"/>
                <a:gd name="T6" fmla="*/ 40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6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7 h 90"/>
                <a:gd name="T22" fmla="*/ 63 w 66"/>
                <a:gd name="T23" fmla="*/ 12 h 90"/>
                <a:gd name="T24" fmla="*/ 65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5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5" y="15"/>
                    <a:pt x="66" y="19"/>
                    <a:pt x="65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$1iḍe"/>
            <p:cNvSpPr/>
            <p:nvPr/>
          </p:nvSpPr>
          <p:spPr bwMode="auto">
            <a:xfrm>
              <a:off x="8705905" y="907322"/>
              <a:ext cx="99238" cy="143795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7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2 w 66"/>
                <a:gd name="T15" fmla="*/ 39 h 95"/>
                <a:gd name="T16" fmla="*/ 40 w 66"/>
                <a:gd name="T17" fmla="*/ 34 h 95"/>
                <a:gd name="T18" fmla="*/ 43 w 66"/>
                <a:gd name="T19" fmla="*/ 22 h 95"/>
                <a:gd name="T20" fmla="*/ 40 w 66"/>
                <a:gd name="T21" fmla="*/ 17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2 w 66"/>
                <a:gd name="T29" fmla="*/ 33 h 95"/>
                <a:gd name="T30" fmla="*/ 15 w 66"/>
                <a:gd name="T31" fmla="*/ 15 h 95"/>
                <a:gd name="T32" fmla="*/ 44 w 66"/>
                <a:gd name="T33" fmla="*/ 4 h 95"/>
                <a:gd name="T34" fmla="*/ 64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8 w 66"/>
                <a:gd name="T43" fmla="*/ 57 h 95"/>
                <a:gd name="T44" fmla="*/ 24 w 66"/>
                <a:gd name="T45" fmla="*/ 73 h 95"/>
                <a:gd name="T46" fmla="*/ 27 w 66"/>
                <a:gd name="T47" fmla="*/ 78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7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2" y="46"/>
                  </a:cubicBezTo>
                  <a:cubicBezTo>
                    <a:pt x="16" y="43"/>
                    <a:pt x="22" y="41"/>
                    <a:pt x="32" y="39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19"/>
                    <a:pt x="43" y="17"/>
                    <a:pt x="40" y="17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4" y="27"/>
                    <a:pt x="33" y="29"/>
                    <a:pt x="33" y="31"/>
                  </a:cubicBezTo>
                  <a:cubicBezTo>
                    <a:pt x="33" y="34"/>
                    <a:pt x="32" y="36"/>
                    <a:pt x="32" y="37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4"/>
                  </a:cubicBezTo>
                  <a:cubicBezTo>
                    <a:pt x="60" y="7"/>
                    <a:pt x="66" y="15"/>
                    <a:pt x="64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8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5"/>
                    <a:pt x="25" y="77"/>
                    <a:pt x="27" y="78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íśļiḑe"/>
            <p:cNvSpPr/>
            <p:nvPr/>
          </p:nvSpPr>
          <p:spPr bwMode="auto">
            <a:xfrm>
              <a:off x="8805144" y="899221"/>
              <a:ext cx="72910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7 h 110"/>
                <a:gd name="T30" fmla="*/ 24 w 49"/>
                <a:gd name="T31" fmla="*/ 92 h 110"/>
                <a:gd name="T32" fmla="*/ 34 w 49"/>
                <a:gd name="T33" fmla="*/ 95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2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5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îsḷíḋê"/>
            <p:cNvSpPr/>
            <p:nvPr/>
          </p:nvSpPr>
          <p:spPr bwMode="auto">
            <a:xfrm>
              <a:off x="8855775" y="907322"/>
              <a:ext cx="66833" cy="166072"/>
            </a:xfrm>
            <a:custGeom>
              <a:avLst/>
              <a:gdLst>
                <a:gd name="T0" fmla="*/ 30 w 33"/>
                <a:gd name="T1" fmla="*/ 15 h 82"/>
                <a:gd name="T2" fmla="*/ 15 w 33"/>
                <a:gd name="T3" fmla="*/ 11 h 82"/>
                <a:gd name="T4" fmla="*/ 17 w 33"/>
                <a:gd name="T5" fmla="*/ 0 h 82"/>
                <a:gd name="T6" fmla="*/ 33 w 33"/>
                <a:gd name="T7" fmla="*/ 3 h 82"/>
                <a:gd name="T8" fmla="*/ 30 w 33"/>
                <a:gd name="T9" fmla="*/ 15 h 82"/>
                <a:gd name="T10" fmla="*/ 16 w 33"/>
                <a:gd name="T11" fmla="*/ 82 h 82"/>
                <a:gd name="T12" fmla="*/ 0 w 33"/>
                <a:gd name="T13" fmla="*/ 79 h 82"/>
                <a:gd name="T14" fmla="*/ 14 w 33"/>
                <a:gd name="T15" fmla="*/ 15 h 82"/>
                <a:gd name="T16" fmla="*/ 30 w 33"/>
                <a:gd name="T17" fmla="*/ 19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0" y="15"/>
                  </a:moveTo>
                  <a:lnTo>
                    <a:pt x="15" y="11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30" y="15"/>
                  </a:lnTo>
                  <a:close/>
                  <a:moveTo>
                    <a:pt x="16" y="82"/>
                  </a:moveTo>
                  <a:lnTo>
                    <a:pt x="0" y="79"/>
                  </a:lnTo>
                  <a:lnTo>
                    <a:pt x="14" y="15"/>
                  </a:lnTo>
                  <a:lnTo>
                    <a:pt x="30" y="19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ṥlîḓè"/>
            <p:cNvSpPr/>
            <p:nvPr/>
          </p:nvSpPr>
          <p:spPr bwMode="auto">
            <a:xfrm>
              <a:off x="8894256" y="947828"/>
              <a:ext cx="99238" cy="141769"/>
            </a:xfrm>
            <a:custGeom>
              <a:avLst/>
              <a:gdLst>
                <a:gd name="T0" fmla="*/ 3 w 65"/>
                <a:gd name="T1" fmla="*/ 67 h 94"/>
                <a:gd name="T2" fmla="*/ 14 w 65"/>
                <a:gd name="T3" fmla="*/ 16 h 94"/>
                <a:gd name="T4" fmla="*/ 43 w 65"/>
                <a:gd name="T5" fmla="*/ 3 h 94"/>
                <a:gd name="T6" fmla="*/ 59 w 65"/>
                <a:gd name="T7" fmla="*/ 11 h 94"/>
                <a:gd name="T8" fmla="*/ 64 w 65"/>
                <a:gd name="T9" fmla="*/ 26 h 94"/>
                <a:gd name="T10" fmla="*/ 52 w 65"/>
                <a:gd name="T11" fmla="*/ 79 h 94"/>
                <a:gd name="T12" fmla="*/ 24 w 65"/>
                <a:gd name="T13" fmla="*/ 91 h 94"/>
                <a:gd name="T14" fmla="*/ 3 w 65"/>
                <a:gd name="T15" fmla="*/ 67 h 94"/>
                <a:gd name="T16" fmla="*/ 31 w 65"/>
                <a:gd name="T17" fmla="*/ 74 h 94"/>
                <a:gd name="T18" fmla="*/ 43 w 65"/>
                <a:gd name="T19" fmla="*/ 22 h 94"/>
                <a:gd name="T20" fmla="*/ 40 w 65"/>
                <a:gd name="T21" fmla="*/ 17 h 94"/>
                <a:gd name="T22" fmla="*/ 35 w 65"/>
                <a:gd name="T23" fmla="*/ 20 h 94"/>
                <a:gd name="T24" fmla="*/ 24 w 65"/>
                <a:gd name="T25" fmla="*/ 72 h 94"/>
                <a:gd name="T26" fmla="*/ 27 w 65"/>
                <a:gd name="T27" fmla="*/ 78 h 94"/>
                <a:gd name="T28" fmla="*/ 31 w 65"/>
                <a:gd name="T29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4">
                  <a:moveTo>
                    <a:pt x="3" y="6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3"/>
                  </a:cubicBezTo>
                  <a:cubicBezTo>
                    <a:pt x="50" y="5"/>
                    <a:pt x="55" y="7"/>
                    <a:pt x="59" y="11"/>
                  </a:cubicBezTo>
                  <a:cubicBezTo>
                    <a:pt x="64" y="15"/>
                    <a:pt x="65" y="20"/>
                    <a:pt x="64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lose/>
                  <a:moveTo>
                    <a:pt x="31" y="74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7" y="78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ṧľïdè"/>
            <p:cNvSpPr/>
            <p:nvPr/>
          </p:nvSpPr>
          <p:spPr bwMode="auto">
            <a:xfrm>
              <a:off x="8975267" y="962005"/>
              <a:ext cx="99238" cy="147846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8 h 97"/>
                <a:gd name="T8" fmla="*/ 36 w 66"/>
                <a:gd name="T9" fmla="*/ 21 h 97"/>
                <a:gd name="T10" fmla="*/ 21 w 66"/>
                <a:gd name="T11" fmla="*/ 90 h 97"/>
                <a:gd name="T12" fmla="*/ 0 w 66"/>
                <a:gd name="T13" fmla="*/ 86 h 97"/>
                <a:gd name="T14" fmla="*/ 18 w 66"/>
                <a:gd name="T15" fmla="*/ 0 h 97"/>
                <a:gd name="T16" fmla="*/ 40 w 66"/>
                <a:gd name="T17" fmla="*/ 5 h 97"/>
                <a:gd name="T18" fmla="*/ 39 w 66"/>
                <a:gd name="T19" fmla="*/ 7 h 97"/>
                <a:gd name="T20" fmla="*/ 53 w 66"/>
                <a:gd name="T21" fmla="*/ 7 h 97"/>
                <a:gd name="T22" fmla="*/ 63 w 66"/>
                <a:gd name="T23" fmla="*/ 12 h 97"/>
                <a:gd name="T24" fmla="*/ 65 w 66"/>
                <a:gd name="T25" fmla="*/ 22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9"/>
                    <a:pt x="63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ṣľïḓè"/>
            <p:cNvSpPr/>
            <p:nvPr/>
          </p:nvSpPr>
          <p:spPr bwMode="auto">
            <a:xfrm>
              <a:off x="9341841" y="1516930"/>
              <a:ext cx="162022" cy="151896"/>
            </a:xfrm>
            <a:custGeom>
              <a:avLst/>
              <a:gdLst>
                <a:gd name="T0" fmla="*/ 98 w 108"/>
                <a:gd name="T1" fmla="*/ 69 h 101"/>
                <a:gd name="T2" fmla="*/ 99 w 108"/>
                <a:gd name="T3" fmla="*/ 66 h 101"/>
                <a:gd name="T4" fmla="*/ 98 w 108"/>
                <a:gd name="T5" fmla="*/ 66 h 101"/>
                <a:gd name="T6" fmla="*/ 107 w 108"/>
                <a:gd name="T7" fmla="*/ 24 h 101"/>
                <a:gd name="T8" fmla="*/ 102 w 108"/>
                <a:gd name="T9" fmla="*/ 19 h 101"/>
                <a:gd name="T10" fmla="*/ 19 w 108"/>
                <a:gd name="T11" fmla="*/ 1 h 101"/>
                <a:gd name="T12" fmla="*/ 12 w 108"/>
                <a:gd name="T13" fmla="*/ 3 h 101"/>
                <a:gd name="T14" fmla="*/ 3 w 108"/>
                <a:gd name="T15" fmla="*/ 45 h 101"/>
                <a:gd name="T16" fmla="*/ 3 w 108"/>
                <a:gd name="T17" fmla="*/ 45 h 101"/>
                <a:gd name="T18" fmla="*/ 2 w 108"/>
                <a:gd name="T19" fmla="*/ 48 h 101"/>
                <a:gd name="T20" fmla="*/ 2 w 108"/>
                <a:gd name="T21" fmla="*/ 48 h 101"/>
                <a:gd name="T22" fmla="*/ 2 w 108"/>
                <a:gd name="T23" fmla="*/ 49 h 101"/>
                <a:gd name="T24" fmla="*/ 33 w 108"/>
                <a:gd name="T25" fmla="*/ 92 h 101"/>
                <a:gd name="T26" fmla="*/ 51 w 108"/>
                <a:gd name="T27" fmla="*/ 96 h 101"/>
                <a:gd name="T28" fmla="*/ 98 w 108"/>
                <a:gd name="T29" fmla="*/ 69 h 101"/>
                <a:gd name="T30" fmla="*/ 98 w 108"/>
                <a:gd name="T31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1">
                  <a:moveTo>
                    <a:pt x="98" y="69"/>
                  </a:moveTo>
                  <a:cubicBezTo>
                    <a:pt x="98" y="68"/>
                    <a:pt x="98" y="67"/>
                    <a:pt x="99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8" y="22"/>
                    <a:pt x="105" y="20"/>
                    <a:pt x="102" y="19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5" y="0"/>
                    <a:pt x="12" y="1"/>
                    <a:pt x="12" y="3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69"/>
                    <a:pt x="13" y="88"/>
                    <a:pt x="33" y="92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71" y="101"/>
                    <a:pt x="92" y="8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Sľiḓé"/>
            <p:cNvSpPr/>
            <p:nvPr/>
          </p:nvSpPr>
          <p:spPr bwMode="auto">
            <a:xfrm>
              <a:off x="9307412" y="1174658"/>
              <a:ext cx="338220" cy="388852"/>
            </a:xfrm>
            <a:custGeom>
              <a:avLst/>
              <a:gdLst>
                <a:gd name="T0" fmla="*/ 212 w 225"/>
                <a:gd name="T1" fmla="*/ 144 h 257"/>
                <a:gd name="T2" fmla="*/ 132 w 225"/>
                <a:gd name="T3" fmla="*/ 12 h 257"/>
                <a:gd name="T4" fmla="*/ 5 w 225"/>
                <a:gd name="T5" fmla="*/ 99 h 257"/>
                <a:gd name="T6" fmla="*/ 9 w 225"/>
                <a:gd name="T7" fmla="*/ 162 h 257"/>
                <a:gd name="T8" fmla="*/ 9 w 225"/>
                <a:gd name="T9" fmla="*/ 162 h 257"/>
                <a:gd name="T10" fmla="*/ 31 w 225"/>
                <a:gd name="T11" fmla="*/ 235 h 257"/>
                <a:gd name="T12" fmla="*/ 132 w 225"/>
                <a:gd name="T13" fmla="*/ 257 h 257"/>
                <a:gd name="T14" fmla="*/ 182 w 225"/>
                <a:gd name="T15" fmla="*/ 200 h 257"/>
                <a:gd name="T16" fmla="*/ 182 w 225"/>
                <a:gd name="T17" fmla="*/ 200 h 257"/>
                <a:gd name="T18" fmla="*/ 212 w 225"/>
                <a:gd name="T19" fmla="*/ 14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257">
                  <a:moveTo>
                    <a:pt x="212" y="144"/>
                  </a:moveTo>
                  <a:cubicBezTo>
                    <a:pt x="225" y="84"/>
                    <a:pt x="189" y="25"/>
                    <a:pt x="132" y="12"/>
                  </a:cubicBezTo>
                  <a:cubicBezTo>
                    <a:pt x="75" y="0"/>
                    <a:pt x="18" y="39"/>
                    <a:pt x="5" y="99"/>
                  </a:cubicBezTo>
                  <a:cubicBezTo>
                    <a:pt x="0" y="121"/>
                    <a:pt x="2" y="143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31" y="235"/>
                    <a:pt x="31" y="235"/>
                    <a:pt x="31" y="235"/>
                  </a:cubicBezTo>
                  <a:cubicBezTo>
                    <a:pt x="132" y="257"/>
                    <a:pt x="132" y="257"/>
                    <a:pt x="132" y="257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97" y="185"/>
                    <a:pt x="208" y="166"/>
                    <a:pt x="212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ṥ1ïďe"/>
            <p:cNvSpPr/>
            <p:nvPr/>
          </p:nvSpPr>
          <p:spPr bwMode="auto">
            <a:xfrm>
              <a:off x="9382346" y="1340731"/>
              <a:ext cx="149870" cy="216705"/>
            </a:xfrm>
            <a:custGeom>
              <a:avLst/>
              <a:gdLst>
                <a:gd name="T0" fmla="*/ 6 w 100"/>
                <a:gd name="T1" fmla="*/ 130 h 143"/>
                <a:gd name="T2" fmla="*/ 22 w 100"/>
                <a:gd name="T3" fmla="*/ 14 h 143"/>
                <a:gd name="T4" fmla="*/ 28 w 100"/>
                <a:gd name="T5" fmla="*/ 29 h 143"/>
                <a:gd name="T6" fmla="*/ 30 w 100"/>
                <a:gd name="T7" fmla="*/ 30 h 143"/>
                <a:gd name="T8" fmla="*/ 33 w 100"/>
                <a:gd name="T9" fmla="*/ 29 h 143"/>
                <a:gd name="T10" fmla="*/ 46 w 100"/>
                <a:gd name="T11" fmla="*/ 15 h 143"/>
                <a:gd name="T12" fmla="*/ 52 w 100"/>
                <a:gd name="T13" fmla="*/ 35 h 143"/>
                <a:gd name="T14" fmla="*/ 55 w 100"/>
                <a:gd name="T15" fmla="*/ 37 h 143"/>
                <a:gd name="T16" fmla="*/ 57 w 100"/>
                <a:gd name="T17" fmla="*/ 36 h 143"/>
                <a:gd name="T18" fmla="*/ 71 w 100"/>
                <a:gd name="T19" fmla="*/ 21 h 143"/>
                <a:gd name="T20" fmla="*/ 75 w 100"/>
                <a:gd name="T21" fmla="*/ 38 h 143"/>
                <a:gd name="T22" fmla="*/ 77 w 100"/>
                <a:gd name="T23" fmla="*/ 40 h 143"/>
                <a:gd name="T24" fmla="*/ 80 w 100"/>
                <a:gd name="T25" fmla="*/ 40 h 143"/>
                <a:gd name="T26" fmla="*/ 91 w 100"/>
                <a:gd name="T27" fmla="*/ 29 h 143"/>
                <a:gd name="T28" fmla="*/ 56 w 100"/>
                <a:gd name="T29" fmla="*/ 141 h 143"/>
                <a:gd name="T30" fmla="*/ 62 w 100"/>
                <a:gd name="T31" fmla="*/ 143 h 143"/>
                <a:gd name="T32" fmla="*/ 100 w 100"/>
                <a:gd name="T33" fmla="*/ 20 h 143"/>
                <a:gd name="T34" fmla="*/ 98 w 100"/>
                <a:gd name="T35" fmla="*/ 17 h 143"/>
                <a:gd name="T36" fmla="*/ 95 w 100"/>
                <a:gd name="T37" fmla="*/ 17 h 143"/>
                <a:gd name="T38" fmla="*/ 80 w 100"/>
                <a:gd name="T39" fmla="*/ 32 h 143"/>
                <a:gd name="T40" fmla="*/ 76 w 100"/>
                <a:gd name="T41" fmla="*/ 14 h 143"/>
                <a:gd name="T42" fmla="*/ 74 w 100"/>
                <a:gd name="T43" fmla="*/ 12 h 143"/>
                <a:gd name="T44" fmla="*/ 71 w 100"/>
                <a:gd name="T45" fmla="*/ 12 h 143"/>
                <a:gd name="T46" fmla="*/ 56 w 100"/>
                <a:gd name="T47" fmla="*/ 28 h 143"/>
                <a:gd name="T48" fmla="*/ 50 w 100"/>
                <a:gd name="T49" fmla="*/ 8 h 143"/>
                <a:gd name="T50" fmla="*/ 48 w 100"/>
                <a:gd name="T51" fmla="*/ 6 h 143"/>
                <a:gd name="T52" fmla="*/ 45 w 100"/>
                <a:gd name="T53" fmla="*/ 7 h 143"/>
                <a:gd name="T54" fmla="*/ 32 w 100"/>
                <a:gd name="T55" fmla="*/ 22 h 143"/>
                <a:gd name="T56" fmla="*/ 23 w 100"/>
                <a:gd name="T57" fmla="*/ 2 h 143"/>
                <a:gd name="T58" fmla="*/ 20 w 100"/>
                <a:gd name="T59" fmla="*/ 0 h 143"/>
                <a:gd name="T60" fmla="*/ 17 w 100"/>
                <a:gd name="T61" fmla="*/ 2 h 143"/>
                <a:gd name="T62" fmla="*/ 0 w 100"/>
                <a:gd name="T63" fmla="*/ 129 h 143"/>
                <a:gd name="T64" fmla="*/ 6 w 100"/>
                <a:gd name="T65" fmla="*/ 13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43">
                  <a:moveTo>
                    <a:pt x="6" y="130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9" y="30"/>
                    <a:pt x="30" y="30"/>
                  </a:cubicBezTo>
                  <a:cubicBezTo>
                    <a:pt x="31" y="30"/>
                    <a:pt x="32" y="30"/>
                    <a:pt x="33" y="2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3" y="36"/>
                    <a:pt x="54" y="36"/>
                    <a:pt x="55" y="37"/>
                  </a:cubicBezTo>
                  <a:cubicBezTo>
                    <a:pt x="56" y="37"/>
                    <a:pt x="57" y="36"/>
                    <a:pt x="57" y="3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9"/>
                    <a:pt x="76" y="40"/>
                    <a:pt x="77" y="40"/>
                  </a:cubicBezTo>
                  <a:cubicBezTo>
                    <a:pt x="78" y="40"/>
                    <a:pt x="79" y="40"/>
                    <a:pt x="80" y="40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56" y="141"/>
                    <a:pt x="56" y="141"/>
                    <a:pt x="56" y="141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99" y="18"/>
                    <a:pt x="98" y="17"/>
                  </a:cubicBezTo>
                  <a:cubicBezTo>
                    <a:pt x="97" y="16"/>
                    <a:pt x="96" y="17"/>
                    <a:pt x="95" y="17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3"/>
                    <a:pt x="75" y="12"/>
                    <a:pt x="74" y="12"/>
                  </a:cubicBezTo>
                  <a:cubicBezTo>
                    <a:pt x="73" y="11"/>
                    <a:pt x="72" y="12"/>
                    <a:pt x="71" y="12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49" y="6"/>
                    <a:pt x="48" y="6"/>
                  </a:cubicBezTo>
                  <a:cubicBezTo>
                    <a:pt x="47" y="6"/>
                    <a:pt x="46" y="6"/>
                    <a:pt x="45" y="7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0" y="129"/>
                    <a:pt x="0" y="129"/>
                    <a:pt x="0" y="129"/>
                  </a:cubicBezTo>
                  <a:lnTo>
                    <a:pt x="6" y="13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Slîḓe"/>
            <p:cNvSpPr/>
            <p:nvPr/>
          </p:nvSpPr>
          <p:spPr bwMode="auto">
            <a:xfrm>
              <a:off x="9212223" y="1721482"/>
              <a:ext cx="68859" cy="166072"/>
            </a:xfrm>
            <a:custGeom>
              <a:avLst/>
              <a:gdLst>
                <a:gd name="T0" fmla="*/ 17 w 34"/>
                <a:gd name="T1" fmla="*/ 82 h 82"/>
                <a:gd name="T2" fmla="*/ 0 w 34"/>
                <a:gd name="T3" fmla="*/ 79 h 82"/>
                <a:gd name="T4" fmla="*/ 16 w 34"/>
                <a:gd name="T5" fmla="*/ 0 h 82"/>
                <a:gd name="T6" fmla="*/ 34 w 34"/>
                <a:gd name="T7" fmla="*/ 3 h 82"/>
                <a:gd name="T8" fmla="*/ 17 w 3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2">
                  <a:moveTo>
                    <a:pt x="17" y="82"/>
                  </a:moveTo>
                  <a:lnTo>
                    <a:pt x="0" y="79"/>
                  </a:lnTo>
                  <a:lnTo>
                    <a:pt x="16" y="0"/>
                  </a:lnTo>
                  <a:lnTo>
                    <a:pt x="34" y="3"/>
                  </a:lnTo>
                  <a:lnTo>
                    <a:pt x="17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iṧļîḋé"/>
            <p:cNvSpPr/>
            <p:nvPr/>
          </p:nvSpPr>
          <p:spPr bwMode="auto">
            <a:xfrm>
              <a:off x="9254755" y="1739710"/>
              <a:ext cx="107339" cy="166072"/>
            </a:xfrm>
            <a:custGeom>
              <a:avLst/>
              <a:gdLst>
                <a:gd name="T0" fmla="*/ 48 w 70"/>
                <a:gd name="T1" fmla="*/ 110 h 110"/>
                <a:gd name="T2" fmla="*/ 32 w 70"/>
                <a:gd name="T3" fmla="*/ 107 h 110"/>
                <a:gd name="T4" fmla="*/ 30 w 70"/>
                <a:gd name="T5" fmla="*/ 104 h 110"/>
                <a:gd name="T6" fmla="*/ 17 w 70"/>
                <a:gd name="T7" fmla="*/ 105 h 110"/>
                <a:gd name="T8" fmla="*/ 4 w 70"/>
                <a:gd name="T9" fmla="*/ 98 h 110"/>
                <a:gd name="T10" fmla="*/ 1 w 70"/>
                <a:gd name="T11" fmla="*/ 87 h 110"/>
                <a:gd name="T12" fmla="*/ 14 w 70"/>
                <a:gd name="T13" fmla="*/ 25 h 110"/>
                <a:gd name="T14" fmla="*/ 21 w 70"/>
                <a:gd name="T15" fmla="*/ 18 h 110"/>
                <a:gd name="T16" fmla="*/ 32 w 70"/>
                <a:gd name="T17" fmla="*/ 17 h 110"/>
                <a:gd name="T18" fmla="*/ 44 w 70"/>
                <a:gd name="T19" fmla="*/ 23 h 110"/>
                <a:gd name="T20" fmla="*/ 49 w 70"/>
                <a:gd name="T21" fmla="*/ 0 h 110"/>
                <a:gd name="T22" fmla="*/ 70 w 70"/>
                <a:gd name="T23" fmla="*/ 5 h 110"/>
                <a:gd name="T24" fmla="*/ 48 w 70"/>
                <a:gd name="T25" fmla="*/ 110 h 110"/>
                <a:gd name="T26" fmla="*/ 30 w 70"/>
                <a:gd name="T27" fmla="*/ 90 h 110"/>
                <a:gd name="T28" fmla="*/ 41 w 70"/>
                <a:gd name="T29" fmla="*/ 37 h 110"/>
                <a:gd name="T30" fmla="*/ 39 w 70"/>
                <a:gd name="T31" fmla="*/ 32 h 110"/>
                <a:gd name="T32" fmla="*/ 34 w 70"/>
                <a:gd name="T33" fmla="*/ 35 h 110"/>
                <a:gd name="T34" fmla="*/ 23 w 70"/>
                <a:gd name="T35" fmla="*/ 88 h 110"/>
                <a:gd name="T36" fmla="*/ 25 w 70"/>
                <a:gd name="T37" fmla="*/ 93 h 110"/>
                <a:gd name="T38" fmla="*/ 30 w 70"/>
                <a:gd name="T39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110">
                  <a:moveTo>
                    <a:pt x="48" y="110"/>
                  </a:moveTo>
                  <a:cubicBezTo>
                    <a:pt x="32" y="107"/>
                    <a:pt x="32" y="107"/>
                    <a:pt x="32" y="107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26" y="106"/>
                    <a:pt x="22" y="106"/>
                    <a:pt x="17" y="105"/>
                  </a:cubicBezTo>
                  <a:cubicBezTo>
                    <a:pt x="12" y="104"/>
                    <a:pt x="8" y="102"/>
                    <a:pt x="4" y="98"/>
                  </a:cubicBezTo>
                  <a:cubicBezTo>
                    <a:pt x="1" y="95"/>
                    <a:pt x="0" y="91"/>
                    <a:pt x="1" y="8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2"/>
                    <a:pt x="17" y="19"/>
                    <a:pt x="21" y="18"/>
                  </a:cubicBezTo>
                  <a:cubicBezTo>
                    <a:pt x="24" y="16"/>
                    <a:pt x="28" y="16"/>
                    <a:pt x="32" y="17"/>
                  </a:cubicBezTo>
                  <a:cubicBezTo>
                    <a:pt x="38" y="18"/>
                    <a:pt x="42" y="20"/>
                    <a:pt x="44" y="2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48" y="110"/>
                  </a:lnTo>
                  <a:close/>
                  <a:moveTo>
                    <a:pt x="30" y="90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2" y="34"/>
                    <a:pt x="41" y="33"/>
                    <a:pt x="39" y="32"/>
                  </a:cubicBezTo>
                  <a:cubicBezTo>
                    <a:pt x="36" y="32"/>
                    <a:pt x="35" y="33"/>
                    <a:pt x="34" y="35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91"/>
                    <a:pt x="23" y="92"/>
                    <a:pt x="25" y="93"/>
                  </a:cubicBezTo>
                  <a:cubicBezTo>
                    <a:pt x="28" y="94"/>
                    <a:pt x="29" y="92"/>
                    <a:pt x="30" y="9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ïślíḑe"/>
            <p:cNvSpPr/>
            <p:nvPr/>
          </p:nvSpPr>
          <p:spPr bwMode="auto">
            <a:xfrm>
              <a:off x="9335766" y="1780215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4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5 w 66"/>
                <a:gd name="T11" fmla="*/ 57 h 95"/>
                <a:gd name="T12" fmla="*/ 56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3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40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7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îṧľíḍe"/>
            <p:cNvSpPr/>
            <p:nvPr/>
          </p:nvSpPr>
          <p:spPr bwMode="auto">
            <a:xfrm>
              <a:off x="9416777" y="1798442"/>
              <a:ext cx="99238" cy="141769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6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40 w 66"/>
                <a:gd name="T17" fmla="*/ 34 h 95"/>
                <a:gd name="T18" fmla="*/ 43 w 66"/>
                <a:gd name="T19" fmla="*/ 21 h 95"/>
                <a:gd name="T20" fmla="*/ 40 w 66"/>
                <a:gd name="T21" fmla="*/ 16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1 w 66"/>
                <a:gd name="T29" fmla="*/ 32 h 95"/>
                <a:gd name="T30" fmla="*/ 15 w 66"/>
                <a:gd name="T31" fmla="*/ 15 h 95"/>
                <a:gd name="T32" fmla="*/ 44 w 66"/>
                <a:gd name="T33" fmla="*/ 3 h 95"/>
                <a:gd name="T34" fmla="*/ 64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3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6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2" y="46"/>
                  </a:cubicBezTo>
                  <a:cubicBezTo>
                    <a:pt x="16" y="43"/>
                    <a:pt x="22" y="41"/>
                    <a:pt x="31" y="39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2" y="34"/>
                    <a:pt x="32" y="36"/>
                    <a:pt x="32" y="3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3"/>
                  </a:cubicBezTo>
                  <a:cubicBezTo>
                    <a:pt x="60" y="7"/>
                    <a:pt x="66" y="15"/>
                    <a:pt x="64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7" y="77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śḷîďe"/>
            <p:cNvSpPr/>
            <p:nvPr/>
          </p:nvSpPr>
          <p:spPr bwMode="auto">
            <a:xfrm>
              <a:off x="7186951" y="309867"/>
              <a:ext cx="482015" cy="508344"/>
            </a:xfrm>
            <a:custGeom>
              <a:avLst/>
              <a:gdLst>
                <a:gd name="T0" fmla="*/ 153 w 320"/>
                <a:gd name="T1" fmla="*/ 244 h 338"/>
                <a:gd name="T2" fmla="*/ 93 w 320"/>
                <a:gd name="T3" fmla="*/ 152 h 338"/>
                <a:gd name="T4" fmla="*/ 185 w 320"/>
                <a:gd name="T5" fmla="*/ 93 h 338"/>
                <a:gd name="T6" fmla="*/ 202 w 320"/>
                <a:gd name="T7" fmla="*/ 18 h 338"/>
                <a:gd name="T8" fmla="*/ 18 w 320"/>
                <a:gd name="T9" fmla="*/ 136 h 338"/>
                <a:gd name="T10" fmla="*/ 136 w 320"/>
                <a:gd name="T11" fmla="*/ 320 h 338"/>
                <a:gd name="T12" fmla="*/ 320 w 320"/>
                <a:gd name="T13" fmla="*/ 201 h 338"/>
                <a:gd name="T14" fmla="*/ 244 w 320"/>
                <a:gd name="T15" fmla="*/ 185 h 338"/>
                <a:gd name="T16" fmla="*/ 153 w 320"/>
                <a:gd name="T17" fmla="*/ 24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38">
                  <a:moveTo>
                    <a:pt x="153" y="244"/>
                  </a:moveTo>
                  <a:cubicBezTo>
                    <a:pt x="111" y="235"/>
                    <a:pt x="84" y="194"/>
                    <a:pt x="93" y="152"/>
                  </a:cubicBezTo>
                  <a:cubicBezTo>
                    <a:pt x="102" y="111"/>
                    <a:pt x="144" y="84"/>
                    <a:pt x="185" y="93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118" y="0"/>
                    <a:pt x="36" y="53"/>
                    <a:pt x="18" y="136"/>
                  </a:cubicBezTo>
                  <a:cubicBezTo>
                    <a:pt x="0" y="220"/>
                    <a:pt x="53" y="302"/>
                    <a:pt x="136" y="320"/>
                  </a:cubicBezTo>
                  <a:cubicBezTo>
                    <a:pt x="220" y="338"/>
                    <a:pt x="302" y="285"/>
                    <a:pt x="320" y="201"/>
                  </a:cubicBezTo>
                  <a:cubicBezTo>
                    <a:pt x="244" y="185"/>
                    <a:pt x="244" y="185"/>
                    <a:pt x="244" y="185"/>
                  </a:cubicBezTo>
                  <a:cubicBezTo>
                    <a:pt x="235" y="227"/>
                    <a:pt x="194" y="253"/>
                    <a:pt x="153" y="24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işḻiḑe"/>
            <p:cNvSpPr/>
            <p:nvPr/>
          </p:nvSpPr>
          <p:spPr bwMode="auto">
            <a:xfrm>
              <a:off x="7476565" y="326070"/>
              <a:ext cx="232906" cy="277463"/>
            </a:xfrm>
            <a:custGeom>
              <a:avLst/>
              <a:gdLst>
                <a:gd name="T0" fmla="*/ 17 w 153"/>
                <a:gd name="T1" fmla="*/ 0 h 184"/>
                <a:gd name="T2" fmla="*/ 0 w 153"/>
                <a:gd name="T3" fmla="*/ 76 h 184"/>
                <a:gd name="T4" fmla="*/ 60 w 153"/>
                <a:gd name="T5" fmla="*/ 168 h 184"/>
                <a:gd name="T6" fmla="*/ 135 w 153"/>
                <a:gd name="T7" fmla="*/ 184 h 184"/>
                <a:gd name="T8" fmla="*/ 17 w 153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84">
                  <a:moveTo>
                    <a:pt x="17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42" y="85"/>
                    <a:pt x="69" y="126"/>
                    <a:pt x="60" y="168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53" y="101"/>
                    <a:pt x="100" y="1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şḻíďê"/>
            <p:cNvSpPr/>
            <p:nvPr/>
          </p:nvSpPr>
          <p:spPr bwMode="auto">
            <a:xfrm>
              <a:off x="7186951" y="850615"/>
              <a:ext cx="109365" cy="170123"/>
            </a:xfrm>
            <a:custGeom>
              <a:avLst/>
              <a:gdLst>
                <a:gd name="T0" fmla="*/ 0 w 73"/>
                <a:gd name="T1" fmla="*/ 106 h 113"/>
                <a:gd name="T2" fmla="*/ 22 w 73"/>
                <a:gd name="T3" fmla="*/ 0 h 113"/>
                <a:gd name="T4" fmla="*/ 52 w 73"/>
                <a:gd name="T5" fmla="*/ 6 h 113"/>
                <a:gd name="T6" fmla="*/ 67 w 73"/>
                <a:gd name="T7" fmla="*/ 15 h 113"/>
                <a:gd name="T8" fmla="*/ 71 w 73"/>
                <a:gd name="T9" fmla="*/ 32 h 113"/>
                <a:gd name="T10" fmla="*/ 57 w 73"/>
                <a:gd name="T11" fmla="*/ 96 h 113"/>
                <a:gd name="T12" fmla="*/ 47 w 73"/>
                <a:gd name="T13" fmla="*/ 110 h 113"/>
                <a:gd name="T14" fmla="*/ 29 w 73"/>
                <a:gd name="T15" fmla="*/ 112 h 113"/>
                <a:gd name="T16" fmla="*/ 0 w 73"/>
                <a:gd name="T17" fmla="*/ 106 h 113"/>
                <a:gd name="T18" fmla="*/ 34 w 73"/>
                <a:gd name="T19" fmla="*/ 93 h 113"/>
                <a:gd name="T20" fmla="*/ 48 w 73"/>
                <a:gd name="T21" fmla="*/ 25 h 113"/>
                <a:gd name="T22" fmla="*/ 43 w 73"/>
                <a:gd name="T23" fmla="*/ 18 h 113"/>
                <a:gd name="T24" fmla="*/ 26 w 73"/>
                <a:gd name="T25" fmla="*/ 97 h 113"/>
                <a:gd name="T26" fmla="*/ 34 w 73"/>
                <a:gd name="T27" fmla="*/ 9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3">
                  <a:moveTo>
                    <a:pt x="0" y="106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8" y="7"/>
                    <a:pt x="63" y="10"/>
                    <a:pt x="67" y="15"/>
                  </a:cubicBezTo>
                  <a:cubicBezTo>
                    <a:pt x="72" y="19"/>
                    <a:pt x="73" y="25"/>
                    <a:pt x="71" y="32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6" y="103"/>
                    <a:pt x="53" y="107"/>
                    <a:pt x="47" y="110"/>
                  </a:cubicBezTo>
                  <a:cubicBezTo>
                    <a:pt x="42" y="113"/>
                    <a:pt x="36" y="113"/>
                    <a:pt x="29" y="112"/>
                  </a:cubicBezTo>
                  <a:lnTo>
                    <a:pt x="0" y="106"/>
                  </a:lnTo>
                  <a:close/>
                  <a:moveTo>
                    <a:pt x="34" y="93"/>
                  </a:moveTo>
                  <a:cubicBezTo>
                    <a:pt x="48" y="25"/>
                    <a:pt x="48" y="25"/>
                    <a:pt x="48" y="25"/>
                  </a:cubicBezTo>
                  <a:cubicBezTo>
                    <a:pt x="49" y="22"/>
                    <a:pt x="47" y="19"/>
                    <a:pt x="43" y="18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30" y="98"/>
                    <a:pt x="33" y="97"/>
                    <a:pt x="34" y="9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ṡḷïḍé"/>
            <p:cNvSpPr/>
            <p:nvPr/>
          </p:nvSpPr>
          <p:spPr bwMode="auto">
            <a:xfrm>
              <a:off x="7274038" y="901247"/>
              <a:ext cx="101264" cy="143795"/>
            </a:xfrm>
            <a:custGeom>
              <a:avLst/>
              <a:gdLst>
                <a:gd name="T0" fmla="*/ 49 w 67"/>
                <a:gd name="T1" fmla="*/ 95 h 95"/>
                <a:gd name="T2" fmla="*/ 31 w 67"/>
                <a:gd name="T3" fmla="*/ 91 h 95"/>
                <a:gd name="T4" fmla="*/ 31 w 67"/>
                <a:gd name="T5" fmla="*/ 88 h 95"/>
                <a:gd name="T6" fmla="*/ 17 w 67"/>
                <a:gd name="T7" fmla="*/ 89 h 95"/>
                <a:gd name="T8" fmla="*/ 2 w 67"/>
                <a:gd name="T9" fmla="*/ 72 h 95"/>
                <a:gd name="T10" fmla="*/ 6 w 67"/>
                <a:gd name="T11" fmla="*/ 55 h 95"/>
                <a:gd name="T12" fmla="*/ 13 w 67"/>
                <a:gd name="T13" fmla="*/ 46 h 95"/>
                <a:gd name="T14" fmla="*/ 32 w 67"/>
                <a:gd name="T15" fmla="*/ 38 h 95"/>
                <a:gd name="T16" fmla="*/ 40 w 67"/>
                <a:gd name="T17" fmla="*/ 34 h 95"/>
                <a:gd name="T18" fmla="*/ 43 w 67"/>
                <a:gd name="T19" fmla="*/ 21 h 95"/>
                <a:gd name="T20" fmla="*/ 40 w 67"/>
                <a:gd name="T21" fmla="*/ 16 h 95"/>
                <a:gd name="T22" fmla="*/ 34 w 67"/>
                <a:gd name="T23" fmla="*/ 26 h 95"/>
                <a:gd name="T24" fmla="*/ 33 w 67"/>
                <a:gd name="T25" fmla="*/ 31 h 95"/>
                <a:gd name="T26" fmla="*/ 32 w 67"/>
                <a:gd name="T27" fmla="*/ 37 h 95"/>
                <a:gd name="T28" fmla="*/ 12 w 67"/>
                <a:gd name="T29" fmla="*/ 32 h 95"/>
                <a:gd name="T30" fmla="*/ 15 w 67"/>
                <a:gd name="T31" fmla="*/ 15 h 95"/>
                <a:gd name="T32" fmla="*/ 44 w 67"/>
                <a:gd name="T33" fmla="*/ 3 h 95"/>
                <a:gd name="T34" fmla="*/ 64 w 67"/>
                <a:gd name="T35" fmla="*/ 27 h 95"/>
                <a:gd name="T36" fmla="*/ 49 w 67"/>
                <a:gd name="T37" fmla="*/ 95 h 95"/>
                <a:gd name="T38" fmla="*/ 32 w 67"/>
                <a:gd name="T39" fmla="*/ 74 h 95"/>
                <a:gd name="T40" fmla="*/ 36 w 67"/>
                <a:gd name="T41" fmla="*/ 52 h 95"/>
                <a:gd name="T42" fmla="*/ 28 w 67"/>
                <a:gd name="T43" fmla="*/ 57 h 95"/>
                <a:gd name="T44" fmla="*/ 24 w 67"/>
                <a:gd name="T45" fmla="*/ 73 h 95"/>
                <a:gd name="T46" fmla="*/ 27 w 67"/>
                <a:gd name="T47" fmla="*/ 77 h 95"/>
                <a:gd name="T48" fmla="*/ 32 w 67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" h="95">
                  <a:moveTo>
                    <a:pt x="49" y="95"/>
                  </a:moveTo>
                  <a:cubicBezTo>
                    <a:pt x="31" y="91"/>
                    <a:pt x="31" y="91"/>
                    <a:pt x="31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9" y="90"/>
                    <a:pt x="24" y="91"/>
                    <a:pt x="17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1"/>
                    <a:pt x="9" y="48"/>
                    <a:pt x="13" y="46"/>
                  </a:cubicBezTo>
                  <a:cubicBezTo>
                    <a:pt x="16" y="43"/>
                    <a:pt x="22" y="41"/>
                    <a:pt x="32" y="38"/>
                  </a:cubicBezTo>
                  <a:cubicBezTo>
                    <a:pt x="37" y="37"/>
                    <a:pt x="40" y="36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19"/>
                    <a:pt x="43" y="17"/>
                    <a:pt x="40" y="16"/>
                  </a:cubicBezTo>
                  <a:cubicBezTo>
                    <a:pt x="38" y="16"/>
                    <a:pt x="35" y="19"/>
                    <a:pt x="34" y="26"/>
                  </a:cubicBezTo>
                  <a:cubicBezTo>
                    <a:pt x="34" y="27"/>
                    <a:pt x="33" y="29"/>
                    <a:pt x="33" y="31"/>
                  </a:cubicBezTo>
                  <a:cubicBezTo>
                    <a:pt x="33" y="34"/>
                    <a:pt x="32" y="36"/>
                    <a:pt x="32" y="3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8" y="0"/>
                    <a:pt x="44" y="3"/>
                  </a:cubicBezTo>
                  <a:cubicBezTo>
                    <a:pt x="60" y="7"/>
                    <a:pt x="67" y="15"/>
                    <a:pt x="64" y="27"/>
                  </a:cubicBezTo>
                  <a:lnTo>
                    <a:pt x="49" y="95"/>
                  </a:lnTo>
                  <a:close/>
                  <a:moveTo>
                    <a:pt x="32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8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5"/>
                    <a:pt x="25" y="77"/>
                    <a:pt x="27" y="77"/>
                  </a:cubicBezTo>
                  <a:cubicBezTo>
                    <a:pt x="30" y="78"/>
                    <a:pt x="31" y="77"/>
                    <a:pt x="32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ṡḻiḋe"/>
            <p:cNvSpPr/>
            <p:nvPr/>
          </p:nvSpPr>
          <p:spPr bwMode="auto">
            <a:xfrm>
              <a:off x="7371251" y="893146"/>
              <a:ext cx="74934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6 h 110"/>
                <a:gd name="T30" fmla="*/ 24 w 49"/>
                <a:gd name="T31" fmla="*/ 92 h 110"/>
                <a:gd name="T32" fmla="*/ 34 w 49"/>
                <a:gd name="T33" fmla="*/ 95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3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5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Sļiḋè"/>
            <p:cNvSpPr/>
            <p:nvPr/>
          </p:nvSpPr>
          <p:spPr bwMode="auto">
            <a:xfrm>
              <a:off x="7425933" y="933651"/>
              <a:ext cx="99238" cy="143795"/>
            </a:xfrm>
            <a:custGeom>
              <a:avLst/>
              <a:gdLst>
                <a:gd name="T0" fmla="*/ 48 w 66"/>
                <a:gd name="T1" fmla="*/ 96 h 96"/>
                <a:gd name="T2" fmla="*/ 30 w 66"/>
                <a:gd name="T3" fmla="*/ 92 h 96"/>
                <a:gd name="T4" fmla="*/ 31 w 66"/>
                <a:gd name="T5" fmla="*/ 88 h 96"/>
                <a:gd name="T6" fmla="*/ 16 w 66"/>
                <a:gd name="T7" fmla="*/ 90 h 96"/>
                <a:gd name="T8" fmla="*/ 2 w 66"/>
                <a:gd name="T9" fmla="*/ 73 h 96"/>
                <a:gd name="T10" fmla="*/ 5 w 66"/>
                <a:gd name="T11" fmla="*/ 55 h 96"/>
                <a:gd name="T12" fmla="*/ 12 w 66"/>
                <a:gd name="T13" fmla="*/ 46 h 96"/>
                <a:gd name="T14" fmla="*/ 31 w 66"/>
                <a:gd name="T15" fmla="*/ 39 h 96"/>
                <a:gd name="T16" fmla="*/ 40 w 66"/>
                <a:gd name="T17" fmla="*/ 35 h 96"/>
                <a:gd name="T18" fmla="*/ 42 w 66"/>
                <a:gd name="T19" fmla="*/ 22 h 96"/>
                <a:gd name="T20" fmla="*/ 40 w 66"/>
                <a:gd name="T21" fmla="*/ 17 h 96"/>
                <a:gd name="T22" fmla="*/ 33 w 66"/>
                <a:gd name="T23" fmla="*/ 27 h 96"/>
                <a:gd name="T24" fmla="*/ 32 w 66"/>
                <a:gd name="T25" fmla="*/ 32 h 96"/>
                <a:gd name="T26" fmla="*/ 31 w 66"/>
                <a:gd name="T27" fmla="*/ 38 h 96"/>
                <a:gd name="T28" fmla="*/ 11 w 66"/>
                <a:gd name="T29" fmla="*/ 33 h 96"/>
                <a:gd name="T30" fmla="*/ 15 w 66"/>
                <a:gd name="T31" fmla="*/ 16 h 96"/>
                <a:gd name="T32" fmla="*/ 44 w 66"/>
                <a:gd name="T33" fmla="*/ 4 h 96"/>
                <a:gd name="T34" fmla="*/ 63 w 66"/>
                <a:gd name="T35" fmla="*/ 27 h 96"/>
                <a:gd name="T36" fmla="*/ 48 w 66"/>
                <a:gd name="T37" fmla="*/ 96 h 96"/>
                <a:gd name="T38" fmla="*/ 31 w 66"/>
                <a:gd name="T39" fmla="*/ 75 h 96"/>
                <a:gd name="T40" fmla="*/ 36 w 66"/>
                <a:gd name="T41" fmla="*/ 53 h 96"/>
                <a:gd name="T42" fmla="*/ 27 w 66"/>
                <a:gd name="T43" fmla="*/ 58 h 96"/>
                <a:gd name="T44" fmla="*/ 24 w 66"/>
                <a:gd name="T45" fmla="*/ 73 h 96"/>
                <a:gd name="T46" fmla="*/ 27 w 66"/>
                <a:gd name="T47" fmla="*/ 78 h 96"/>
                <a:gd name="T48" fmla="*/ 31 w 66"/>
                <a:gd name="T49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6">
                  <a:moveTo>
                    <a:pt x="48" y="96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8" y="91"/>
                    <a:pt x="23" y="91"/>
                    <a:pt x="16" y="90"/>
                  </a:cubicBezTo>
                  <a:cubicBezTo>
                    <a:pt x="5" y="87"/>
                    <a:pt x="0" y="82"/>
                    <a:pt x="2" y="7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6" y="52"/>
                    <a:pt x="8" y="49"/>
                    <a:pt x="12" y="46"/>
                  </a:cubicBezTo>
                  <a:cubicBezTo>
                    <a:pt x="15" y="44"/>
                    <a:pt x="22" y="42"/>
                    <a:pt x="31" y="39"/>
                  </a:cubicBezTo>
                  <a:cubicBezTo>
                    <a:pt x="36" y="38"/>
                    <a:pt x="39" y="36"/>
                    <a:pt x="40" y="35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5" y="20"/>
                    <a:pt x="33" y="27"/>
                  </a:cubicBezTo>
                  <a:cubicBezTo>
                    <a:pt x="33" y="28"/>
                    <a:pt x="33" y="30"/>
                    <a:pt x="32" y="32"/>
                  </a:cubicBezTo>
                  <a:cubicBezTo>
                    <a:pt x="32" y="34"/>
                    <a:pt x="32" y="36"/>
                    <a:pt x="31" y="38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4"/>
                    <a:pt x="27" y="0"/>
                    <a:pt x="44" y="4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8" y="96"/>
                  </a:lnTo>
                  <a:close/>
                  <a:moveTo>
                    <a:pt x="31" y="75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31" y="53"/>
                    <a:pt x="28" y="55"/>
                    <a:pt x="27" y="58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íṡḷíḍè"/>
            <p:cNvSpPr/>
            <p:nvPr/>
          </p:nvSpPr>
          <p:spPr bwMode="auto">
            <a:xfrm>
              <a:off x="9840058" y="279488"/>
              <a:ext cx="737199" cy="601507"/>
            </a:xfrm>
            <a:custGeom>
              <a:avLst/>
              <a:gdLst>
                <a:gd name="T0" fmla="*/ 0 w 488"/>
                <a:gd name="T1" fmla="*/ 304 h 399"/>
                <a:gd name="T2" fmla="*/ 65 w 488"/>
                <a:gd name="T3" fmla="*/ 3 h 399"/>
                <a:gd name="T4" fmla="*/ 70 w 488"/>
                <a:gd name="T5" fmla="*/ 0 h 399"/>
                <a:gd name="T6" fmla="*/ 485 w 488"/>
                <a:gd name="T7" fmla="*/ 90 h 399"/>
                <a:gd name="T8" fmla="*/ 488 w 488"/>
                <a:gd name="T9" fmla="*/ 95 h 399"/>
                <a:gd name="T10" fmla="*/ 423 w 488"/>
                <a:gd name="T11" fmla="*/ 396 h 399"/>
                <a:gd name="T12" fmla="*/ 418 w 488"/>
                <a:gd name="T13" fmla="*/ 399 h 399"/>
                <a:gd name="T14" fmla="*/ 4 w 488"/>
                <a:gd name="T15" fmla="*/ 309 h 399"/>
                <a:gd name="T16" fmla="*/ 0 w 488"/>
                <a:gd name="T17" fmla="*/ 30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399">
                  <a:moveTo>
                    <a:pt x="0" y="304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66" y="1"/>
                    <a:pt x="68" y="0"/>
                    <a:pt x="70" y="0"/>
                  </a:cubicBezTo>
                  <a:cubicBezTo>
                    <a:pt x="485" y="90"/>
                    <a:pt x="485" y="90"/>
                    <a:pt x="485" y="90"/>
                  </a:cubicBezTo>
                  <a:cubicBezTo>
                    <a:pt x="487" y="90"/>
                    <a:pt x="488" y="93"/>
                    <a:pt x="488" y="95"/>
                  </a:cubicBezTo>
                  <a:cubicBezTo>
                    <a:pt x="423" y="396"/>
                    <a:pt x="423" y="396"/>
                    <a:pt x="423" y="396"/>
                  </a:cubicBezTo>
                  <a:cubicBezTo>
                    <a:pt x="422" y="398"/>
                    <a:pt x="420" y="399"/>
                    <a:pt x="418" y="399"/>
                  </a:cubicBezTo>
                  <a:cubicBezTo>
                    <a:pt x="4" y="309"/>
                    <a:pt x="4" y="309"/>
                    <a:pt x="4" y="309"/>
                  </a:cubicBezTo>
                  <a:cubicBezTo>
                    <a:pt x="1" y="309"/>
                    <a:pt x="0" y="306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îṧḷiḋé"/>
            <p:cNvSpPr/>
            <p:nvPr/>
          </p:nvSpPr>
          <p:spPr bwMode="auto">
            <a:xfrm>
              <a:off x="9864361" y="297716"/>
              <a:ext cx="690617" cy="563026"/>
            </a:xfrm>
            <a:custGeom>
              <a:avLst/>
              <a:gdLst>
                <a:gd name="T0" fmla="*/ 291 w 341"/>
                <a:gd name="T1" fmla="*/ 272 h 278"/>
                <a:gd name="T2" fmla="*/ 6 w 341"/>
                <a:gd name="T3" fmla="*/ 210 h 278"/>
                <a:gd name="T4" fmla="*/ 50 w 341"/>
                <a:gd name="T5" fmla="*/ 6 h 278"/>
                <a:gd name="T6" fmla="*/ 335 w 341"/>
                <a:gd name="T7" fmla="*/ 68 h 278"/>
                <a:gd name="T8" fmla="*/ 291 w 341"/>
                <a:gd name="T9" fmla="*/ 272 h 278"/>
                <a:gd name="T10" fmla="*/ 295 w 341"/>
                <a:gd name="T11" fmla="*/ 278 h 278"/>
                <a:gd name="T12" fmla="*/ 341 w 341"/>
                <a:gd name="T13" fmla="*/ 64 h 278"/>
                <a:gd name="T14" fmla="*/ 46 w 341"/>
                <a:gd name="T15" fmla="*/ 0 h 278"/>
                <a:gd name="T16" fmla="*/ 0 w 341"/>
                <a:gd name="T17" fmla="*/ 214 h 278"/>
                <a:gd name="T18" fmla="*/ 295 w 341"/>
                <a:gd name="T1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278">
                  <a:moveTo>
                    <a:pt x="291" y="272"/>
                  </a:moveTo>
                  <a:lnTo>
                    <a:pt x="6" y="210"/>
                  </a:lnTo>
                  <a:lnTo>
                    <a:pt x="50" y="6"/>
                  </a:lnTo>
                  <a:lnTo>
                    <a:pt x="335" y="68"/>
                  </a:lnTo>
                  <a:lnTo>
                    <a:pt x="291" y="272"/>
                  </a:lnTo>
                  <a:close/>
                  <a:moveTo>
                    <a:pt x="295" y="278"/>
                  </a:moveTo>
                  <a:lnTo>
                    <a:pt x="341" y="64"/>
                  </a:lnTo>
                  <a:lnTo>
                    <a:pt x="46" y="0"/>
                  </a:lnTo>
                  <a:lnTo>
                    <a:pt x="0" y="214"/>
                  </a:lnTo>
                  <a:lnTo>
                    <a:pt x="295" y="27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i$ḻíḑe"/>
            <p:cNvSpPr/>
            <p:nvPr/>
          </p:nvSpPr>
          <p:spPr bwMode="auto">
            <a:xfrm>
              <a:off x="9864361" y="297716"/>
              <a:ext cx="690617" cy="563026"/>
            </a:xfrm>
            <a:custGeom>
              <a:avLst/>
              <a:gdLst>
                <a:gd name="T0" fmla="*/ 291 w 341"/>
                <a:gd name="T1" fmla="*/ 272 h 278"/>
                <a:gd name="T2" fmla="*/ 6 w 341"/>
                <a:gd name="T3" fmla="*/ 210 h 278"/>
                <a:gd name="T4" fmla="*/ 50 w 341"/>
                <a:gd name="T5" fmla="*/ 6 h 278"/>
                <a:gd name="T6" fmla="*/ 335 w 341"/>
                <a:gd name="T7" fmla="*/ 68 h 278"/>
                <a:gd name="T8" fmla="*/ 291 w 341"/>
                <a:gd name="T9" fmla="*/ 272 h 278"/>
                <a:gd name="T10" fmla="*/ 295 w 341"/>
                <a:gd name="T11" fmla="*/ 278 h 278"/>
                <a:gd name="T12" fmla="*/ 341 w 341"/>
                <a:gd name="T13" fmla="*/ 64 h 278"/>
                <a:gd name="T14" fmla="*/ 46 w 341"/>
                <a:gd name="T15" fmla="*/ 0 h 278"/>
                <a:gd name="T16" fmla="*/ 0 w 341"/>
                <a:gd name="T17" fmla="*/ 214 h 278"/>
                <a:gd name="T18" fmla="*/ 295 w 341"/>
                <a:gd name="T1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1" h="278">
                  <a:moveTo>
                    <a:pt x="291" y="272"/>
                  </a:moveTo>
                  <a:lnTo>
                    <a:pt x="6" y="210"/>
                  </a:lnTo>
                  <a:lnTo>
                    <a:pt x="50" y="6"/>
                  </a:lnTo>
                  <a:lnTo>
                    <a:pt x="335" y="68"/>
                  </a:lnTo>
                  <a:lnTo>
                    <a:pt x="291" y="272"/>
                  </a:lnTo>
                  <a:moveTo>
                    <a:pt x="295" y="278"/>
                  </a:moveTo>
                  <a:lnTo>
                    <a:pt x="341" y="64"/>
                  </a:lnTo>
                  <a:lnTo>
                    <a:pt x="46" y="0"/>
                  </a:lnTo>
                  <a:lnTo>
                    <a:pt x="0" y="214"/>
                  </a:lnTo>
                  <a:lnTo>
                    <a:pt x="295" y="2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ṩḻiḋé"/>
            <p:cNvSpPr/>
            <p:nvPr/>
          </p:nvSpPr>
          <p:spPr bwMode="auto">
            <a:xfrm>
              <a:off x="10160051" y="366575"/>
              <a:ext cx="99238" cy="425307"/>
            </a:xfrm>
            <a:custGeom>
              <a:avLst/>
              <a:gdLst>
                <a:gd name="T0" fmla="*/ 0 w 49"/>
                <a:gd name="T1" fmla="*/ 209 h 210"/>
                <a:gd name="T2" fmla="*/ 45 w 49"/>
                <a:gd name="T3" fmla="*/ 0 h 210"/>
                <a:gd name="T4" fmla="*/ 49 w 49"/>
                <a:gd name="T5" fmla="*/ 1 h 210"/>
                <a:gd name="T6" fmla="*/ 4 w 49"/>
                <a:gd name="T7" fmla="*/ 210 h 210"/>
                <a:gd name="T8" fmla="*/ 0 w 49"/>
                <a:gd name="T9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10">
                  <a:moveTo>
                    <a:pt x="0" y="209"/>
                  </a:moveTo>
                  <a:lnTo>
                    <a:pt x="45" y="0"/>
                  </a:lnTo>
                  <a:lnTo>
                    <a:pt x="49" y="1"/>
                  </a:lnTo>
                  <a:lnTo>
                    <a:pt x="4" y="210"/>
                  </a:lnTo>
                  <a:lnTo>
                    <a:pt x="0" y="20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Sḷïḋè"/>
            <p:cNvSpPr/>
            <p:nvPr/>
          </p:nvSpPr>
          <p:spPr bwMode="auto">
            <a:xfrm>
              <a:off x="10129673" y="498217"/>
              <a:ext cx="162022" cy="162022"/>
            </a:xfrm>
            <a:custGeom>
              <a:avLst/>
              <a:gdLst>
                <a:gd name="T0" fmla="*/ 5 w 107"/>
                <a:gd name="T1" fmla="*/ 43 h 107"/>
                <a:gd name="T2" fmla="*/ 63 w 107"/>
                <a:gd name="T3" fmla="*/ 6 h 107"/>
                <a:gd name="T4" fmla="*/ 101 w 107"/>
                <a:gd name="T5" fmla="*/ 64 h 107"/>
                <a:gd name="T6" fmla="*/ 43 w 107"/>
                <a:gd name="T7" fmla="*/ 101 h 107"/>
                <a:gd name="T8" fmla="*/ 5 w 107"/>
                <a:gd name="T9" fmla="*/ 43 h 107"/>
                <a:gd name="T10" fmla="*/ 96 w 107"/>
                <a:gd name="T11" fmla="*/ 63 h 107"/>
                <a:gd name="T12" fmla="*/ 62 w 107"/>
                <a:gd name="T13" fmla="*/ 10 h 107"/>
                <a:gd name="T14" fmla="*/ 10 w 107"/>
                <a:gd name="T15" fmla="*/ 44 h 107"/>
                <a:gd name="T16" fmla="*/ 44 w 107"/>
                <a:gd name="T17" fmla="*/ 97 h 107"/>
                <a:gd name="T18" fmla="*/ 96 w 107"/>
                <a:gd name="T19" fmla="*/ 6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7">
                  <a:moveTo>
                    <a:pt x="5" y="43"/>
                  </a:moveTo>
                  <a:cubicBezTo>
                    <a:pt x="11" y="17"/>
                    <a:pt x="37" y="0"/>
                    <a:pt x="63" y="6"/>
                  </a:cubicBezTo>
                  <a:cubicBezTo>
                    <a:pt x="90" y="11"/>
                    <a:pt x="107" y="37"/>
                    <a:pt x="101" y="64"/>
                  </a:cubicBezTo>
                  <a:cubicBezTo>
                    <a:pt x="95" y="90"/>
                    <a:pt x="69" y="107"/>
                    <a:pt x="43" y="101"/>
                  </a:cubicBezTo>
                  <a:cubicBezTo>
                    <a:pt x="16" y="96"/>
                    <a:pt x="0" y="70"/>
                    <a:pt x="5" y="43"/>
                  </a:cubicBezTo>
                  <a:close/>
                  <a:moveTo>
                    <a:pt x="96" y="63"/>
                  </a:moveTo>
                  <a:cubicBezTo>
                    <a:pt x="101" y="39"/>
                    <a:pt x="86" y="15"/>
                    <a:pt x="62" y="10"/>
                  </a:cubicBezTo>
                  <a:cubicBezTo>
                    <a:pt x="39" y="5"/>
                    <a:pt x="15" y="20"/>
                    <a:pt x="10" y="44"/>
                  </a:cubicBezTo>
                  <a:cubicBezTo>
                    <a:pt x="5" y="68"/>
                    <a:pt x="20" y="91"/>
                    <a:pt x="44" y="97"/>
                  </a:cubicBezTo>
                  <a:cubicBezTo>
                    <a:pt x="68" y="102"/>
                    <a:pt x="91" y="87"/>
                    <a:pt x="96" y="6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šḷídé"/>
            <p:cNvSpPr/>
            <p:nvPr/>
          </p:nvSpPr>
          <p:spPr bwMode="auto">
            <a:xfrm>
              <a:off x="9892715" y="431384"/>
              <a:ext cx="121516" cy="186325"/>
            </a:xfrm>
            <a:custGeom>
              <a:avLst/>
              <a:gdLst>
                <a:gd name="T0" fmla="*/ 0 w 60"/>
                <a:gd name="T1" fmla="*/ 82 h 92"/>
                <a:gd name="T2" fmla="*/ 18 w 60"/>
                <a:gd name="T3" fmla="*/ 0 h 92"/>
                <a:gd name="T4" fmla="*/ 60 w 60"/>
                <a:gd name="T5" fmla="*/ 9 h 92"/>
                <a:gd name="T6" fmla="*/ 42 w 60"/>
                <a:gd name="T7" fmla="*/ 92 h 92"/>
                <a:gd name="T8" fmla="*/ 0 w 60"/>
                <a:gd name="T9" fmla="*/ 82 h 92"/>
                <a:gd name="T10" fmla="*/ 20 w 60"/>
                <a:gd name="T11" fmla="*/ 4 h 92"/>
                <a:gd name="T12" fmla="*/ 4 w 60"/>
                <a:gd name="T13" fmla="*/ 80 h 92"/>
                <a:gd name="T14" fmla="*/ 40 w 60"/>
                <a:gd name="T15" fmla="*/ 88 h 92"/>
                <a:gd name="T16" fmla="*/ 57 w 60"/>
                <a:gd name="T17" fmla="*/ 11 h 92"/>
                <a:gd name="T18" fmla="*/ 20 w 60"/>
                <a:gd name="T1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92">
                  <a:moveTo>
                    <a:pt x="0" y="82"/>
                  </a:moveTo>
                  <a:lnTo>
                    <a:pt x="18" y="0"/>
                  </a:lnTo>
                  <a:lnTo>
                    <a:pt x="60" y="9"/>
                  </a:lnTo>
                  <a:lnTo>
                    <a:pt x="42" y="92"/>
                  </a:lnTo>
                  <a:lnTo>
                    <a:pt x="0" y="82"/>
                  </a:lnTo>
                  <a:close/>
                  <a:moveTo>
                    <a:pt x="20" y="4"/>
                  </a:moveTo>
                  <a:lnTo>
                    <a:pt x="4" y="80"/>
                  </a:lnTo>
                  <a:lnTo>
                    <a:pt x="40" y="88"/>
                  </a:lnTo>
                  <a:lnTo>
                    <a:pt x="57" y="11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ṥḻíḋé"/>
            <p:cNvSpPr/>
            <p:nvPr/>
          </p:nvSpPr>
          <p:spPr bwMode="auto">
            <a:xfrm>
              <a:off x="10403084" y="540748"/>
              <a:ext cx="123541" cy="186325"/>
            </a:xfrm>
            <a:custGeom>
              <a:avLst/>
              <a:gdLst>
                <a:gd name="T0" fmla="*/ 0 w 61"/>
                <a:gd name="T1" fmla="*/ 83 h 92"/>
                <a:gd name="T2" fmla="*/ 18 w 61"/>
                <a:gd name="T3" fmla="*/ 0 h 92"/>
                <a:gd name="T4" fmla="*/ 61 w 61"/>
                <a:gd name="T5" fmla="*/ 10 h 92"/>
                <a:gd name="T6" fmla="*/ 43 w 61"/>
                <a:gd name="T7" fmla="*/ 92 h 92"/>
                <a:gd name="T8" fmla="*/ 0 w 61"/>
                <a:gd name="T9" fmla="*/ 83 h 92"/>
                <a:gd name="T10" fmla="*/ 21 w 61"/>
                <a:gd name="T11" fmla="*/ 4 h 92"/>
                <a:gd name="T12" fmla="*/ 4 w 61"/>
                <a:gd name="T13" fmla="*/ 81 h 92"/>
                <a:gd name="T14" fmla="*/ 41 w 61"/>
                <a:gd name="T15" fmla="*/ 89 h 92"/>
                <a:gd name="T16" fmla="*/ 57 w 61"/>
                <a:gd name="T17" fmla="*/ 12 h 92"/>
                <a:gd name="T18" fmla="*/ 21 w 61"/>
                <a:gd name="T19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2">
                  <a:moveTo>
                    <a:pt x="0" y="83"/>
                  </a:moveTo>
                  <a:lnTo>
                    <a:pt x="18" y="0"/>
                  </a:lnTo>
                  <a:lnTo>
                    <a:pt x="61" y="10"/>
                  </a:lnTo>
                  <a:lnTo>
                    <a:pt x="43" y="92"/>
                  </a:lnTo>
                  <a:lnTo>
                    <a:pt x="0" y="83"/>
                  </a:lnTo>
                  <a:close/>
                  <a:moveTo>
                    <a:pt x="21" y="4"/>
                  </a:moveTo>
                  <a:lnTo>
                    <a:pt x="4" y="81"/>
                  </a:lnTo>
                  <a:lnTo>
                    <a:pt x="41" y="89"/>
                  </a:lnTo>
                  <a:lnTo>
                    <a:pt x="57" y="12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ś1íde"/>
            <p:cNvSpPr/>
            <p:nvPr/>
          </p:nvSpPr>
          <p:spPr bwMode="auto">
            <a:xfrm>
              <a:off x="10376756" y="465813"/>
              <a:ext cx="68859" cy="68859"/>
            </a:xfrm>
            <a:custGeom>
              <a:avLst/>
              <a:gdLst>
                <a:gd name="T0" fmla="*/ 18 w 45"/>
                <a:gd name="T1" fmla="*/ 43 h 46"/>
                <a:gd name="T2" fmla="*/ 2 w 45"/>
                <a:gd name="T3" fmla="*/ 19 h 46"/>
                <a:gd name="T4" fmla="*/ 27 w 45"/>
                <a:gd name="T5" fmla="*/ 3 h 46"/>
                <a:gd name="T6" fmla="*/ 43 w 45"/>
                <a:gd name="T7" fmla="*/ 27 h 46"/>
                <a:gd name="T8" fmla="*/ 18 w 45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18" y="43"/>
                  </a:moveTo>
                  <a:cubicBezTo>
                    <a:pt x="7" y="41"/>
                    <a:pt x="0" y="30"/>
                    <a:pt x="2" y="19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5"/>
                    <a:pt x="45" y="16"/>
                    <a:pt x="43" y="27"/>
                  </a:cubicBezTo>
                  <a:cubicBezTo>
                    <a:pt x="40" y="39"/>
                    <a:pt x="29" y="46"/>
                    <a:pt x="18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iṩļîḑé"/>
            <p:cNvSpPr/>
            <p:nvPr/>
          </p:nvSpPr>
          <p:spPr bwMode="auto">
            <a:xfrm>
              <a:off x="10208658" y="702770"/>
              <a:ext cx="68859" cy="68859"/>
            </a:xfrm>
            <a:custGeom>
              <a:avLst/>
              <a:gdLst>
                <a:gd name="T0" fmla="*/ 19 w 46"/>
                <a:gd name="T1" fmla="*/ 43 h 45"/>
                <a:gd name="T2" fmla="*/ 3 w 46"/>
                <a:gd name="T3" fmla="*/ 18 h 45"/>
                <a:gd name="T4" fmla="*/ 27 w 46"/>
                <a:gd name="T5" fmla="*/ 2 h 45"/>
                <a:gd name="T6" fmla="*/ 43 w 46"/>
                <a:gd name="T7" fmla="*/ 27 h 45"/>
                <a:gd name="T8" fmla="*/ 19 w 46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19" y="43"/>
                  </a:moveTo>
                  <a:cubicBezTo>
                    <a:pt x="7" y="41"/>
                    <a:pt x="0" y="29"/>
                    <a:pt x="3" y="18"/>
                  </a:cubicBezTo>
                  <a:cubicBezTo>
                    <a:pt x="5" y="7"/>
                    <a:pt x="16" y="0"/>
                    <a:pt x="27" y="2"/>
                  </a:cubicBezTo>
                  <a:cubicBezTo>
                    <a:pt x="39" y="5"/>
                    <a:pt x="46" y="16"/>
                    <a:pt x="43" y="27"/>
                  </a:cubicBezTo>
                  <a:cubicBezTo>
                    <a:pt x="41" y="38"/>
                    <a:pt x="30" y="45"/>
                    <a:pt x="19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îs1idè"/>
            <p:cNvSpPr/>
            <p:nvPr/>
          </p:nvSpPr>
          <p:spPr bwMode="auto">
            <a:xfrm>
              <a:off x="10058787" y="409105"/>
              <a:ext cx="66833" cy="70885"/>
            </a:xfrm>
            <a:custGeom>
              <a:avLst/>
              <a:gdLst>
                <a:gd name="T0" fmla="*/ 18 w 45"/>
                <a:gd name="T1" fmla="*/ 43 h 46"/>
                <a:gd name="T2" fmla="*/ 2 w 45"/>
                <a:gd name="T3" fmla="*/ 18 h 46"/>
                <a:gd name="T4" fmla="*/ 27 w 45"/>
                <a:gd name="T5" fmla="*/ 3 h 46"/>
                <a:gd name="T6" fmla="*/ 43 w 45"/>
                <a:gd name="T7" fmla="*/ 27 h 46"/>
                <a:gd name="T8" fmla="*/ 18 w 45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18" y="43"/>
                  </a:moveTo>
                  <a:cubicBezTo>
                    <a:pt x="7" y="41"/>
                    <a:pt x="0" y="30"/>
                    <a:pt x="2" y="18"/>
                  </a:cubicBezTo>
                  <a:cubicBezTo>
                    <a:pt x="5" y="7"/>
                    <a:pt x="16" y="0"/>
                    <a:pt x="27" y="3"/>
                  </a:cubicBezTo>
                  <a:cubicBezTo>
                    <a:pt x="38" y="5"/>
                    <a:pt x="45" y="16"/>
                    <a:pt x="43" y="27"/>
                  </a:cubicBezTo>
                  <a:cubicBezTo>
                    <a:pt x="40" y="39"/>
                    <a:pt x="29" y="46"/>
                    <a:pt x="18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ŝļíḓè"/>
            <p:cNvSpPr/>
            <p:nvPr/>
          </p:nvSpPr>
          <p:spPr bwMode="auto">
            <a:xfrm>
              <a:off x="10077016" y="492142"/>
              <a:ext cx="131642" cy="222780"/>
            </a:xfrm>
            <a:custGeom>
              <a:avLst/>
              <a:gdLst>
                <a:gd name="T0" fmla="*/ 9 w 87"/>
                <a:gd name="T1" fmla="*/ 2 h 149"/>
                <a:gd name="T2" fmla="*/ 12 w 87"/>
                <a:gd name="T3" fmla="*/ 0 h 149"/>
                <a:gd name="T4" fmla="*/ 14 w 87"/>
                <a:gd name="T5" fmla="*/ 3 h 149"/>
                <a:gd name="T6" fmla="*/ 85 w 87"/>
                <a:gd name="T7" fmla="*/ 144 h 149"/>
                <a:gd name="T8" fmla="*/ 86 w 87"/>
                <a:gd name="T9" fmla="*/ 147 h 149"/>
                <a:gd name="T10" fmla="*/ 83 w 87"/>
                <a:gd name="T11" fmla="*/ 148 h 149"/>
                <a:gd name="T12" fmla="*/ 9 w 87"/>
                <a:gd name="T13" fmla="*/ 3 h 149"/>
                <a:gd name="T14" fmla="*/ 9 w 87"/>
                <a:gd name="T15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149">
                  <a:moveTo>
                    <a:pt x="9" y="2"/>
                  </a:moveTo>
                  <a:cubicBezTo>
                    <a:pt x="10" y="1"/>
                    <a:pt x="11" y="0"/>
                    <a:pt x="12" y="0"/>
                  </a:cubicBezTo>
                  <a:cubicBezTo>
                    <a:pt x="13" y="1"/>
                    <a:pt x="14" y="2"/>
                    <a:pt x="14" y="3"/>
                  </a:cubicBezTo>
                  <a:cubicBezTo>
                    <a:pt x="14" y="4"/>
                    <a:pt x="5" y="87"/>
                    <a:pt x="85" y="144"/>
                  </a:cubicBezTo>
                  <a:cubicBezTo>
                    <a:pt x="87" y="145"/>
                    <a:pt x="87" y="146"/>
                    <a:pt x="86" y="147"/>
                  </a:cubicBezTo>
                  <a:cubicBezTo>
                    <a:pt x="85" y="149"/>
                    <a:pt x="84" y="149"/>
                    <a:pt x="83" y="148"/>
                  </a:cubicBezTo>
                  <a:cubicBezTo>
                    <a:pt x="0" y="90"/>
                    <a:pt x="9" y="3"/>
                    <a:pt x="9" y="3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ŝlíḋe"/>
            <p:cNvSpPr/>
            <p:nvPr/>
          </p:nvSpPr>
          <p:spPr bwMode="auto">
            <a:xfrm>
              <a:off x="10267391" y="532647"/>
              <a:ext cx="107339" cy="166072"/>
            </a:xfrm>
            <a:custGeom>
              <a:avLst/>
              <a:gdLst>
                <a:gd name="T0" fmla="*/ 2 w 72"/>
                <a:gd name="T1" fmla="*/ 98 h 110"/>
                <a:gd name="T2" fmla="*/ 67 w 72"/>
                <a:gd name="T3" fmla="*/ 1 h 110"/>
                <a:gd name="T4" fmla="*/ 71 w 72"/>
                <a:gd name="T5" fmla="*/ 1 h 110"/>
                <a:gd name="T6" fmla="*/ 71 w 72"/>
                <a:gd name="T7" fmla="*/ 5 h 110"/>
                <a:gd name="T8" fmla="*/ 5 w 72"/>
                <a:gd name="T9" fmla="*/ 108 h 110"/>
                <a:gd name="T10" fmla="*/ 3 w 72"/>
                <a:gd name="T11" fmla="*/ 110 h 110"/>
                <a:gd name="T12" fmla="*/ 0 w 72"/>
                <a:gd name="T13" fmla="*/ 108 h 110"/>
                <a:gd name="T14" fmla="*/ 2 w 72"/>
                <a:gd name="T15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" y="98"/>
                  </a:moveTo>
                  <a:cubicBezTo>
                    <a:pt x="5" y="80"/>
                    <a:pt x="19" y="41"/>
                    <a:pt x="67" y="1"/>
                  </a:cubicBezTo>
                  <a:cubicBezTo>
                    <a:pt x="68" y="0"/>
                    <a:pt x="70" y="0"/>
                    <a:pt x="71" y="1"/>
                  </a:cubicBezTo>
                  <a:cubicBezTo>
                    <a:pt x="72" y="3"/>
                    <a:pt x="72" y="4"/>
                    <a:pt x="71" y="5"/>
                  </a:cubicBezTo>
                  <a:cubicBezTo>
                    <a:pt x="8" y="57"/>
                    <a:pt x="5" y="107"/>
                    <a:pt x="5" y="108"/>
                  </a:cubicBezTo>
                  <a:cubicBezTo>
                    <a:pt x="5" y="109"/>
                    <a:pt x="4" y="110"/>
                    <a:pt x="3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107"/>
                    <a:pt x="0" y="103"/>
                    <a:pt x="2" y="9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şlíḍê"/>
            <p:cNvSpPr/>
            <p:nvPr/>
          </p:nvSpPr>
          <p:spPr bwMode="auto">
            <a:xfrm>
              <a:off x="9787401" y="836438"/>
              <a:ext cx="109365" cy="174173"/>
            </a:xfrm>
            <a:custGeom>
              <a:avLst/>
              <a:gdLst>
                <a:gd name="T0" fmla="*/ 8 w 72"/>
                <a:gd name="T1" fmla="*/ 62 h 115"/>
                <a:gd name="T2" fmla="*/ 30 w 72"/>
                <a:gd name="T3" fmla="*/ 67 h 115"/>
                <a:gd name="T4" fmla="*/ 24 w 72"/>
                <a:gd name="T5" fmla="*/ 91 h 115"/>
                <a:gd name="T6" fmla="*/ 28 w 72"/>
                <a:gd name="T7" fmla="*/ 96 h 115"/>
                <a:gd name="T8" fmla="*/ 33 w 72"/>
                <a:gd name="T9" fmla="*/ 93 h 115"/>
                <a:gd name="T10" fmla="*/ 36 w 72"/>
                <a:gd name="T11" fmla="*/ 81 h 115"/>
                <a:gd name="T12" fmla="*/ 31 w 72"/>
                <a:gd name="T13" fmla="*/ 65 h 115"/>
                <a:gd name="T14" fmla="*/ 17 w 72"/>
                <a:gd name="T15" fmla="*/ 42 h 115"/>
                <a:gd name="T16" fmla="*/ 15 w 72"/>
                <a:gd name="T17" fmla="*/ 30 h 115"/>
                <a:gd name="T18" fmla="*/ 18 w 72"/>
                <a:gd name="T19" fmla="*/ 19 h 115"/>
                <a:gd name="T20" fmla="*/ 49 w 72"/>
                <a:gd name="T21" fmla="*/ 4 h 115"/>
                <a:gd name="T22" fmla="*/ 69 w 72"/>
                <a:gd name="T23" fmla="*/ 28 h 115"/>
                <a:gd name="T24" fmla="*/ 65 w 72"/>
                <a:gd name="T25" fmla="*/ 46 h 115"/>
                <a:gd name="T26" fmla="*/ 44 w 72"/>
                <a:gd name="T27" fmla="*/ 42 h 115"/>
                <a:gd name="T28" fmla="*/ 48 w 72"/>
                <a:gd name="T29" fmla="*/ 22 h 115"/>
                <a:gd name="T30" fmla="*/ 46 w 72"/>
                <a:gd name="T31" fmla="*/ 18 h 115"/>
                <a:gd name="T32" fmla="*/ 40 w 72"/>
                <a:gd name="T33" fmla="*/ 23 h 115"/>
                <a:gd name="T34" fmla="*/ 39 w 72"/>
                <a:gd name="T35" fmla="*/ 30 h 115"/>
                <a:gd name="T36" fmla="*/ 44 w 72"/>
                <a:gd name="T37" fmla="*/ 46 h 115"/>
                <a:gd name="T38" fmla="*/ 58 w 72"/>
                <a:gd name="T39" fmla="*/ 69 h 115"/>
                <a:gd name="T40" fmla="*/ 60 w 72"/>
                <a:gd name="T41" fmla="*/ 83 h 115"/>
                <a:gd name="T42" fmla="*/ 57 w 72"/>
                <a:gd name="T43" fmla="*/ 96 h 115"/>
                <a:gd name="T44" fmla="*/ 25 w 72"/>
                <a:gd name="T45" fmla="*/ 111 h 115"/>
                <a:gd name="T46" fmla="*/ 3 w 72"/>
                <a:gd name="T47" fmla="*/ 87 h 115"/>
                <a:gd name="T48" fmla="*/ 8 w 72"/>
                <a:gd name="T49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115">
                  <a:moveTo>
                    <a:pt x="8" y="62"/>
                  </a:moveTo>
                  <a:cubicBezTo>
                    <a:pt x="30" y="67"/>
                    <a:pt x="30" y="67"/>
                    <a:pt x="30" y="67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4"/>
                    <a:pt x="25" y="95"/>
                    <a:pt x="28" y="96"/>
                  </a:cubicBezTo>
                  <a:cubicBezTo>
                    <a:pt x="31" y="97"/>
                    <a:pt x="32" y="96"/>
                    <a:pt x="33" y="93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7"/>
                    <a:pt x="35" y="72"/>
                    <a:pt x="31" y="65"/>
                  </a:cubicBezTo>
                  <a:cubicBezTo>
                    <a:pt x="23" y="54"/>
                    <a:pt x="18" y="46"/>
                    <a:pt x="17" y="42"/>
                  </a:cubicBezTo>
                  <a:cubicBezTo>
                    <a:pt x="15" y="38"/>
                    <a:pt x="14" y="34"/>
                    <a:pt x="15" y="3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1" y="5"/>
                    <a:pt x="31" y="0"/>
                    <a:pt x="49" y="4"/>
                  </a:cubicBezTo>
                  <a:cubicBezTo>
                    <a:pt x="65" y="7"/>
                    <a:pt x="72" y="15"/>
                    <a:pt x="69" y="2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0"/>
                    <a:pt x="48" y="19"/>
                    <a:pt x="46" y="18"/>
                  </a:cubicBezTo>
                  <a:cubicBezTo>
                    <a:pt x="43" y="17"/>
                    <a:pt x="41" y="19"/>
                    <a:pt x="40" y="23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4"/>
                    <a:pt x="40" y="39"/>
                    <a:pt x="44" y="46"/>
                  </a:cubicBezTo>
                  <a:cubicBezTo>
                    <a:pt x="52" y="57"/>
                    <a:pt x="56" y="65"/>
                    <a:pt x="58" y="69"/>
                  </a:cubicBezTo>
                  <a:cubicBezTo>
                    <a:pt x="60" y="74"/>
                    <a:pt x="61" y="78"/>
                    <a:pt x="60" y="83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4" y="110"/>
                    <a:pt x="43" y="115"/>
                    <a:pt x="25" y="111"/>
                  </a:cubicBezTo>
                  <a:cubicBezTo>
                    <a:pt x="8" y="108"/>
                    <a:pt x="0" y="99"/>
                    <a:pt x="3" y="87"/>
                  </a:cubicBezTo>
                  <a:lnTo>
                    <a:pt x="8" y="6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îŝ1îḓê"/>
            <p:cNvSpPr/>
            <p:nvPr/>
          </p:nvSpPr>
          <p:spPr bwMode="auto">
            <a:xfrm>
              <a:off x="9890690" y="860742"/>
              <a:ext cx="72910" cy="166072"/>
            </a:xfrm>
            <a:custGeom>
              <a:avLst/>
              <a:gdLst>
                <a:gd name="T0" fmla="*/ 31 w 48"/>
                <a:gd name="T1" fmla="*/ 110 h 110"/>
                <a:gd name="T2" fmla="*/ 17 w 48"/>
                <a:gd name="T3" fmla="*/ 108 h 110"/>
                <a:gd name="T4" fmla="*/ 1 w 48"/>
                <a:gd name="T5" fmla="*/ 100 h 110"/>
                <a:gd name="T6" fmla="*/ 2 w 48"/>
                <a:gd name="T7" fmla="*/ 82 h 110"/>
                <a:gd name="T8" fmla="*/ 13 w 48"/>
                <a:gd name="T9" fmla="*/ 30 h 110"/>
                <a:gd name="T10" fmla="*/ 4 w 48"/>
                <a:gd name="T11" fmla="*/ 28 h 110"/>
                <a:gd name="T12" fmla="*/ 7 w 48"/>
                <a:gd name="T13" fmla="*/ 15 h 110"/>
                <a:gd name="T14" fmla="*/ 16 w 48"/>
                <a:gd name="T15" fmla="*/ 17 h 110"/>
                <a:gd name="T16" fmla="*/ 20 w 48"/>
                <a:gd name="T17" fmla="*/ 0 h 110"/>
                <a:gd name="T18" fmla="*/ 41 w 48"/>
                <a:gd name="T19" fmla="*/ 5 h 110"/>
                <a:gd name="T20" fmla="*/ 37 w 48"/>
                <a:gd name="T21" fmla="*/ 22 h 110"/>
                <a:gd name="T22" fmla="*/ 48 w 48"/>
                <a:gd name="T23" fmla="*/ 24 h 110"/>
                <a:gd name="T24" fmla="*/ 46 w 48"/>
                <a:gd name="T25" fmla="*/ 37 h 110"/>
                <a:gd name="T26" fmla="*/ 34 w 48"/>
                <a:gd name="T27" fmla="*/ 35 h 110"/>
                <a:gd name="T28" fmla="*/ 23 w 48"/>
                <a:gd name="T29" fmla="*/ 87 h 110"/>
                <a:gd name="T30" fmla="*/ 24 w 48"/>
                <a:gd name="T31" fmla="*/ 92 h 110"/>
                <a:gd name="T32" fmla="*/ 34 w 48"/>
                <a:gd name="T33" fmla="*/ 96 h 110"/>
                <a:gd name="T34" fmla="*/ 31 w 48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0">
                  <a:moveTo>
                    <a:pt x="31" y="110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5"/>
                    <a:pt x="2" y="103"/>
                    <a:pt x="1" y="100"/>
                  </a:cubicBezTo>
                  <a:cubicBezTo>
                    <a:pt x="0" y="96"/>
                    <a:pt x="0" y="91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ṧliďê"/>
            <p:cNvSpPr/>
            <p:nvPr/>
          </p:nvSpPr>
          <p:spPr bwMode="auto">
            <a:xfrm>
              <a:off x="9943348" y="899221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1 h 90"/>
                <a:gd name="T4" fmla="*/ 43 w 66"/>
                <a:gd name="T5" fmla="*/ 23 h 90"/>
                <a:gd name="T6" fmla="*/ 41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5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6 h 90"/>
                <a:gd name="T22" fmla="*/ 63 w 66"/>
                <a:gd name="T23" fmla="*/ 12 h 90"/>
                <a:gd name="T24" fmla="*/ 66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8"/>
                    <a:pt x="41" y="18"/>
                  </a:cubicBezTo>
                  <a:cubicBezTo>
                    <a:pt x="38" y="17"/>
                    <a:pt x="37" y="18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šľîďè"/>
            <p:cNvSpPr/>
            <p:nvPr/>
          </p:nvSpPr>
          <p:spPr bwMode="auto">
            <a:xfrm>
              <a:off x="10026383" y="919474"/>
              <a:ext cx="99238" cy="143795"/>
            </a:xfrm>
            <a:custGeom>
              <a:avLst/>
              <a:gdLst>
                <a:gd name="T0" fmla="*/ 48 w 66"/>
                <a:gd name="T1" fmla="*/ 95 h 95"/>
                <a:gd name="T2" fmla="*/ 30 w 66"/>
                <a:gd name="T3" fmla="*/ 91 h 95"/>
                <a:gd name="T4" fmla="*/ 30 w 66"/>
                <a:gd name="T5" fmla="*/ 87 h 95"/>
                <a:gd name="T6" fmla="*/ 16 w 66"/>
                <a:gd name="T7" fmla="*/ 89 h 95"/>
                <a:gd name="T8" fmla="*/ 1 w 66"/>
                <a:gd name="T9" fmla="*/ 72 h 95"/>
                <a:gd name="T10" fmla="*/ 5 w 66"/>
                <a:gd name="T11" fmla="*/ 54 h 95"/>
                <a:gd name="T12" fmla="*/ 12 w 66"/>
                <a:gd name="T13" fmla="*/ 45 h 95"/>
                <a:gd name="T14" fmla="*/ 31 w 66"/>
                <a:gd name="T15" fmla="*/ 38 h 95"/>
                <a:gd name="T16" fmla="*/ 39 w 66"/>
                <a:gd name="T17" fmla="*/ 34 h 95"/>
                <a:gd name="T18" fmla="*/ 42 w 66"/>
                <a:gd name="T19" fmla="*/ 21 h 95"/>
                <a:gd name="T20" fmla="*/ 39 w 66"/>
                <a:gd name="T21" fmla="*/ 16 h 95"/>
                <a:gd name="T22" fmla="*/ 33 w 66"/>
                <a:gd name="T23" fmla="*/ 26 h 95"/>
                <a:gd name="T24" fmla="*/ 32 w 66"/>
                <a:gd name="T25" fmla="*/ 31 h 95"/>
                <a:gd name="T26" fmla="*/ 31 w 66"/>
                <a:gd name="T27" fmla="*/ 37 h 95"/>
                <a:gd name="T28" fmla="*/ 11 w 66"/>
                <a:gd name="T29" fmla="*/ 32 h 95"/>
                <a:gd name="T30" fmla="*/ 14 w 66"/>
                <a:gd name="T31" fmla="*/ 15 h 95"/>
                <a:gd name="T32" fmla="*/ 43 w 66"/>
                <a:gd name="T33" fmla="*/ 3 h 95"/>
                <a:gd name="T34" fmla="*/ 63 w 66"/>
                <a:gd name="T35" fmla="*/ 26 h 95"/>
                <a:gd name="T36" fmla="*/ 48 w 66"/>
                <a:gd name="T37" fmla="*/ 95 h 95"/>
                <a:gd name="T38" fmla="*/ 31 w 66"/>
                <a:gd name="T39" fmla="*/ 74 h 95"/>
                <a:gd name="T40" fmla="*/ 35 w 66"/>
                <a:gd name="T41" fmla="*/ 52 h 95"/>
                <a:gd name="T42" fmla="*/ 27 w 66"/>
                <a:gd name="T43" fmla="*/ 57 h 95"/>
                <a:gd name="T44" fmla="*/ 23 w 66"/>
                <a:gd name="T45" fmla="*/ 72 h 95"/>
                <a:gd name="T46" fmla="*/ 26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8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8" y="90"/>
                    <a:pt x="23" y="90"/>
                    <a:pt x="16" y="89"/>
                  </a:cubicBezTo>
                  <a:cubicBezTo>
                    <a:pt x="4" y="86"/>
                    <a:pt x="0" y="81"/>
                    <a:pt x="1" y="7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1"/>
                    <a:pt x="8" y="48"/>
                    <a:pt x="12" y="45"/>
                  </a:cubicBezTo>
                  <a:cubicBezTo>
                    <a:pt x="15" y="43"/>
                    <a:pt x="21" y="41"/>
                    <a:pt x="31" y="38"/>
                  </a:cubicBezTo>
                  <a:cubicBezTo>
                    <a:pt x="36" y="37"/>
                    <a:pt x="39" y="35"/>
                    <a:pt x="39" y="34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18"/>
                    <a:pt x="42" y="17"/>
                    <a:pt x="39" y="16"/>
                  </a:cubicBezTo>
                  <a:cubicBezTo>
                    <a:pt x="37" y="16"/>
                    <a:pt x="34" y="19"/>
                    <a:pt x="33" y="26"/>
                  </a:cubicBezTo>
                  <a:cubicBezTo>
                    <a:pt x="33" y="27"/>
                    <a:pt x="32" y="29"/>
                    <a:pt x="32" y="31"/>
                  </a:cubicBezTo>
                  <a:cubicBezTo>
                    <a:pt x="32" y="34"/>
                    <a:pt x="31" y="35"/>
                    <a:pt x="31" y="3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7" y="4"/>
                    <a:pt x="27" y="0"/>
                    <a:pt x="43" y="3"/>
                  </a:cubicBezTo>
                  <a:cubicBezTo>
                    <a:pt x="59" y="7"/>
                    <a:pt x="66" y="14"/>
                    <a:pt x="63" y="26"/>
                  </a:cubicBezTo>
                  <a:lnTo>
                    <a:pt x="48" y="95"/>
                  </a:lnTo>
                  <a:close/>
                  <a:moveTo>
                    <a:pt x="31" y="74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0" y="52"/>
                    <a:pt x="27" y="54"/>
                    <a:pt x="27" y="57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5"/>
                    <a:pt x="24" y="77"/>
                    <a:pt x="26" y="77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ṩļîḓè"/>
            <p:cNvSpPr/>
            <p:nvPr/>
          </p:nvSpPr>
          <p:spPr bwMode="auto">
            <a:xfrm>
              <a:off x="10123596" y="909348"/>
              <a:ext cx="72910" cy="168098"/>
            </a:xfrm>
            <a:custGeom>
              <a:avLst/>
              <a:gdLst>
                <a:gd name="T0" fmla="*/ 31 w 49"/>
                <a:gd name="T1" fmla="*/ 111 h 111"/>
                <a:gd name="T2" fmla="*/ 17 w 49"/>
                <a:gd name="T3" fmla="*/ 108 h 111"/>
                <a:gd name="T4" fmla="*/ 1 w 49"/>
                <a:gd name="T5" fmla="*/ 100 h 111"/>
                <a:gd name="T6" fmla="*/ 2 w 49"/>
                <a:gd name="T7" fmla="*/ 83 h 111"/>
                <a:gd name="T8" fmla="*/ 13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7 w 49"/>
                <a:gd name="T21" fmla="*/ 22 h 111"/>
                <a:gd name="T22" fmla="*/ 49 w 49"/>
                <a:gd name="T23" fmla="*/ 25 h 111"/>
                <a:gd name="T24" fmla="*/ 46 w 49"/>
                <a:gd name="T25" fmla="*/ 38 h 111"/>
                <a:gd name="T26" fmla="*/ 34 w 49"/>
                <a:gd name="T27" fmla="*/ 35 h 111"/>
                <a:gd name="T28" fmla="*/ 23 w 49"/>
                <a:gd name="T29" fmla="*/ 87 h 111"/>
                <a:gd name="T30" fmla="*/ 24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6"/>
                    <a:pt x="3" y="103"/>
                    <a:pt x="1" y="100"/>
                  </a:cubicBezTo>
                  <a:cubicBezTo>
                    <a:pt x="0" y="97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2"/>
                    <a:pt x="24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ṧ1íḑé"/>
            <p:cNvSpPr/>
            <p:nvPr/>
          </p:nvSpPr>
          <p:spPr bwMode="auto">
            <a:xfrm>
              <a:off x="10178279" y="951878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3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4 w 66"/>
                <a:gd name="T11" fmla="*/ 57 h 95"/>
                <a:gd name="T12" fmla="*/ 55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2 w 66"/>
                <a:gd name="T19" fmla="*/ 68 h 95"/>
                <a:gd name="T20" fmla="*/ 14 w 66"/>
                <a:gd name="T21" fmla="*/ 16 h 95"/>
                <a:gd name="T22" fmla="*/ 42 w 66"/>
                <a:gd name="T23" fmla="*/ 4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39 w 66"/>
                <a:gd name="T33" fmla="*/ 17 h 95"/>
                <a:gd name="T34" fmla="*/ 35 w 66"/>
                <a:gd name="T35" fmla="*/ 20 h 95"/>
                <a:gd name="T36" fmla="*/ 30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8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4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39" y="17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$ļiḓè"/>
            <p:cNvSpPr/>
            <p:nvPr/>
          </p:nvSpPr>
          <p:spPr bwMode="auto">
            <a:xfrm>
              <a:off x="10257264" y="968080"/>
              <a:ext cx="103288" cy="166072"/>
            </a:xfrm>
            <a:custGeom>
              <a:avLst/>
              <a:gdLst>
                <a:gd name="T0" fmla="*/ 0 w 68"/>
                <a:gd name="T1" fmla="*/ 104 h 111"/>
                <a:gd name="T2" fmla="*/ 2 w 68"/>
                <a:gd name="T3" fmla="*/ 92 h 111"/>
                <a:gd name="T4" fmla="*/ 19 w 68"/>
                <a:gd name="T5" fmla="*/ 96 h 111"/>
                <a:gd name="T6" fmla="*/ 28 w 68"/>
                <a:gd name="T7" fmla="*/ 89 h 111"/>
                <a:gd name="T8" fmla="*/ 15 w 68"/>
                <a:gd name="T9" fmla="*/ 90 h 111"/>
                <a:gd name="T10" fmla="*/ 5 w 68"/>
                <a:gd name="T11" fmla="*/ 84 h 111"/>
                <a:gd name="T12" fmla="*/ 2 w 68"/>
                <a:gd name="T13" fmla="*/ 75 h 111"/>
                <a:gd name="T14" fmla="*/ 15 w 68"/>
                <a:gd name="T15" fmla="*/ 13 h 111"/>
                <a:gd name="T16" fmla="*/ 35 w 68"/>
                <a:gd name="T17" fmla="*/ 3 h 111"/>
                <a:gd name="T18" fmla="*/ 46 w 68"/>
                <a:gd name="T19" fmla="*/ 9 h 111"/>
                <a:gd name="T20" fmla="*/ 49 w 68"/>
                <a:gd name="T21" fmla="*/ 6 h 111"/>
                <a:gd name="T22" fmla="*/ 68 w 68"/>
                <a:gd name="T23" fmla="*/ 10 h 111"/>
                <a:gd name="T24" fmla="*/ 49 w 68"/>
                <a:gd name="T25" fmla="*/ 95 h 111"/>
                <a:gd name="T26" fmla="*/ 43 w 68"/>
                <a:gd name="T27" fmla="*/ 108 h 111"/>
                <a:gd name="T28" fmla="*/ 21 w 68"/>
                <a:gd name="T29" fmla="*/ 109 h 111"/>
                <a:gd name="T30" fmla="*/ 0 w 68"/>
                <a:gd name="T31" fmla="*/ 104 h 111"/>
                <a:gd name="T32" fmla="*/ 31 w 68"/>
                <a:gd name="T33" fmla="*/ 76 h 111"/>
                <a:gd name="T34" fmla="*/ 43 w 68"/>
                <a:gd name="T35" fmla="*/ 22 h 111"/>
                <a:gd name="T36" fmla="*/ 40 w 68"/>
                <a:gd name="T37" fmla="*/ 18 h 111"/>
                <a:gd name="T38" fmla="*/ 36 w 68"/>
                <a:gd name="T39" fmla="*/ 21 h 111"/>
                <a:gd name="T40" fmla="*/ 24 w 68"/>
                <a:gd name="T41" fmla="*/ 74 h 111"/>
                <a:gd name="T42" fmla="*/ 27 w 68"/>
                <a:gd name="T43" fmla="*/ 79 h 111"/>
                <a:gd name="T44" fmla="*/ 31 w 68"/>
                <a:gd name="T45" fmla="*/ 7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111">
                  <a:moveTo>
                    <a:pt x="0" y="104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4" y="97"/>
                    <a:pt x="27" y="95"/>
                    <a:pt x="28" y="89"/>
                  </a:cubicBezTo>
                  <a:cubicBezTo>
                    <a:pt x="25" y="91"/>
                    <a:pt x="21" y="91"/>
                    <a:pt x="15" y="90"/>
                  </a:cubicBezTo>
                  <a:cubicBezTo>
                    <a:pt x="11" y="89"/>
                    <a:pt x="7" y="87"/>
                    <a:pt x="5" y="84"/>
                  </a:cubicBezTo>
                  <a:cubicBezTo>
                    <a:pt x="2" y="81"/>
                    <a:pt x="1" y="78"/>
                    <a:pt x="2" y="7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4"/>
                    <a:pt x="24" y="0"/>
                    <a:pt x="35" y="3"/>
                  </a:cubicBezTo>
                  <a:cubicBezTo>
                    <a:pt x="38" y="3"/>
                    <a:pt x="42" y="5"/>
                    <a:pt x="46" y="9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8" y="100"/>
                    <a:pt x="46" y="105"/>
                    <a:pt x="43" y="108"/>
                  </a:cubicBezTo>
                  <a:cubicBezTo>
                    <a:pt x="40" y="111"/>
                    <a:pt x="33" y="111"/>
                    <a:pt x="21" y="109"/>
                  </a:cubicBezTo>
                  <a:lnTo>
                    <a:pt x="0" y="104"/>
                  </a:lnTo>
                  <a:close/>
                  <a:moveTo>
                    <a:pt x="31" y="76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4" y="20"/>
                    <a:pt x="43" y="18"/>
                    <a:pt x="40" y="18"/>
                  </a:cubicBezTo>
                  <a:cubicBezTo>
                    <a:pt x="38" y="17"/>
                    <a:pt x="36" y="18"/>
                    <a:pt x="36" y="21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3" y="77"/>
                    <a:pt x="24" y="79"/>
                    <a:pt x="27" y="79"/>
                  </a:cubicBezTo>
                  <a:cubicBezTo>
                    <a:pt x="29" y="80"/>
                    <a:pt x="31" y="79"/>
                    <a:pt x="31" y="7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Sḻïḋê"/>
            <p:cNvSpPr/>
            <p:nvPr/>
          </p:nvSpPr>
          <p:spPr bwMode="auto">
            <a:xfrm>
              <a:off x="10342326" y="984283"/>
              <a:ext cx="109365" cy="166072"/>
            </a:xfrm>
            <a:custGeom>
              <a:avLst/>
              <a:gdLst>
                <a:gd name="T0" fmla="*/ 72 w 72"/>
                <a:gd name="T1" fmla="*/ 12 h 110"/>
                <a:gd name="T2" fmla="*/ 37 w 72"/>
                <a:gd name="T3" fmla="*/ 94 h 110"/>
                <a:gd name="T4" fmla="*/ 27 w 72"/>
                <a:gd name="T5" fmla="*/ 108 h 110"/>
                <a:gd name="T6" fmla="*/ 14 w 72"/>
                <a:gd name="T7" fmla="*/ 109 h 110"/>
                <a:gd name="T8" fmla="*/ 0 w 72"/>
                <a:gd name="T9" fmla="*/ 105 h 110"/>
                <a:gd name="T10" fmla="*/ 2 w 72"/>
                <a:gd name="T11" fmla="*/ 94 h 110"/>
                <a:gd name="T12" fmla="*/ 13 w 72"/>
                <a:gd name="T13" fmla="*/ 95 h 110"/>
                <a:gd name="T14" fmla="*/ 16 w 72"/>
                <a:gd name="T15" fmla="*/ 91 h 110"/>
                <a:gd name="T16" fmla="*/ 16 w 72"/>
                <a:gd name="T17" fmla="*/ 47 h 110"/>
                <a:gd name="T18" fmla="*/ 14 w 72"/>
                <a:gd name="T19" fmla="*/ 0 h 110"/>
                <a:gd name="T20" fmla="*/ 35 w 72"/>
                <a:gd name="T21" fmla="*/ 4 h 110"/>
                <a:gd name="T22" fmla="*/ 34 w 72"/>
                <a:gd name="T23" fmla="*/ 52 h 110"/>
                <a:gd name="T24" fmla="*/ 51 w 72"/>
                <a:gd name="T25" fmla="*/ 8 h 110"/>
                <a:gd name="T26" fmla="*/ 72 w 72"/>
                <a:gd name="T27" fmla="*/ 1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10">
                  <a:moveTo>
                    <a:pt x="72" y="12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33" y="102"/>
                    <a:pt x="30" y="107"/>
                    <a:pt x="27" y="108"/>
                  </a:cubicBezTo>
                  <a:cubicBezTo>
                    <a:pt x="24" y="110"/>
                    <a:pt x="19" y="110"/>
                    <a:pt x="14" y="10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8" y="95"/>
                    <a:pt x="11" y="96"/>
                    <a:pt x="13" y="95"/>
                  </a:cubicBezTo>
                  <a:cubicBezTo>
                    <a:pt x="14" y="95"/>
                    <a:pt x="15" y="94"/>
                    <a:pt x="16" y="91"/>
                  </a:cubicBezTo>
                  <a:cubicBezTo>
                    <a:pt x="16" y="88"/>
                    <a:pt x="16" y="74"/>
                    <a:pt x="16" y="4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72" y="1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ŝḷíďè"/>
            <p:cNvSpPr/>
            <p:nvPr/>
          </p:nvSpPr>
          <p:spPr bwMode="auto">
            <a:xfrm>
              <a:off x="11634450" y="1816670"/>
              <a:ext cx="249108" cy="72910"/>
            </a:xfrm>
            <a:custGeom>
              <a:avLst/>
              <a:gdLst>
                <a:gd name="T0" fmla="*/ 7 w 165"/>
                <a:gd name="T1" fmla="*/ 15 h 49"/>
                <a:gd name="T2" fmla="*/ 155 w 165"/>
                <a:gd name="T3" fmla="*/ 48 h 49"/>
                <a:gd name="T4" fmla="*/ 164 w 165"/>
                <a:gd name="T5" fmla="*/ 42 h 49"/>
                <a:gd name="T6" fmla="*/ 159 w 165"/>
                <a:gd name="T7" fmla="*/ 33 h 49"/>
                <a:gd name="T8" fmla="*/ 10 w 165"/>
                <a:gd name="T9" fmla="*/ 1 h 49"/>
                <a:gd name="T10" fmla="*/ 1 w 165"/>
                <a:gd name="T11" fmla="*/ 7 h 49"/>
                <a:gd name="T12" fmla="*/ 7 w 165"/>
                <a:gd name="T13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49">
                  <a:moveTo>
                    <a:pt x="7" y="15"/>
                  </a:moveTo>
                  <a:cubicBezTo>
                    <a:pt x="155" y="48"/>
                    <a:pt x="155" y="48"/>
                    <a:pt x="155" y="48"/>
                  </a:cubicBezTo>
                  <a:cubicBezTo>
                    <a:pt x="160" y="49"/>
                    <a:pt x="164" y="46"/>
                    <a:pt x="164" y="42"/>
                  </a:cubicBezTo>
                  <a:cubicBezTo>
                    <a:pt x="165" y="38"/>
                    <a:pt x="163" y="34"/>
                    <a:pt x="159" y="3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îṩ1ïḋe"/>
            <p:cNvSpPr/>
            <p:nvPr/>
          </p:nvSpPr>
          <p:spPr bwMode="auto">
            <a:xfrm>
              <a:off x="11859256" y="1818695"/>
              <a:ext cx="34429" cy="70885"/>
            </a:xfrm>
            <a:custGeom>
              <a:avLst/>
              <a:gdLst>
                <a:gd name="T0" fmla="*/ 7 w 23"/>
                <a:gd name="T1" fmla="*/ 7 h 47"/>
                <a:gd name="T2" fmla="*/ 1 w 23"/>
                <a:gd name="T3" fmla="*/ 37 h 47"/>
                <a:gd name="T4" fmla="*/ 6 w 23"/>
                <a:gd name="T5" fmla="*/ 46 h 47"/>
                <a:gd name="T6" fmla="*/ 15 w 23"/>
                <a:gd name="T7" fmla="*/ 40 h 47"/>
                <a:gd name="T8" fmla="*/ 22 w 23"/>
                <a:gd name="T9" fmla="*/ 10 h 47"/>
                <a:gd name="T10" fmla="*/ 16 w 23"/>
                <a:gd name="T11" fmla="*/ 1 h 47"/>
                <a:gd name="T12" fmla="*/ 7 w 23"/>
                <a:gd name="T13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7">
                  <a:moveTo>
                    <a:pt x="7" y="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41"/>
                    <a:pt x="2" y="45"/>
                    <a:pt x="6" y="46"/>
                  </a:cubicBezTo>
                  <a:cubicBezTo>
                    <a:pt x="11" y="47"/>
                    <a:pt x="15" y="44"/>
                    <a:pt x="15" y="4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6"/>
                    <a:pt x="20" y="2"/>
                    <a:pt x="16" y="1"/>
                  </a:cubicBezTo>
                  <a:cubicBezTo>
                    <a:pt x="12" y="0"/>
                    <a:pt x="8" y="3"/>
                    <a:pt x="7" y="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š1îḓe"/>
            <p:cNvSpPr/>
            <p:nvPr/>
          </p:nvSpPr>
          <p:spPr bwMode="auto">
            <a:xfrm>
              <a:off x="11411670" y="1802493"/>
              <a:ext cx="249108" cy="72910"/>
            </a:xfrm>
            <a:custGeom>
              <a:avLst/>
              <a:gdLst>
                <a:gd name="T0" fmla="*/ 155 w 165"/>
                <a:gd name="T1" fmla="*/ 48 h 48"/>
                <a:gd name="T2" fmla="*/ 7 w 165"/>
                <a:gd name="T3" fmla="*/ 15 h 48"/>
                <a:gd name="T4" fmla="*/ 1 w 165"/>
                <a:gd name="T5" fmla="*/ 6 h 48"/>
                <a:gd name="T6" fmla="*/ 10 w 165"/>
                <a:gd name="T7" fmla="*/ 1 h 48"/>
                <a:gd name="T8" fmla="*/ 159 w 165"/>
                <a:gd name="T9" fmla="*/ 33 h 48"/>
                <a:gd name="T10" fmla="*/ 164 w 165"/>
                <a:gd name="T11" fmla="*/ 42 h 48"/>
                <a:gd name="T12" fmla="*/ 155 w 165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48">
                  <a:moveTo>
                    <a:pt x="155" y="48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0"/>
                    <a:pt x="1" y="6"/>
                  </a:cubicBezTo>
                  <a:cubicBezTo>
                    <a:pt x="2" y="2"/>
                    <a:pt x="6" y="0"/>
                    <a:pt x="10" y="1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3" y="34"/>
                    <a:pt x="165" y="38"/>
                    <a:pt x="164" y="42"/>
                  </a:cubicBezTo>
                  <a:cubicBezTo>
                    <a:pt x="163" y="46"/>
                    <a:pt x="159" y="48"/>
                    <a:pt x="155" y="48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îṥlîḑé"/>
            <p:cNvSpPr/>
            <p:nvPr/>
          </p:nvSpPr>
          <p:spPr bwMode="auto">
            <a:xfrm>
              <a:off x="11411670" y="1757937"/>
              <a:ext cx="34429" cy="68859"/>
            </a:xfrm>
            <a:custGeom>
              <a:avLst/>
              <a:gdLst>
                <a:gd name="T0" fmla="*/ 22 w 23"/>
                <a:gd name="T1" fmla="*/ 10 h 46"/>
                <a:gd name="T2" fmla="*/ 15 w 23"/>
                <a:gd name="T3" fmla="*/ 40 h 46"/>
                <a:gd name="T4" fmla="*/ 7 w 23"/>
                <a:gd name="T5" fmla="*/ 45 h 46"/>
                <a:gd name="T6" fmla="*/ 1 w 23"/>
                <a:gd name="T7" fmla="*/ 36 h 46"/>
                <a:gd name="T8" fmla="*/ 7 w 23"/>
                <a:gd name="T9" fmla="*/ 6 h 46"/>
                <a:gd name="T10" fmla="*/ 16 w 23"/>
                <a:gd name="T11" fmla="*/ 1 h 46"/>
                <a:gd name="T12" fmla="*/ 22 w 23"/>
                <a:gd name="T13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22" y="10"/>
                  </a:moveTo>
                  <a:cubicBezTo>
                    <a:pt x="15" y="40"/>
                    <a:pt x="15" y="40"/>
                    <a:pt x="15" y="40"/>
                  </a:cubicBezTo>
                  <a:cubicBezTo>
                    <a:pt x="15" y="44"/>
                    <a:pt x="11" y="46"/>
                    <a:pt x="7" y="45"/>
                  </a:cubicBezTo>
                  <a:cubicBezTo>
                    <a:pt x="3" y="44"/>
                    <a:pt x="0" y="40"/>
                    <a:pt x="1" y="3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2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ś1ïḋê"/>
            <p:cNvSpPr/>
            <p:nvPr/>
          </p:nvSpPr>
          <p:spPr bwMode="auto">
            <a:xfrm>
              <a:off x="11411670" y="1766038"/>
              <a:ext cx="40505" cy="38481"/>
            </a:xfrm>
            <a:custGeom>
              <a:avLst/>
              <a:gdLst>
                <a:gd name="T0" fmla="*/ 25 w 28"/>
                <a:gd name="T1" fmla="*/ 17 h 25"/>
                <a:gd name="T2" fmla="*/ 25 w 28"/>
                <a:gd name="T3" fmla="*/ 17 h 25"/>
                <a:gd name="T4" fmla="*/ 25 w 28"/>
                <a:gd name="T5" fmla="*/ 17 h 25"/>
                <a:gd name="T6" fmla="*/ 28 w 28"/>
                <a:gd name="T7" fmla="*/ 6 h 25"/>
                <a:gd name="T8" fmla="*/ 26 w 28"/>
                <a:gd name="T9" fmla="*/ 5 h 25"/>
                <a:gd name="T10" fmla="*/ 5 w 28"/>
                <a:gd name="T11" fmla="*/ 0 h 25"/>
                <a:gd name="T12" fmla="*/ 3 w 28"/>
                <a:gd name="T13" fmla="*/ 1 h 25"/>
                <a:gd name="T14" fmla="*/ 1 w 28"/>
                <a:gd name="T15" fmla="*/ 11 h 25"/>
                <a:gd name="T16" fmla="*/ 1 w 28"/>
                <a:gd name="T17" fmla="*/ 11 h 25"/>
                <a:gd name="T18" fmla="*/ 1 w 28"/>
                <a:gd name="T19" fmla="*/ 12 h 25"/>
                <a:gd name="T20" fmla="*/ 1 w 28"/>
                <a:gd name="T21" fmla="*/ 12 h 25"/>
                <a:gd name="T22" fmla="*/ 1 w 28"/>
                <a:gd name="T23" fmla="*/ 12 h 25"/>
                <a:gd name="T24" fmla="*/ 9 w 28"/>
                <a:gd name="T25" fmla="*/ 23 h 25"/>
                <a:gd name="T26" fmla="*/ 13 w 28"/>
                <a:gd name="T27" fmla="*/ 24 h 25"/>
                <a:gd name="T28" fmla="*/ 25 w 28"/>
                <a:gd name="T29" fmla="*/ 17 h 25"/>
                <a:gd name="T30" fmla="*/ 25 w 28"/>
                <a:gd name="T3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5"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5"/>
                    <a:pt x="26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3" y="22"/>
                    <a:pt x="9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8" y="25"/>
                    <a:pt x="23" y="22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îślîḍe"/>
            <p:cNvSpPr/>
            <p:nvPr/>
          </p:nvSpPr>
          <p:spPr bwMode="auto">
            <a:xfrm>
              <a:off x="11401544" y="1678952"/>
              <a:ext cx="87086" cy="97213"/>
            </a:xfrm>
            <a:custGeom>
              <a:avLst/>
              <a:gdLst>
                <a:gd name="T0" fmla="*/ 54 w 58"/>
                <a:gd name="T1" fmla="*/ 36 h 65"/>
                <a:gd name="T2" fmla="*/ 34 w 58"/>
                <a:gd name="T3" fmla="*/ 3 h 65"/>
                <a:gd name="T4" fmla="*/ 1 w 58"/>
                <a:gd name="T5" fmla="*/ 25 h 65"/>
                <a:gd name="T6" fmla="*/ 3 w 58"/>
                <a:gd name="T7" fmla="*/ 41 h 65"/>
                <a:gd name="T8" fmla="*/ 2 w 58"/>
                <a:gd name="T9" fmla="*/ 41 h 65"/>
                <a:gd name="T10" fmla="*/ 8 w 58"/>
                <a:gd name="T11" fmla="*/ 60 h 65"/>
                <a:gd name="T12" fmla="*/ 34 w 58"/>
                <a:gd name="T13" fmla="*/ 65 h 65"/>
                <a:gd name="T14" fmla="*/ 47 w 58"/>
                <a:gd name="T15" fmla="*/ 51 h 65"/>
                <a:gd name="T16" fmla="*/ 47 w 58"/>
                <a:gd name="T17" fmla="*/ 51 h 65"/>
                <a:gd name="T18" fmla="*/ 54 w 58"/>
                <a:gd name="T1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65">
                  <a:moveTo>
                    <a:pt x="54" y="36"/>
                  </a:moveTo>
                  <a:cubicBezTo>
                    <a:pt x="58" y="21"/>
                    <a:pt x="49" y="6"/>
                    <a:pt x="34" y="3"/>
                  </a:cubicBezTo>
                  <a:cubicBezTo>
                    <a:pt x="19" y="0"/>
                    <a:pt x="5" y="10"/>
                    <a:pt x="1" y="25"/>
                  </a:cubicBezTo>
                  <a:cubicBezTo>
                    <a:pt x="0" y="31"/>
                    <a:pt x="1" y="36"/>
                    <a:pt x="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50" y="47"/>
                    <a:pt x="53" y="42"/>
                    <a:pt x="5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ṣḷîďe"/>
            <p:cNvSpPr/>
            <p:nvPr/>
          </p:nvSpPr>
          <p:spPr bwMode="auto">
            <a:xfrm>
              <a:off x="11421797" y="1721482"/>
              <a:ext cx="36455" cy="54683"/>
            </a:xfrm>
            <a:custGeom>
              <a:avLst/>
              <a:gdLst>
                <a:gd name="T0" fmla="*/ 0 w 18"/>
                <a:gd name="T1" fmla="*/ 24 h 27"/>
                <a:gd name="T2" fmla="*/ 4 w 18"/>
                <a:gd name="T3" fmla="*/ 2 h 27"/>
                <a:gd name="T4" fmla="*/ 5 w 18"/>
                <a:gd name="T5" fmla="*/ 5 h 27"/>
                <a:gd name="T6" fmla="*/ 6 w 18"/>
                <a:gd name="T7" fmla="*/ 6 h 27"/>
                <a:gd name="T8" fmla="*/ 6 w 18"/>
                <a:gd name="T9" fmla="*/ 5 h 27"/>
                <a:gd name="T10" fmla="*/ 9 w 18"/>
                <a:gd name="T11" fmla="*/ 3 h 27"/>
                <a:gd name="T12" fmla="*/ 9 w 18"/>
                <a:gd name="T13" fmla="*/ 6 h 27"/>
                <a:gd name="T14" fmla="*/ 10 w 18"/>
                <a:gd name="T15" fmla="*/ 6 h 27"/>
                <a:gd name="T16" fmla="*/ 11 w 18"/>
                <a:gd name="T17" fmla="*/ 6 h 27"/>
                <a:gd name="T18" fmla="*/ 13 w 18"/>
                <a:gd name="T19" fmla="*/ 3 h 27"/>
                <a:gd name="T20" fmla="*/ 14 w 18"/>
                <a:gd name="T21" fmla="*/ 7 h 27"/>
                <a:gd name="T22" fmla="*/ 15 w 18"/>
                <a:gd name="T23" fmla="*/ 7 h 27"/>
                <a:gd name="T24" fmla="*/ 15 w 18"/>
                <a:gd name="T25" fmla="*/ 7 h 27"/>
                <a:gd name="T26" fmla="*/ 17 w 18"/>
                <a:gd name="T27" fmla="*/ 5 h 27"/>
                <a:gd name="T28" fmla="*/ 10 w 18"/>
                <a:gd name="T29" fmla="*/ 27 h 27"/>
                <a:gd name="T30" fmla="*/ 12 w 18"/>
                <a:gd name="T31" fmla="*/ 27 h 27"/>
                <a:gd name="T32" fmla="*/ 18 w 18"/>
                <a:gd name="T33" fmla="*/ 3 h 27"/>
                <a:gd name="T34" fmla="*/ 18 w 18"/>
                <a:gd name="T35" fmla="*/ 3 h 27"/>
                <a:gd name="T36" fmla="*/ 18 w 18"/>
                <a:gd name="T37" fmla="*/ 3 h 27"/>
                <a:gd name="T38" fmla="*/ 15 w 18"/>
                <a:gd name="T39" fmla="*/ 6 h 27"/>
                <a:gd name="T40" fmla="*/ 14 w 18"/>
                <a:gd name="T41" fmla="*/ 2 h 27"/>
                <a:gd name="T42" fmla="*/ 14 w 18"/>
                <a:gd name="T43" fmla="*/ 2 h 27"/>
                <a:gd name="T44" fmla="*/ 13 w 18"/>
                <a:gd name="T45" fmla="*/ 2 h 27"/>
                <a:gd name="T46" fmla="*/ 10 w 18"/>
                <a:gd name="T47" fmla="*/ 5 h 27"/>
                <a:gd name="T48" fmla="*/ 9 w 18"/>
                <a:gd name="T49" fmla="*/ 1 h 27"/>
                <a:gd name="T50" fmla="*/ 9 w 18"/>
                <a:gd name="T51" fmla="*/ 0 h 27"/>
                <a:gd name="T52" fmla="*/ 9 w 18"/>
                <a:gd name="T53" fmla="*/ 1 h 27"/>
                <a:gd name="T54" fmla="*/ 6 w 18"/>
                <a:gd name="T55" fmla="*/ 4 h 27"/>
                <a:gd name="T56" fmla="*/ 4 w 18"/>
                <a:gd name="T57" fmla="*/ 0 h 27"/>
                <a:gd name="T58" fmla="*/ 3 w 18"/>
                <a:gd name="T59" fmla="*/ 0 h 27"/>
                <a:gd name="T60" fmla="*/ 3 w 18"/>
                <a:gd name="T61" fmla="*/ 0 h 27"/>
                <a:gd name="T62" fmla="*/ 0 w 18"/>
                <a:gd name="T63" fmla="*/ 24 h 27"/>
                <a:gd name="T64" fmla="*/ 0 w 18"/>
                <a:gd name="T6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27">
                  <a:moveTo>
                    <a:pt x="0" y="24"/>
                  </a:moveTo>
                  <a:lnTo>
                    <a:pt x="4" y="2"/>
                  </a:lnTo>
                  <a:lnTo>
                    <a:pt x="5" y="5"/>
                  </a:lnTo>
                  <a:lnTo>
                    <a:pt x="6" y="6"/>
                  </a:lnTo>
                  <a:lnTo>
                    <a:pt x="6" y="5"/>
                  </a:lnTo>
                  <a:lnTo>
                    <a:pt x="9" y="3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5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0" y="5"/>
                  </a:lnTo>
                  <a:lnTo>
                    <a:pt x="9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6" y="4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ŝḻîḓê"/>
            <p:cNvSpPr/>
            <p:nvPr/>
          </p:nvSpPr>
          <p:spPr bwMode="auto">
            <a:xfrm>
              <a:off x="11508883" y="1701229"/>
              <a:ext cx="166072" cy="56708"/>
            </a:xfrm>
            <a:custGeom>
              <a:avLst/>
              <a:gdLst>
                <a:gd name="T0" fmla="*/ 102 w 110"/>
                <a:gd name="T1" fmla="*/ 36 h 37"/>
                <a:gd name="T2" fmla="*/ 5 w 110"/>
                <a:gd name="T3" fmla="*/ 15 h 37"/>
                <a:gd name="T4" fmla="*/ 1 w 110"/>
                <a:gd name="T5" fmla="*/ 8 h 37"/>
                <a:gd name="T6" fmla="*/ 1 w 110"/>
                <a:gd name="T7" fmla="*/ 5 h 37"/>
                <a:gd name="T8" fmla="*/ 8 w 110"/>
                <a:gd name="T9" fmla="*/ 1 h 37"/>
                <a:gd name="T10" fmla="*/ 105 w 110"/>
                <a:gd name="T11" fmla="*/ 21 h 37"/>
                <a:gd name="T12" fmla="*/ 110 w 110"/>
                <a:gd name="T13" fmla="*/ 29 h 37"/>
                <a:gd name="T14" fmla="*/ 109 w 110"/>
                <a:gd name="T15" fmla="*/ 31 h 37"/>
                <a:gd name="T16" fmla="*/ 102 w 110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37">
                  <a:moveTo>
                    <a:pt x="102" y="36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1"/>
                    <a:pt x="1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8" y="22"/>
                    <a:pt x="110" y="25"/>
                    <a:pt x="110" y="29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8" y="35"/>
                    <a:pt x="105" y="37"/>
                    <a:pt x="102" y="36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ṣlïdê"/>
            <p:cNvSpPr/>
            <p:nvPr/>
          </p:nvSpPr>
          <p:spPr bwMode="auto">
            <a:xfrm>
              <a:off x="11508883" y="1656673"/>
              <a:ext cx="34429" cy="68859"/>
            </a:xfrm>
            <a:custGeom>
              <a:avLst/>
              <a:gdLst>
                <a:gd name="T0" fmla="*/ 22 w 23"/>
                <a:gd name="T1" fmla="*/ 10 h 46"/>
                <a:gd name="T2" fmla="*/ 15 w 23"/>
                <a:gd name="T3" fmla="*/ 40 h 46"/>
                <a:gd name="T4" fmla="*/ 7 w 23"/>
                <a:gd name="T5" fmla="*/ 46 h 46"/>
                <a:gd name="T6" fmla="*/ 1 w 23"/>
                <a:gd name="T7" fmla="*/ 37 h 46"/>
                <a:gd name="T8" fmla="*/ 7 w 23"/>
                <a:gd name="T9" fmla="*/ 7 h 46"/>
                <a:gd name="T10" fmla="*/ 16 w 23"/>
                <a:gd name="T11" fmla="*/ 1 h 46"/>
                <a:gd name="T12" fmla="*/ 22 w 23"/>
                <a:gd name="T13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22" y="10"/>
                  </a:moveTo>
                  <a:cubicBezTo>
                    <a:pt x="15" y="40"/>
                    <a:pt x="15" y="40"/>
                    <a:pt x="15" y="40"/>
                  </a:cubicBezTo>
                  <a:cubicBezTo>
                    <a:pt x="15" y="44"/>
                    <a:pt x="11" y="46"/>
                    <a:pt x="7" y="46"/>
                  </a:cubicBezTo>
                  <a:cubicBezTo>
                    <a:pt x="3" y="45"/>
                    <a:pt x="0" y="41"/>
                    <a:pt x="1" y="3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ṣ1idé"/>
            <p:cNvSpPr/>
            <p:nvPr/>
          </p:nvSpPr>
          <p:spPr bwMode="auto">
            <a:xfrm>
              <a:off x="11506858" y="1654648"/>
              <a:ext cx="46581" cy="42531"/>
            </a:xfrm>
            <a:custGeom>
              <a:avLst/>
              <a:gdLst>
                <a:gd name="T0" fmla="*/ 27 w 30"/>
                <a:gd name="T1" fmla="*/ 20 h 28"/>
                <a:gd name="T2" fmla="*/ 28 w 30"/>
                <a:gd name="T3" fmla="*/ 19 h 28"/>
                <a:gd name="T4" fmla="*/ 28 w 30"/>
                <a:gd name="T5" fmla="*/ 19 h 28"/>
                <a:gd name="T6" fmla="*/ 30 w 30"/>
                <a:gd name="T7" fmla="*/ 7 h 28"/>
                <a:gd name="T8" fmla="*/ 28 w 30"/>
                <a:gd name="T9" fmla="*/ 6 h 28"/>
                <a:gd name="T10" fmla="*/ 5 w 30"/>
                <a:gd name="T11" fmla="*/ 1 h 28"/>
                <a:gd name="T12" fmla="*/ 3 w 30"/>
                <a:gd name="T13" fmla="*/ 1 h 28"/>
                <a:gd name="T14" fmla="*/ 1 w 30"/>
                <a:gd name="T15" fmla="*/ 13 h 28"/>
                <a:gd name="T16" fmla="*/ 1 w 30"/>
                <a:gd name="T17" fmla="*/ 13 h 28"/>
                <a:gd name="T18" fmla="*/ 1 w 30"/>
                <a:gd name="T19" fmla="*/ 14 h 28"/>
                <a:gd name="T20" fmla="*/ 1 w 30"/>
                <a:gd name="T21" fmla="*/ 14 h 28"/>
                <a:gd name="T22" fmla="*/ 1 w 30"/>
                <a:gd name="T23" fmla="*/ 14 h 28"/>
                <a:gd name="T24" fmla="*/ 9 w 30"/>
                <a:gd name="T25" fmla="*/ 26 h 28"/>
                <a:gd name="T26" fmla="*/ 14 w 30"/>
                <a:gd name="T27" fmla="*/ 27 h 28"/>
                <a:gd name="T28" fmla="*/ 27 w 30"/>
                <a:gd name="T29" fmla="*/ 20 h 28"/>
                <a:gd name="T30" fmla="*/ 27 w 30"/>
                <a:gd name="T3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27" y="20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29" y="6"/>
                    <a:pt x="28" y="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0"/>
                    <a:pt x="4" y="25"/>
                    <a:pt x="9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20" y="28"/>
                    <a:pt x="26" y="25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ṣliḋe"/>
            <p:cNvSpPr/>
            <p:nvPr/>
          </p:nvSpPr>
          <p:spPr bwMode="auto">
            <a:xfrm>
              <a:off x="11498757" y="1559460"/>
              <a:ext cx="95187" cy="109365"/>
            </a:xfrm>
            <a:custGeom>
              <a:avLst/>
              <a:gdLst>
                <a:gd name="T0" fmla="*/ 59 w 63"/>
                <a:gd name="T1" fmla="*/ 40 h 72"/>
                <a:gd name="T2" fmla="*/ 37 w 63"/>
                <a:gd name="T3" fmla="*/ 4 h 72"/>
                <a:gd name="T4" fmla="*/ 1 w 63"/>
                <a:gd name="T5" fmla="*/ 28 h 72"/>
                <a:gd name="T6" fmla="*/ 2 w 63"/>
                <a:gd name="T7" fmla="*/ 45 h 72"/>
                <a:gd name="T8" fmla="*/ 2 w 63"/>
                <a:gd name="T9" fmla="*/ 45 h 72"/>
                <a:gd name="T10" fmla="*/ 8 w 63"/>
                <a:gd name="T11" fmla="*/ 66 h 72"/>
                <a:gd name="T12" fmla="*/ 36 w 63"/>
                <a:gd name="T13" fmla="*/ 72 h 72"/>
                <a:gd name="T14" fmla="*/ 51 w 63"/>
                <a:gd name="T15" fmla="*/ 56 h 72"/>
                <a:gd name="T16" fmla="*/ 50 w 63"/>
                <a:gd name="T17" fmla="*/ 56 h 72"/>
                <a:gd name="T18" fmla="*/ 59 w 63"/>
                <a:gd name="T1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59" y="40"/>
                  </a:moveTo>
                  <a:cubicBezTo>
                    <a:pt x="63" y="23"/>
                    <a:pt x="53" y="7"/>
                    <a:pt x="37" y="4"/>
                  </a:cubicBezTo>
                  <a:cubicBezTo>
                    <a:pt x="21" y="0"/>
                    <a:pt x="5" y="11"/>
                    <a:pt x="1" y="28"/>
                  </a:cubicBezTo>
                  <a:cubicBezTo>
                    <a:pt x="0" y="34"/>
                    <a:pt x="0" y="40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5" y="52"/>
                    <a:pt x="58" y="46"/>
                    <a:pt x="59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ïṣľide"/>
            <p:cNvSpPr/>
            <p:nvPr/>
          </p:nvSpPr>
          <p:spPr bwMode="auto">
            <a:xfrm>
              <a:off x="11519010" y="1606042"/>
              <a:ext cx="40505" cy="58734"/>
            </a:xfrm>
            <a:custGeom>
              <a:avLst/>
              <a:gdLst>
                <a:gd name="T0" fmla="*/ 1 w 27"/>
                <a:gd name="T1" fmla="*/ 36 h 39"/>
                <a:gd name="T2" fmla="*/ 6 w 27"/>
                <a:gd name="T3" fmla="*/ 4 h 39"/>
                <a:gd name="T4" fmla="*/ 7 w 27"/>
                <a:gd name="T5" fmla="*/ 8 h 39"/>
                <a:gd name="T6" fmla="*/ 8 w 27"/>
                <a:gd name="T7" fmla="*/ 8 h 39"/>
                <a:gd name="T8" fmla="*/ 9 w 27"/>
                <a:gd name="T9" fmla="*/ 8 h 39"/>
                <a:gd name="T10" fmla="*/ 13 w 27"/>
                <a:gd name="T11" fmla="*/ 4 h 39"/>
                <a:gd name="T12" fmla="*/ 14 w 27"/>
                <a:gd name="T13" fmla="*/ 9 h 39"/>
                <a:gd name="T14" fmla="*/ 15 w 27"/>
                <a:gd name="T15" fmla="*/ 10 h 39"/>
                <a:gd name="T16" fmla="*/ 16 w 27"/>
                <a:gd name="T17" fmla="*/ 10 h 39"/>
                <a:gd name="T18" fmla="*/ 20 w 27"/>
                <a:gd name="T19" fmla="*/ 5 h 39"/>
                <a:gd name="T20" fmla="*/ 21 w 27"/>
                <a:gd name="T21" fmla="*/ 10 h 39"/>
                <a:gd name="T22" fmla="*/ 21 w 27"/>
                <a:gd name="T23" fmla="*/ 11 h 39"/>
                <a:gd name="T24" fmla="*/ 22 w 27"/>
                <a:gd name="T25" fmla="*/ 11 h 39"/>
                <a:gd name="T26" fmla="*/ 25 w 27"/>
                <a:gd name="T27" fmla="*/ 8 h 39"/>
                <a:gd name="T28" fmla="*/ 15 w 27"/>
                <a:gd name="T29" fmla="*/ 39 h 39"/>
                <a:gd name="T30" fmla="*/ 17 w 27"/>
                <a:gd name="T31" fmla="*/ 39 h 39"/>
                <a:gd name="T32" fmla="*/ 27 w 27"/>
                <a:gd name="T33" fmla="*/ 5 h 39"/>
                <a:gd name="T34" fmla="*/ 27 w 27"/>
                <a:gd name="T35" fmla="*/ 4 h 39"/>
                <a:gd name="T36" fmla="*/ 26 w 27"/>
                <a:gd name="T37" fmla="*/ 5 h 39"/>
                <a:gd name="T38" fmla="*/ 22 w 27"/>
                <a:gd name="T39" fmla="*/ 9 h 39"/>
                <a:gd name="T40" fmla="*/ 21 w 27"/>
                <a:gd name="T41" fmla="*/ 4 h 39"/>
                <a:gd name="T42" fmla="*/ 20 w 27"/>
                <a:gd name="T43" fmla="*/ 3 h 39"/>
                <a:gd name="T44" fmla="*/ 19 w 27"/>
                <a:gd name="T45" fmla="*/ 3 h 39"/>
                <a:gd name="T46" fmla="*/ 15 w 27"/>
                <a:gd name="T47" fmla="*/ 8 h 39"/>
                <a:gd name="T48" fmla="*/ 14 w 27"/>
                <a:gd name="T49" fmla="*/ 2 h 39"/>
                <a:gd name="T50" fmla="*/ 13 w 27"/>
                <a:gd name="T51" fmla="*/ 1 h 39"/>
                <a:gd name="T52" fmla="*/ 12 w 27"/>
                <a:gd name="T53" fmla="*/ 2 h 39"/>
                <a:gd name="T54" fmla="*/ 8 w 27"/>
                <a:gd name="T55" fmla="*/ 6 h 39"/>
                <a:gd name="T56" fmla="*/ 6 w 27"/>
                <a:gd name="T57" fmla="*/ 0 h 39"/>
                <a:gd name="T58" fmla="*/ 5 w 27"/>
                <a:gd name="T59" fmla="*/ 0 h 39"/>
                <a:gd name="T60" fmla="*/ 4 w 27"/>
                <a:gd name="T61" fmla="*/ 0 h 39"/>
                <a:gd name="T62" fmla="*/ 0 w 27"/>
                <a:gd name="T63" fmla="*/ 36 h 39"/>
                <a:gd name="T64" fmla="*/ 1 w 27"/>
                <a:gd name="T65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39">
                  <a:moveTo>
                    <a:pt x="1" y="36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şļíďê"/>
            <p:cNvSpPr/>
            <p:nvPr/>
          </p:nvSpPr>
          <p:spPr bwMode="auto">
            <a:xfrm>
              <a:off x="11618247" y="1624269"/>
              <a:ext cx="76960" cy="38481"/>
            </a:xfrm>
            <a:custGeom>
              <a:avLst/>
              <a:gdLst>
                <a:gd name="T0" fmla="*/ 45 w 51"/>
                <a:gd name="T1" fmla="*/ 24 h 25"/>
                <a:gd name="T2" fmla="*/ 3 w 51"/>
                <a:gd name="T3" fmla="*/ 15 h 25"/>
                <a:gd name="T4" fmla="*/ 0 w 51"/>
                <a:gd name="T5" fmla="*/ 10 h 25"/>
                <a:gd name="T6" fmla="*/ 2 w 51"/>
                <a:gd name="T7" fmla="*/ 4 h 25"/>
                <a:gd name="T8" fmla="*/ 6 w 51"/>
                <a:gd name="T9" fmla="*/ 0 h 25"/>
                <a:gd name="T10" fmla="*/ 48 w 51"/>
                <a:gd name="T11" fmla="*/ 9 h 25"/>
                <a:gd name="T12" fmla="*/ 51 w 51"/>
                <a:gd name="T13" fmla="*/ 14 h 25"/>
                <a:gd name="T14" fmla="*/ 49 w 51"/>
                <a:gd name="T15" fmla="*/ 21 h 25"/>
                <a:gd name="T16" fmla="*/ 45 w 51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5">
                  <a:moveTo>
                    <a:pt x="45" y="24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10"/>
                    <a:pt x="51" y="12"/>
                    <a:pt x="51" y="1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3"/>
                    <a:pt x="47" y="25"/>
                    <a:pt x="45" y="24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ṣľíḑé"/>
            <p:cNvSpPr/>
            <p:nvPr/>
          </p:nvSpPr>
          <p:spPr bwMode="auto">
            <a:xfrm>
              <a:off x="11618247" y="1579713"/>
              <a:ext cx="34429" cy="70885"/>
            </a:xfrm>
            <a:custGeom>
              <a:avLst/>
              <a:gdLst>
                <a:gd name="T0" fmla="*/ 22 w 23"/>
                <a:gd name="T1" fmla="*/ 10 h 47"/>
                <a:gd name="T2" fmla="*/ 16 w 23"/>
                <a:gd name="T3" fmla="*/ 40 h 47"/>
                <a:gd name="T4" fmla="*/ 7 w 23"/>
                <a:gd name="T5" fmla="*/ 46 h 47"/>
                <a:gd name="T6" fmla="*/ 1 w 23"/>
                <a:gd name="T7" fmla="*/ 37 h 47"/>
                <a:gd name="T8" fmla="*/ 7 w 23"/>
                <a:gd name="T9" fmla="*/ 7 h 47"/>
                <a:gd name="T10" fmla="*/ 16 w 23"/>
                <a:gd name="T11" fmla="*/ 1 h 47"/>
                <a:gd name="T12" fmla="*/ 22 w 23"/>
                <a:gd name="T13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7">
                  <a:moveTo>
                    <a:pt x="22" y="1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5" y="44"/>
                    <a:pt x="11" y="47"/>
                    <a:pt x="7" y="46"/>
                  </a:cubicBezTo>
                  <a:cubicBezTo>
                    <a:pt x="3" y="45"/>
                    <a:pt x="0" y="41"/>
                    <a:pt x="1" y="3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3"/>
                    <a:pt x="12" y="0"/>
                    <a:pt x="16" y="1"/>
                  </a:cubicBezTo>
                  <a:cubicBezTo>
                    <a:pt x="20" y="2"/>
                    <a:pt x="23" y="6"/>
                    <a:pt x="22" y="10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ṣ1ídê"/>
            <p:cNvSpPr/>
            <p:nvPr/>
          </p:nvSpPr>
          <p:spPr bwMode="auto">
            <a:xfrm>
              <a:off x="11618247" y="1579713"/>
              <a:ext cx="44556" cy="42531"/>
            </a:xfrm>
            <a:custGeom>
              <a:avLst/>
              <a:gdLst>
                <a:gd name="T0" fmla="*/ 27 w 30"/>
                <a:gd name="T1" fmla="*/ 19 h 28"/>
                <a:gd name="T2" fmla="*/ 28 w 30"/>
                <a:gd name="T3" fmla="*/ 18 h 28"/>
                <a:gd name="T4" fmla="*/ 28 w 30"/>
                <a:gd name="T5" fmla="*/ 18 h 28"/>
                <a:gd name="T6" fmla="*/ 30 w 30"/>
                <a:gd name="T7" fmla="*/ 6 h 28"/>
                <a:gd name="T8" fmla="*/ 28 w 30"/>
                <a:gd name="T9" fmla="*/ 5 h 28"/>
                <a:gd name="T10" fmla="*/ 5 w 30"/>
                <a:gd name="T11" fmla="*/ 0 h 28"/>
                <a:gd name="T12" fmla="*/ 3 w 30"/>
                <a:gd name="T13" fmla="*/ 1 h 28"/>
                <a:gd name="T14" fmla="*/ 1 w 30"/>
                <a:gd name="T15" fmla="*/ 12 h 28"/>
                <a:gd name="T16" fmla="*/ 1 w 30"/>
                <a:gd name="T17" fmla="*/ 12 h 28"/>
                <a:gd name="T18" fmla="*/ 1 w 30"/>
                <a:gd name="T19" fmla="*/ 13 h 28"/>
                <a:gd name="T20" fmla="*/ 1 w 30"/>
                <a:gd name="T21" fmla="*/ 13 h 28"/>
                <a:gd name="T22" fmla="*/ 1 w 30"/>
                <a:gd name="T23" fmla="*/ 13 h 28"/>
                <a:gd name="T24" fmla="*/ 9 w 30"/>
                <a:gd name="T25" fmla="*/ 25 h 28"/>
                <a:gd name="T26" fmla="*/ 14 w 30"/>
                <a:gd name="T27" fmla="*/ 26 h 28"/>
                <a:gd name="T28" fmla="*/ 27 w 30"/>
                <a:gd name="T29" fmla="*/ 19 h 28"/>
                <a:gd name="T30" fmla="*/ 27 w 30"/>
                <a:gd name="T3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27" y="19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29" y="5"/>
                    <a:pt x="28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9"/>
                    <a:pt x="4" y="24"/>
                    <a:pt x="9" y="2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28"/>
                    <a:pt x="26" y="24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ïṩļiḍe"/>
            <p:cNvSpPr/>
            <p:nvPr/>
          </p:nvSpPr>
          <p:spPr bwMode="auto">
            <a:xfrm>
              <a:off x="11608122" y="1482500"/>
              <a:ext cx="95187" cy="109365"/>
            </a:xfrm>
            <a:custGeom>
              <a:avLst/>
              <a:gdLst>
                <a:gd name="T0" fmla="*/ 59 w 63"/>
                <a:gd name="T1" fmla="*/ 40 h 72"/>
                <a:gd name="T2" fmla="*/ 37 w 63"/>
                <a:gd name="T3" fmla="*/ 4 h 72"/>
                <a:gd name="T4" fmla="*/ 1 w 63"/>
                <a:gd name="T5" fmla="*/ 28 h 72"/>
                <a:gd name="T6" fmla="*/ 2 w 63"/>
                <a:gd name="T7" fmla="*/ 46 h 72"/>
                <a:gd name="T8" fmla="*/ 2 w 63"/>
                <a:gd name="T9" fmla="*/ 46 h 72"/>
                <a:gd name="T10" fmla="*/ 8 w 63"/>
                <a:gd name="T11" fmla="*/ 66 h 72"/>
                <a:gd name="T12" fmla="*/ 36 w 63"/>
                <a:gd name="T13" fmla="*/ 72 h 72"/>
                <a:gd name="T14" fmla="*/ 51 w 63"/>
                <a:gd name="T15" fmla="*/ 56 h 72"/>
                <a:gd name="T16" fmla="*/ 50 w 63"/>
                <a:gd name="T17" fmla="*/ 56 h 72"/>
                <a:gd name="T18" fmla="*/ 59 w 63"/>
                <a:gd name="T1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59" y="40"/>
                  </a:moveTo>
                  <a:cubicBezTo>
                    <a:pt x="63" y="24"/>
                    <a:pt x="53" y="7"/>
                    <a:pt x="37" y="4"/>
                  </a:cubicBezTo>
                  <a:cubicBezTo>
                    <a:pt x="21" y="0"/>
                    <a:pt x="5" y="11"/>
                    <a:pt x="1" y="28"/>
                  </a:cubicBezTo>
                  <a:cubicBezTo>
                    <a:pt x="0" y="34"/>
                    <a:pt x="0" y="40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5" y="52"/>
                    <a:pt x="58" y="47"/>
                    <a:pt x="59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ṡľïḓe"/>
            <p:cNvSpPr/>
            <p:nvPr/>
          </p:nvSpPr>
          <p:spPr bwMode="auto">
            <a:xfrm>
              <a:off x="11630399" y="1529082"/>
              <a:ext cx="40505" cy="60758"/>
            </a:xfrm>
            <a:custGeom>
              <a:avLst/>
              <a:gdLst>
                <a:gd name="T0" fmla="*/ 1 w 27"/>
                <a:gd name="T1" fmla="*/ 36 h 40"/>
                <a:gd name="T2" fmla="*/ 6 w 27"/>
                <a:gd name="T3" fmla="*/ 4 h 40"/>
                <a:gd name="T4" fmla="*/ 7 w 27"/>
                <a:gd name="T5" fmla="*/ 8 h 40"/>
                <a:gd name="T6" fmla="*/ 8 w 27"/>
                <a:gd name="T7" fmla="*/ 8 h 40"/>
                <a:gd name="T8" fmla="*/ 9 w 27"/>
                <a:gd name="T9" fmla="*/ 8 h 40"/>
                <a:gd name="T10" fmla="*/ 13 w 27"/>
                <a:gd name="T11" fmla="*/ 4 h 40"/>
                <a:gd name="T12" fmla="*/ 14 w 27"/>
                <a:gd name="T13" fmla="*/ 10 h 40"/>
                <a:gd name="T14" fmla="*/ 15 w 27"/>
                <a:gd name="T15" fmla="*/ 10 h 40"/>
                <a:gd name="T16" fmla="*/ 16 w 27"/>
                <a:gd name="T17" fmla="*/ 10 h 40"/>
                <a:gd name="T18" fmla="*/ 20 w 27"/>
                <a:gd name="T19" fmla="*/ 6 h 40"/>
                <a:gd name="T20" fmla="*/ 21 w 27"/>
                <a:gd name="T21" fmla="*/ 11 h 40"/>
                <a:gd name="T22" fmla="*/ 21 w 27"/>
                <a:gd name="T23" fmla="*/ 11 h 40"/>
                <a:gd name="T24" fmla="*/ 22 w 27"/>
                <a:gd name="T25" fmla="*/ 11 h 40"/>
                <a:gd name="T26" fmla="*/ 25 w 27"/>
                <a:gd name="T27" fmla="*/ 8 h 40"/>
                <a:gd name="T28" fmla="*/ 15 w 27"/>
                <a:gd name="T29" fmla="*/ 39 h 40"/>
                <a:gd name="T30" fmla="*/ 17 w 27"/>
                <a:gd name="T31" fmla="*/ 40 h 40"/>
                <a:gd name="T32" fmla="*/ 27 w 27"/>
                <a:gd name="T33" fmla="*/ 6 h 40"/>
                <a:gd name="T34" fmla="*/ 27 w 27"/>
                <a:gd name="T35" fmla="*/ 5 h 40"/>
                <a:gd name="T36" fmla="*/ 26 w 27"/>
                <a:gd name="T37" fmla="*/ 5 h 40"/>
                <a:gd name="T38" fmla="*/ 22 w 27"/>
                <a:gd name="T39" fmla="*/ 9 h 40"/>
                <a:gd name="T40" fmla="*/ 21 w 27"/>
                <a:gd name="T41" fmla="*/ 4 h 40"/>
                <a:gd name="T42" fmla="*/ 20 w 27"/>
                <a:gd name="T43" fmla="*/ 3 h 40"/>
                <a:gd name="T44" fmla="*/ 19 w 27"/>
                <a:gd name="T45" fmla="*/ 3 h 40"/>
                <a:gd name="T46" fmla="*/ 15 w 27"/>
                <a:gd name="T47" fmla="*/ 8 h 40"/>
                <a:gd name="T48" fmla="*/ 14 w 27"/>
                <a:gd name="T49" fmla="*/ 2 h 40"/>
                <a:gd name="T50" fmla="*/ 13 w 27"/>
                <a:gd name="T51" fmla="*/ 2 h 40"/>
                <a:gd name="T52" fmla="*/ 12 w 27"/>
                <a:gd name="T53" fmla="*/ 2 h 40"/>
                <a:gd name="T54" fmla="*/ 8 w 27"/>
                <a:gd name="T55" fmla="*/ 6 h 40"/>
                <a:gd name="T56" fmla="*/ 6 w 27"/>
                <a:gd name="T57" fmla="*/ 0 h 40"/>
                <a:gd name="T58" fmla="*/ 5 w 27"/>
                <a:gd name="T59" fmla="*/ 0 h 40"/>
                <a:gd name="T60" fmla="*/ 4 w 27"/>
                <a:gd name="T61" fmla="*/ 1 h 40"/>
                <a:gd name="T62" fmla="*/ 0 w 27"/>
                <a:gd name="T63" fmla="*/ 36 h 40"/>
                <a:gd name="T64" fmla="*/ 1 w 27"/>
                <a:gd name="T65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40">
                  <a:moveTo>
                    <a:pt x="1" y="36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ṡļiḓe"/>
            <p:cNvSpPr/>
            <p:nvPr/>
          </p:nvSpPr>
          <p:spPr bwMode="auto">
            <a:xfrm>
              <a:off x="11660779" y="1689077"/>
              <a:ext cx="168097" cy="56708"/>
            </a:xfrm>
            <a:custGeom>
              <a:avLst/>
              <a:gdLst>
                <a:gd name="T0" fmla="*/ 5 w 111"/>
                <a:gd name="T1" fmla="*/ 16 h 37"/>
                <a:gd name="T2" fmla="*/ 102 w 111"/>
                <a:gd name="T3" fmla="*/ 37 h 37"/>
                <a:gd name="T4" fmla="*/ 109 w 111"/>
                <a:gd name="T5" fmla="*/ 32 h 37"/>
                <a:gd name="T6" fmla="*/ 110 w 111"/>
                <a:gd name="T7" fmla="*/ 29 h 37"/>
                <a:gd name="T8" fmla="*/ 105 w 111"/>
                <a:gd name="T9" fmla="*/ 22 h 37"/>
                <a:gd name="T10" fmla="*/ 9 w 111"/>
                <a:gd name="T11" fmla="*/ 1 h 37"/>
                <a:gd name="T12" fmla="*/ 1 w 111"/>
                <a:gd name="T13" fmla="*/ 6 h 37"/>
                <a:gd name="T14" fmla="*/ 1 w 111"/>
                <a:gd name="T15" fmla="*/ 9 h 37"/>
                <a:gd name="T16" fmla="*/ 5 w 111"/>
                <a:gd name="T17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37">
                  <a:moveTo>
                    <a:pt x="5" y="16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9" y="35"/>
                    <a:pt x="109" y="32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1" y="26"/>
                    <a:pt x="108" y="23"/>
                    <a:pt x="105" y="2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2"/>
                    <a:pt x="2" y="15"/>
                    <a:pt x="5" y="16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śļiḋè"/>
            <p:cNvSpPr/>
            <p:nvPr/>
          </p:nvSpPr>
          <p:spPr bwMode="auto">
            <a:xfrm>
              <a:off x="11802548" y="1674901"/>
              <a:ext cx="34429" cy="70885"/>
            </a:xfrm>
            <a:custGeom>
              <a:avLst/>
              <a:gdLst>
                <a:gd name="T0" fmla="*/ 7 w 23"/>
                <a:gd name="T1" fmla="*/ 7 h 46"/>
                <a:gd name="T2" fmla="*/ 1 w 23"/>
                <a:gd name="T3" fmla="*/ 37 h 46"/>
                <a:gd name="T4" fmla="*/ 7 w 23"/>
                <a:gd name="T5" fmla="*/ 45 h 46"/>
                <a:gd name="T6" fmla="*/ 16 w 23"/>
                <a:gd name="T7" fmla="*/ 40 h 46"/>
                <a:gd name="T8" fmla="*/ 22 w 23"/>
                <a:gd name="T9" fmla="*/ 10 h 46"/>
                <a:gd name="T10" fmla="*/ 16 w 23"/>
                <a:gd name="T11" fmla="*/ 1 h 46"/>
                <a:gd name="T12" fmla="*/ 7 w 23"/>
                <a:gd name="T13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6">
                  <a:moveTo>
                    <a:pt x="7" y="7"/>
                  </a:moveTo>
                  <a:cubicBezTo>
                    <a:pt x="1" y="37"/>
                    <a:pt x="1" y="37"/>
                    <a:pt x="1" y="37"/>
                  </a:cubicBezTo>
                  <a:cubicBezTo>
                    <a:pt x="0" y="41"/>
                    <a:pt x="3" y="45"/>
                    <a:pt x="7" y="45"/>
                  </a:cubicBezTo>
                  <a:cubicBezTo>
                    <a:pt x="11" y="46"/>
                    <a:pt x="15" y="44"/>
                    <a:pt x="16" y="4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6"/>
                    <a:pt x="20" y="2"/>
                    <a:pt x="16" y="1"/>
                  </a:cubicBezTo>
                  <a:cubicBezTo>
                    <a:pt x="12" y="0"/>
                    <a:pt x="8" y="2"/>
                    <a:pt x="7" y="7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S1îḑé"/>
            <p:cNvSpPr/>
            <p:nvPr/>
          </p:nvSpPr>
          <p:spPr bwMode="auto">
            <a:xfrm>
              <a:off x="11802548" y="1674901"/>
              <a:ext cx="44556" cy="42531"/>
            </a:xfrm>
            <a:custGeom>
              <a:avLst/>
              <a:gdLst>
                <a:gd name="T0" fmla="*/ 1 w 30"/>
                <a:gd name="T1" fmla="*/ 14 h 28"/>
                <a:gd name="T2" fmla="*/ 1 w 30"/>
                <a:gd name="T3" fmla="*/ 13 h 28"/>
                <a:gd name="T4" fmla="*/ 1 w 30"/>
                <a:gd name="T5" fmla="*/ 13 h 28"/>
                <a:gd name="T6" fmla="*/ 3 w 30"/>
                <a:gd name="T7" fmla="*/ 1 h 28"/>
                <a:gd name="T8" fmla="*/ 6 w 30"/>
                <a:gd name="T9" fmla="*/ 1 h 28"/>
                <a:gd name="T10" fmla="*/ 29 w 30"/>
                <a:gd name="T11" fmla="*/ 6 h 28"/>
                <a:gd name="T12" fmla="*/ 30 w 30"/>
                <a:gd name="T13" fmla="*/ 7 h 28"/>
                <a:gd name="T14" fmla="*/ 28 w 30"/>
                <a:gd name="T15" fmla="*/ 18 h 28"/>
                <a:gd name="T16" fmla="*/ 28 w 30"/>
                <a:gd name="T17" fmla="*/ 19 h 28"/>
                <a:gd name="T18" fmla="*/ 27 w 30"/>
                <a:gd name="T19" fmla="*/ 19 h 28"/>
                <a:gd name="T20" fmla="*/ 27 w 30"/>
                <a:gd name="T21" fmla="*/ 19 h 28"/>
                <a:gd name="T22" fmla="*/ 27 w 30"/>
                <a:gd name="T23" fmla="*/ 20 h 28"/>
                <a:gd name="T24" fmla="*/ 14 w 30"/>
                <a:gd name="T25" fmla="*/ 27 h 28"/>
                <a:gd name="T26" fmla="*/ 9 w 30"/>
                <a:gd name="T27" fmla="*/ 26 h 28"/>
                <a:gd name="T28" fmla="*/ 1 w 30"/>
                <a:gd name="T29" fmla="*/ 14 h 28"/>
                <a:gd name="T30" fmla="*/ 1 w 30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28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6"/>
                    <a:pt x="30" y="6"/>
                    <a:pt x="30" y="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5"/>
                    <a:pt x="20" y="28"/>
                    <a:pt x="14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4" y="25"/>
                    <a:pt x="0" y="19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ṡļídé"/>
            <p:cNvSpPr/>
            <p:nvPr/>
          </p:nvSpPr>
          <p:spPr bwMode="auto">
            <a:xfrm>
              <a:off x="11792421" y="1579713"/>
              <a:ext cx="95187" cy="107340"/>
            </a:xfrm>
            <a:custGeom>
              <a:avLst/>
              <a:gdLst>
                <a:gd name="T0" fmla="*/ 1 w 63"/>
                <a:gd name="T1" fmla="*/ 27 h 72"/>
                <a:gd name="T2" fmla="*/ 37 w 63"/>
                <a:gd name="T3" fmla="*/ 3 h 72"/>
                <a:gd name="T4" fmla="*/ 59 w 63"/>
                <a:gd name="T5" fmla="*/ 40 h 72"/>
                <a:gd name="T6" fmla="*/ 51 w 63"/>
                <a:gd name="T7" fmla="*/ 56 h 72"/>
                <a:gd name="T8" fmla="*/ 51 w 63"/>
                <a:gd name="T9" fmla="*/ 56 h 72"/>
                <a:gd name="T10" fmla="*/ 36 w 63"/>
                <a:gd name="T11" fmla="*/ 72 h 72"/>
                <a:gd name="T12" fmla="*/ 9 w 63"/>
                <a:gd name="T13" fmla="*/ 65 h 72"/>
                <a:gd name="T14" fmla="*/ 2 w 63"/>
                <a:gd name="T15" fmla="*/ 45 h 72"/>
                <a:gd name="T16" fmla="*/ 2 w 63"/>
                <a:gd name="T17" fmla="*/ 45 h 72"/>
                <a:gd name="T18" fmla="*/ 1 w 63"/>
                <a:gd name="T19" fmla="*/ 2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2">
                  <a:moveTo>
                    <a:pt x="1" y="27"/>
                  </a:moveTo>
                  <a:cubicBezTo>
                    <a:pt x="5" y="11"/>
                    <a:pt x="21" y="0"/>
                    <a:pt x="37" y="3"/>
                  </a:cubicBezTo>
                  <a:cubicBezTo>
                    <a:pt x="53" y="7"/>
                    <a:pt x="63" y="23"/>
                    <a:pt x="59" y="40"/>
                  </a:cubicBezTo>
                  <a:cubicBezTo>
                    <a:pt x="58" y="46"/>
                    <a:pt x="55" y="52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0"/>
                    <a:pt x="0" y="34"/>
                    <a:pt x="1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sļíḍé"/>
            <p:cNvSpPr/>
            <p:nvPr/>
          </p:nvSpPr>
          <p:spPr bwMode="auto">
            <a:xfrm>
              <a:off x="11812674" y="1626295"/>
              <a:ext cx="42530" cy="58734"/>
            </a:xfrm>
            <a:custGeom>
              <a:avLst/>
              <a:gdLst>
                <a:gd name="T0" fmla="*/ 16 w 27"/>
                <a:gd name="T1" fmla="*/ 39 h 39"/>
                <a:gd name="T2" fmla="*/ 25 w 27"/>
                <a:gd name="T3" fmla="*/ 8 h 39"/>
                <a:gd name="T4" fmla="*/ 22 w 27"/>
                <a:gd name="T5" fmla="*/ 11 h 39"/>
                <a:gd name="T6" fmla="*/ 21 w 27"/>
                <a:gd name="T7" fmla="*/ 11 h 39"/>
                <a:gd name="T8" fmla="*/ 20 w 27"/>
                <a:gd name="T9" fmla="*/ 10 h 39"/>
                <a:gd name="T10" fmla="*/ 19 w 27"/>
                <a:gd name="T11" fmla="*/ 5 h 39"/>
                <a:gd name="T12" fmla="*/ 15 w 27"/>
                <a:gd name="T13" fmla="*/ 9 h 39"/>
                <a:gd name="T14" fmla="*/ 14 w 27"/>
                <a:gd name="T15" fmla="*/ 10 h 39"/>
                <a:gd name="T16" fmla="*/ 13 w 27"/>
                <a:gd name="T17" fmla="*/ 9 h 39"/>
                <a:gd name="T18" fmla="*/ 12 w 27"/>
                <a:gd name="T19" fmla="*/ 4 h 39"/>
                <a:gd name="T20" fmla="*/ 9 w 27"/>
                <a:gd name="T21" fmla="*/ 8 h 39"/>
                <a:gd name="T22" fmla="*/ 8 w 27"/>
                <a:gd name="T23" fmla="*/ 8 h 39"/>
                <a:gd name="T24" fmla="*/ 7 w 27"/>
                <a:gd name="T25" fmla="*/ 7 h 39"/>
                <a:gd name="T26" fmla="*/ 6 w 27"/>
                <a:gd name="T27" fmla="*/ 4 h 39"/>
                <a:gd name="T28" fmla="*/ 2 w 27"/>
                <a:gd name="T29" fmla="*/ 36 h 39"/>
                <a:gd name="T30" fmla="*/ 0 w 27"/>
                <a:gd name="T31" fmla="*/ 36 h 39"/>
                <a:gd name="T32" fmla="*/ 5 w 27"/>
                <a:gd name="T33" fmla="*/ 0 h 39"/>
                <a:gd name="T34" fmla="*/ 5 w 27"/>
                <a:gd name="T35" fmla="*/ 0 h 39"/>
                <a:gd name="T36" fmla="*/ 6 w 27"/>
                <a:gd name="T37" fmla="*/ 0 h 39"/>
                <a:gd name="T38" fmla="*/ 8 w 27"/>
                <a:gd name="T39" fmla="*/ 5 h 39"/>
                <a:gd name="T40" fmla="*/ 11 w 27"/>
                <a:gd name="T41" fmla="*/ 1 h 39"/>
                <a:gd name="T42" fmla="*/ 12 w 27"/>
                <a:gd name="T43" fmla="*/ 1 h 39"/>
                <a:gd name="T44" fmla="*/ 13 w 27"/>
                <a:gd name="T45" fmla="*/ 2 h 39"/>
                <a:gd name="T46" fmla="*/ 15 w 27"/>
                <a:gd name="T47" fmla="*/ 7 h 39"/>
                <a:gd name="T48" fmla="*/ 18 w 27"/>
                <a:gd name="T49" fmla="*/ 3 h 39"/>
                <a:gd name="T50" fmla="*/ 19 w 27"/>
                <a:gd name="T51" fmla="*/ 3 h 39"/>
                <a:gd name="T52" fmla="*/ 20 w 27"/>
                <a:gd name="T53" fmla="*/ 3 h 39"/>
                <a:gd name="T54" fmla="*/ 22 w 27"/>
                <a:gd name="T55" fmla="*/ 9 h 39"/>
                <a:gd name="T56" fmla="*/ 26 w 27"/>
                <a:gd name="T57" fmla="*/ 4 h 39"/>
                <a:gd name="T58" fmla="*/ 27 w 27"/>
                <a:gd name="T59" fmla="*/ 4 h 39"/>
                <a:gd name="T60" fmla="*/ 27 w 27"/>
                <a:gd name="T61" fmla="*/ 5 h 39"/>
                <a:gd name="T62" fmla="*/ 17 w 27"/>
                <a:gd name="T63" fmla="*/ 39 h 39"/>
                <a:gd name="T64" fmla="*/ 16 w 27"/>
                <a:gd name="T6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39">
                  <a:moveTo>
                    <a:pt x="16" y="39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16" y="3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šḷíḓe"/>
            <p:cNvSpPr/>
            <p:nvPr/>
          </p:nvSpPr>
          <p:spPr bwMode="auto">
            <a:xfrm>
              <a:off x="11857230" y="1826796"/>
              <a:ext cx="42530" cy="38481"/>
            </a:xfrm>
            <a:custGeom>
              <a:avLst/>
              <a:gdLst>
                <a:gd name="T0" fmla="*/ 25 w 28"/>
                <a:gd name="T1" fmla="*/ 18 h 26"/>
                <a:gd name="T2" fmla="*/ 25 w 28"/>
                <a:gd name="T3" fmla="*/ 17 h 26"/>
                <a:gd name="T4" fmla="*/ 25 w 28"/>
                <a:gd name="T5" fmla="*/ 17 h 26"/>
                <a:gd name="T6" fmla="*/ 28 w 28"/>
                <a:gd name="T7" fmla="*/ 6 h 26"/>
                <a:gd name="T8" fmla="*/ 26 w 28"/>
                <a:gd name="T9" fmla="*/ 5 h 26"/>
                <a:gd name="T10" fmla="*/ 5 w 28"/>
                <a:gd name="T11" fmla="*/ 1 h 26"/>
                <a:gd name="T12" fmla="*/ 3 w 28"/>
                <a:gd name="T13" fmla="*/ 1 h 26"/>
                <a:gd name="T14" fmla="*/ 1 w 28"/>
                <a:gd name="T15" fmla="*/ 12 h 26"/>
                <a:gd name="T16" fmla="*/ 1 w 28"/>
                <a:gd name="T17" fmla="*/ 12 h 26"/>
                <a:gd name="T18" fmla="*/ 1 w 28"/>
                <a:gd name="T19" fmla="*/ 13 h 26"/>
                <a:gd name="T20" fmla="*/ 1 w 28"/>
                <a:gd name="T21" fmla="*/ 13 h 26"/>
                <a:gd name="T22" fmla="*/ 1 w 28"/>
                <a:gd name="T23" fmla="*/ 13 h 26"/>
                <a:gd name="T24" fmla="*/ 9 w 28"/>
                <a:gd name="T25" fmla="*/ 24 h 26"/>
                <a:gd name="T26" fmla="*/ 13 w 28"/>
                <a:gd name="T27" fmla="*/ 25 h 26"/>
                <a:gd name="T28" fmla="*/ 25 w 28"/>
                <a:gd name="T29" fmla="*/ 18 h 26"/>
                <a:gd name="T30" fmla="*/ 25 w 28"/>
                <a:gd name="T3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6">
                  <a:moveTo>
                    <a:pt x="25" y="18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5"/>
                    <a:pt x="26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4" y="23"/>
                    <a:pt x="9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8" y="26"/>
                    <a:pt x="24" y="23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śḻiḋê"/>
            <p:cNvSpPr/>
            <p:nvPr/>
          </p:nvSpPr>
          <p:spPr bwMode="auto">
            <a:xfrm>
              <a:off x="11849129" y="1739710"/>
              <a:ext cx="87086" cy="99239"/>
            </a:xfrm>
            <a:custGeom>
              <a:avLst/>
              <a:gdLst>
                <a:gd name="T0" fmla="*/ 55 w 58"/>
                <a:gd name="T1" fmla="*/ 37 h 66"/>
                <a:gd name="T2" fmla="*/ 34 w 58"/>
                <a:gd name="T3" fmla="*/ 4 h 66"/>
                <a:gd name="T4" fmla="*/ 2 w 58"/>
                <a:gd name="T5" fmla="*/ 26 h 66"/>
                <a:gd name="T6" fmla="*/ 3 w 58"/>
                <a:gd name="T7" fmla="*/ 42 h 66"/>
                <a:gd name="T8" fmla="*/ 3 w 58"/>
                <a:gd name="T9" fmla="*/ 42 h 66"/>
                <a:gd name="T10" fmla="*/ 8 w 58"/>
                <a:gd name="T11" fmla="*/ 60 h 66"/>
                <a:gd name="T12" fmla="*/ 34 w 58"/>
                <a:gd name="T13" fmla="*/ 66 h 66"/>
                <a:gd name="T14" fmla="*/ 47 w 58"/>
                <a:gd name="T15" fmla="*/ 51 h 66"/>
                <a:gd name="T16" fmla="*/ 47 w 58"/>
                <a:gd name="T17" fmla="*/ 51 h 66"/>
                <a:gd name="T18" fmla="*/ 55 w 58"/>
                <a:gd name="T1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66">
                  <a:moveTo>
                    <a:pt x="55" y="37"/>
                  </a:moveTo>
                  <a:cubicBezTo>
                    <a:pt x="58" y="22"/>
                    <a:pt x="49" y="7"/>
                    <a:pt x="34" y="4"/>
                  </a:cubicBezTo>
                  <a:cubicBezTo>
                    <a:pt x="19" y="0"/>
                    <a:pt x="5" y="10"/>
                    <a:pt x="2" y="26"/>
                  </a:cubicBezTo>
                  <a:cubicBezTo>
                    <a:pt x="0" y="31"/>
                    <a:pt x="1" y="37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51" y="48"/>
                    <a:pt x="53" y="43"/>
                    <a:pt x="5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ŝ1iďè"/>
            <p:cNvSpPr/>
            <p:nvPr/>
          </p:nvSpPr>
          <p:spPr bwMode="auto">
            <a:xfrm>
              <a:off x="11867357" y="1782240"/>
              <a:ext cx="40505" cy="54683"/>
            </a:xfrm>
            <a:custGeom>
              <a:avLst/>
              <a:gdLst>
                <a:gd name="T0" fmla="*/ 2 w 20"/>
                <a:gd name="T1" fmla="*/ 25 h 27"/>
                <a:gd name="T2" fmla="*/ 5 w 20"/>
                <a:gd name="T3" fmla="*/ 2 h 27"/>
                <a:gd name="T4" fmla="*/ 6 w 20"/>
                <a:gd name="T5" fmla="*/ 5 h 27"/>
                <a:gd name="T6" fmla="*/ 6 w 20"/>
                <a:gd name="T7" fmla="*/ 5 h 27"/>
                <a:gd name="T8" fmla="*/ 7 w 20"/>
                <a:gd name="T9" fmla="*/ 5 h 27"/>
                <a:gd name="T10" fmla="*/ 9 w 20"/>
                <a:gd name="T11" fmla="*/ 2 h 27"/>
                <a:gd name="T12" fmla="*/ 11 w 20"/>
                <a:gd name="T13" fmla="*/ 6 h 27"/>
                <a:gd name="T14" fmla="*/ 11 w 20"/>
                <a:gd name="T15" fmla="*/ 7 h 27"/>
                <a:gd name="T16" fmla="*/ 11 w 20"/>
                <a:gd name="T17" fmla="*/ 7 h 27"/>
                <a:gd name="T18" fmla="*/ 14 w 20"/>
                <a:gd name="T19" fmla="*/ 4 h 27"/>
                <a:gd name="T20" fmla="*/ 14 w 20"/>
                <a:gd name="T21" fmla="*/ 7 h 27"/>
                <a:gd name="T22" fmla="*/ 15 w 20"/>
                <a:gd name="T23" fmla="*/ 8 h 27"/>
                <a:gd name="T24" fmla="*/ 16 w 20"/>
                <a:gd name="T25" fmla="*/ 8 h 27"/>
                <a:gd name="T26" fmla="*/ 17 w 20"/>
                <a:gd name="T27" fmla="*/ 5 h 27"/>
                <a:gd name="T28" fmla="*/ 11 w 20"/>
                <a:gd name="T29" fmla="*/ 27 h 27"/>
                <a:gd name="T30" fmla="*/ 12 w 20"/>
                <a:gd name="T31" fmla="*/ 27 h 27"/>
                <a:gd name="T32" fmla="*/ 20 w 20"/>
                <a:gd name="T33" fmla="*/ 4 h 27"/>
                <a:gd name="T34" fmla="*/ 19 w 20"/>
                <a:gd name="T35" fmla="*/ 3 h 27"/>
                <a:gd name="T36" fmla="*/ 18 w 20"/>
                <a:gd name="T37" fmla="*/ 3 h 27"/>
                <a:gd name="T38" fmla="*/ 15 w 20"/>
                <a:gd name="T39" fmla="*/ 6 h 27"/>
                <a:gd name="T40" fmla="*/ 15 w 20"/>
                <a:gd name="T41" fmla="*/ 2 h 27"/>
                <a:gd name="T42" fmla="*/ 14 w 20"/>
                <a:gd name="T43" fmla="*/ 2 h 27"/>
                <a:gd name="T44" fmla="*/ 14 w 20"/>
                <a:gd name="T45" fmla="*/ 2 h 27"/>
                <a:gd name="T46" fmla="*/ 11 w 20"/>
                <a:gd name="T47" fmla="*/ 5 h 27"/>
                <a:gd name="T48" fmla="*/ 10 w 20"/>
                <a:gd name="T49" fmla="*/ 1 h 27"/>
                <a:gd name="T50" fmla="*/ 9 w 20"/>
                <a:gd name="T51" fmla="*/ 1 h 27"/>
                <a:gd name="T52" fmla="*/ 9 w 20"/>
                <a:gd name="T53" fmla="*/ 1 h 27"/>
                <a:gd name="T54" fmla="*/ 6 w 20"/>
                <a:gd name="T55" fmla="*/ 4 h 27"/>
                <a:gd name="T56" fmla="*/ 5 w 20"/>
                <a:gd name="T57" fmla="*/ 0 h 27"/>
                <a:gd name="T58" fmla="*/ 4 w 20"/>
                <a:gd name="T59" fmla="*/ 0 h 27"/>
                <a:gd name="T60" fmla="*/ 4 w 20"/>
                <a:gd name="T61" fmla="*/ 0 h 27"/>
                <a:gd name="T62" fmla="*/ 0 w 20"/>
                <a:gd name="T63" fmla="*/ 24 h 27"/>
                <a:gd name="T64" fmla="*/ 2 w 20"/>
                <a:gd name="T6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7">
                  <a:moveTo>
                    <a:pt x="2" y="25"/>
                  </a:moveTo>
                  <a:lnTo>
                    <a:pt x="5" y="2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7" y="5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5" y="6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6" y="4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4"/>
                  </a:lnTo>
                  <a:lnTo>
                    <a:pt x="2" y="25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i$ḷïdè"/>
            <p:cNvSpPr/>
            <p:nvPr/>
          </p:nvSpPr>
          <p:spPr bwMode="auto">
            <a:xfrm>
              <a:off x="11606096" y="1636420"/>
              <a:ext cx="105314" cy="319993"/>
            </a:xfrm>
            <a:custGeom>
              <a:avLst/>
              <a:gdLst>
                <a:gd name="T0" fmla="*/ 13 w 70"/>
                <a:gd name="T1" fmla="*/ 211 h 212"/>
                <a:gd name="T2" fmla="*/ 13 w 70"/>
                <a:gd name="T3" fmla="*/ 211 h 212"/>
                <a:gd name="T4" fmla="*/ 2 w 70"/>
                <a:gd name="T5" fmla="*/ 194 h 212"/>
                <a:gd name="T6" fmla="*/ 41 w 70"/>
                <a:gd name="T7" fmla="*/ 12 h 212"/>
                <a:gd name="T8" fmla="*/ 58 w 70"/>
                <a:gd name="T9" fmla="*/ 2 h 212"/>
                <a:gd name="T10" fmla="*/ 58 w 70"/>
                <a:gd name="T11" fmla="*/ 2 h 212"/>
                <a:gd name="T12" fmla="*/ 69 w 70"/>
                <a:gd name="T13" fmla="*/ 18 h 212"/>
                <a:gd name="T14" fmla="*/ 29 w 70"/>
                <a:gd name="T15" fmla="*/ 200 h 212"/>
                <a:gd name="T16" fmla="*/ 13 w 70"/>
                <a:gd name="T17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212">
                  <a:moveTo>
                    <a:pt x="13" y="211"/>
                  </a:moveTo>
                  <a:cubicBezTo>
                    <a:pt x="13" y="211"/>
                    <a:pt x="13" y="211"/>
                    <a:pt x="13" y="211"/>
                  </a:cubicBezTo>
                  <a:cubicBezTo>
                    <a:pt x="5" y="209"/>
                    <a:pt x="0" y="202"/>
                    <a:pt x="2" y="194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5"/>
                    <a:pt x="50" y="0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5" y="3"/>
                    <a:pt x="70" y="11"/>
                    <a:pt x="69" y="18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8" y="208"/>
                    <a:pt x="20" y="212"/>
                    <a:pt x="13" y="211"/>
                  </a:cubicBezTo>
                  <a:close/>
                </a:path>
              </a:pathLst>
            </a:custGeom>
            <a:solidFill>
              <a:srgbClr val="7F6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îşlïḓé"/>
            <p:cNvSpPr/>
            <p:nvPr/>
          </p:nvSpPr>
          <p:spPr bwMode="auto">
            <a:xfrm>
              <a:off x="11478504" y="1950338"/>
              <a:ext cx="259235" cy="222780"/>
            </a:xfrm>
            <a:custGeom>
              <a:avLst/>
              <a:gdLst>
                <a:gd name="T0" fmla="*/ 101 w 128"/>
                <a:gd name="T1" fmla="*/ 110 h 110"/>
                <a:gd name="T2" fmla="*/ 128 w 128"/>
                <a:gd name="T3" fmla="*/ 25 h 110"/>
                <a:gd name="T4" fmla="*/ 69 w 128"/>
                <a:gd name="T5" fmla="*/ 12 h 110"/>
                <a:gd name="T6" fmla="*/ 11 w 128"/>
                <a:gd name="T7" fmla="*/ 0 h 110"/>
                <a:gd name="T8" fmla="*/ 0 w 128"/>
                <a:gd name="T9" fmla="*/ 88 h 110"/>
                <a:gd name="T10" fmla="*/ 101 w 128"/>
                <a:gd name="T1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10">
                  <a:moveTo>
                    <a:pt x="101" y="110"/>
                  </a:moveTo>
                  <a:lnTo>
                    <a:pt x="128" y="25"/>
                  </a:lnTo>
                  <a:lnTo>
                    <a:pt x="69" y="12"/>
                  </a:lnTo>
                  <a:lnTo>
                    <a:pt x="11" y="0"/>
                  </a:lnTo>
                  <a:lnTo>
                    <a:pt x="0" y="88"/>
                  </a:lnTo>
                  <a:lnTo>
                    <a:pt x="10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ŝḻiḓè"/>
            <p:cNvSpPr/>
            <p:nvPr/>
          </p:nvSpPr>
          <p:spPr bwMode="auto">
            <a:xfrm>
              <a:off x="11496731" y="1950338"/>
              <a:ext cx="241007" cy="78986"/>
            </a:xfrm>
            <a:custGeom>
              <a:avLst/>
              <a:gdLst>
                <a:gd name="T0" fmla="*/ 115 w 119"/>
                <a:gd name="T1" fmla="*/ 39 h 39"/>
                <a:gd name="T2" fmla="*/ 119 w 119"/>
                <a:gd name="T3" fmla="*/ 25 h 39"/>
                <a:gd name="T4" fmla="*/ 60 w 119"/>
                <a:gd name="T5" fmla="*/ 12 h 39"/>
                <a:gd name="T6" fmla="*/ 2 w 119"/>
                <a:gd name="T7" fmla="*/ 0 h 39"/>
                <a:gd name="T8" fmla="*/ 0 w 119"/>
                <a:gd name="T9" fmla="*/ 15 h 39"/>
                <a:gd name="T10" fmla="*/ 115 w 119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39">
                  <a:moveTo>
                    <a:pt x="115" y="39"/>
                  </a:moveTo>
                  <a:lnTo>
                    <a:pt x="119" y="25"/>
                  </a:lnTo>
                  <a:lnTo>
                    <a:pt x="60" y="12"/>
                  </a:lnTo>
                  <a:lnTo>
                    <a:pt x="2" y="0"/>
                  </a:lnTo>
                  <a:lnTo>
                    <a:pt x="0" y="15"/>
                  </a:lnTo>
                  <a:lnTo>
                    <a:pt x="115" y="39"/>
                  </a:lnTo>
                  <a:close/>
                </a:path>
              </a:pathLst>
            </a:custGeom>
            <a:solidFill>
              <a:srgbClr val="635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ṧlïḍè"/>
            <p:cNvSpPr/>
            <p:nvPr/>
          </p:nvSpPr>
          <p:spPr bwMode="auto">
            <a:xfrm>
              <a:off x="11490656" y="1883504"/>
              <a:ext cx="267336" cy="137719"/>
            </a:xfrm>
            <a:custGeom>
              <a:avLst/>
              <a:gdLst>
                <a:gd name="T0" fmla="*/ 162 w 177"/>
                <a:gd name="T1" fmla="*/ 91 h 91"/>
                <a:gd name="T2" fmla="*/ 3 w 177"/>
                <a:gd name="T3" fmla="*/ 56 h 91"/>
                <a:gd name="T4" fmla="*/ 0 w 177"/>
                <a:gd name="T5" fmla="*/ 52 h 91"/>
                <a:gd name="T6" fmla="*/ 11 w 177"/>
                <a:gd name="T7" fmla="*/ 4 h 91"/>
                <a:gd name="T8" fmla="*/ 15 w 177"/>
                <a:gd name="T9" fmla="*/ 1 h 91"/>
                <a:gd name="T10" fmla="*/ 174 w 177"/>
                <a:gd name="T11" fmla="*/ 35 h 91"/>
                <a:gd name="T12" fmla="*/ 177 w 177"/>
                <a:gd name="T13" fmla="*/ 40 h 91"/>
                <a:gd name="T14" fmla="*/ 166 w 177"/>
                <a:gd name="T15" fmla="*/ 88 h 91"/>
                <a:gd name="T16" fmla="*/ 162 w 1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91">
                  <a:moveTo>
                    <a:pt x="162" y="91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13" y="0"/>
                    <a:pt x="15" y="1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6" y="36"/>
                    <a:pt x="177" y="38"/>
                    <a:pt x="177" y="40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90"/>
                    <a:pt x="164" y="91"/>
                    <a:pt x="162" y="91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š1îḋè"/>
            <p:cNvSpPr/>
            <p:nvPr/>
          </p:nvSpPr>
          <p:spPr bwMode="auto">
            <a:xfrm>
              <a:off x="11168637" y="2165017"/>
              <a:ext cx="70884" cy="168098"/>
            </a:xfrm>
            <a:custGeom>
              <a:avLst/>
              <a:gdLst>
                <a:gd name="T0" fmla="*/ 17 w 35"/>
                <a:gd name="T1" fmla="*/ 83 h 83"/>
                <a:gd name="T2" fmla="*/ 0 w 35"/>
                <a:gd name="T3" fmla="*/ 79 h 83"/>
                <a:gd name="T4" fmla="*/ 17 w 35"/>
                <a:gd name="T5" fmla="*/ 0 h 83"/>
                <a:gd name="T6" fmla="*/ 35 w 35"/>
                <a:gd name="T7" fmla="*/ 4 h 83"/>
                <a:gd name="T8" fmla="*/ 17 w 35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3">
                  <a:moveTo>
                    <a:pt x="17" y="83"/>
                  </a:moveTo>
                  <a:lnTo>
                    <a:pt x="0" y="79"/>
                  </a:lnTo>
                  <a:lnTo>
                    <a:pt x="17" y="0"/>
                  </a:lnTo>
                  <a:lnTo>
                    <a:pt x="35" y="4"/>
                  </a:lnTo>
                  <a:lnTo>
                    <a:pt x="17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ṩlíḋe"/>
            <p:cNvSpPr/>
            <p:nvPr/>
          </p:nvSpPr>
          <p:spPr bwMode="auto">
            <a:xfrm>
              <a:off x="11211168" y="2205523"/>
              <a:ext cx="99238" cy="143795"/>
            </a:xfrm>
            <a:custGeom>
              <a:avLst/>
              <a:gdLst>
                <a:gd name="T0" fmla="*/ 49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0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6 h 96"/>
                <a:gd name="T14" fmla="*/ 18 w 66"/>
                <a:gd name="T15" fmla="*/ 0 h 96"/>
                <a:gd name="T16" fmla="*/ 39 w 66"/>
                <a:gd name="T17" fmla="*/ 4 h 96"/>
                <a:gd name="T18" fmla="*/ 39 w 66"/>
                <a:gd name="T19" fmla="*/ 7 h 96"/>
                <a:gd name="T20" fmla="*/ 53 w 66"/>
                <a:gd name="T21" fmla="*/ 7 h 96"/>
                <a:gd name="T22" fmla="*/ 62 w 66"/>
                <a:gd name="T23" fmla="*/ 12 h 96"/>
                <a:gd name="T24" fmla="*/ 65 w 66"/>
                <a:gd name="T25" fmla="*/ 22 h 96"/>
                <a:gd name="T26" fmla="*/ 49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49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6"/>
                    <a:pt x="47" y="5"/>
                    <a:pt x="53" y="7"/>
                  </a:cubicBezTo>
                  <a:cubicBezTo>
                    <a:pt x="56" y="7"/>
                    <a:pt x="60" y="9"/>
                    <a:pt x="62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ïŝḻíḓê"/>
            <p:cNvSpPr/>
            <p:nvPr/>
          </p:nvSpPr>
          <p:spPr bwMode="auto">
            <a:xfrm>
              <a:off x="11292179" y="2221725"/>
              <a:ext cx="101264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4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8 w 66"/>
                <a:gd name="T15" fmla="*/ 0 h 97"/>
                <a:gd name="T16" fmla="*/ 39 w 66"/>
                <a:gd name="T17" fmla="*/ 5 h 97"/>
                <a:gd name="T18" fmla="*/ 39 w 66"/>
                <a:gd name="T19" fmla="*/ 8 h 97"/>
                <a:gd name="T20" fmla="*/ 52 w 66"/>
                <a:gd name="T21" fmla="*/ 7 h 97"/>
                <a:gd name="T22" fmla="*/ 62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1"/>
                    <a:pt x="43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2" y="7"/>
                  </a:cubicBezTo>
                  <a:cubicBezTo>
                    <a:pt x="56" y="8"/>
                    <a:pt x="60" y="10"/>
                    <a:pt x="62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$ļíḍé"/>
            <p:cNvSpPr/>
            <p:nvPr/>
          </p:nvSpPr>
          <p:spPr bwMode="auto">
            <a:xfrm>
              <a:off x="11375215" y="2239952"/>
              <a:ext cx="97213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7 h 95"/>
                <a:gd name="T4" fmla="*/ 43 w 65"/>
                <a:gd name="T5" fmla="*/ 4 h 95"/>
                <a:gd name="T6" fmla="*/ 59 w 65"/>
                <a:gd name="T7" fmla="*/ 12 h 95"/>
                <a:gd name="T8" fmla="*/ 64 w 65"/>
                <a:gd name="T9" fmla="*/ 27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5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1 h 95"/>
                <a:gd name="T24" fmla="*/ 24 w 65"/>
                <a:gd name="T25" fmla="*/ 73 h 95"/>
                <a:gd name="T26" fmla="*/ 27 w 65"/>
                <a:gd name="T27" fmla="*/ 78 h 95"/>
                <a:gd name="T28" fmla="*/ 31 w 65"/>
                <a:gd name="T2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49" y="5"/>
                    <a:pt x="55" y="8"/>
                    <a:pt x="59" y="12"/>
                  </a:cubicBezTo>
                  <a:cubicBezTo>
                    <a:pt x="63" y="16"/>
                    <a:pt x="65" y="21"/>
                    <a:pt x="64" y="2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5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6" y="18"/>
                    <a:pt x="35" y="21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sḻîḍe"/>
            <p:cNvSpPr/>
            <p:nvPr/>
          </p:nvSpPr>
          <p:spPr bwMode="auto">
            <a:xfrm>
              <a:off x="11476478" y="2256154"/>
              <a:ext cx="89112" cy="143795"/>
            </a:xfrm>
            <a:custGeom>
              <a:avLst/>
              <a:gdLst>
                <a:gd name="T0" fmla="*/ 44 w 44"/>
                <a:gd name="T1" fmla="*/ 9 h 71"/>
                <a:gd name="T2" fmla="*/ 18 w 44"/>
                <a:gd name="T3" fmla="*/ 71 h 71"/>
                <a:gd name="T4" fmla="*/ 0 w 44"/>
                <a:gd name="T5" fmla="*/ 66 h 71"/>
                <a:gd name="T6" fmla="*/ 2 w 44"/>
                <a:gd name="T7" fmla="*/ 0 h 71"/>
                <a:gd name="T8" fmla="*/ 17 w 44"/>
                <a:gd name="T9" fmla="*/ 4 h 71"/>
                <a:gd name="T10" fmla="*/ 14 w 44"/>
                <a:gd name="T11" fmla="*/ 42 h 71"/>
                <a:gd name="T12" fmla="*/ 28 w 44"/>
                <a:gd name="T13" fmla="*/ 6 h 71"/>
                <a:gd name="T14" fmla="*/ 44 w 44"/>
                <a:gd name="T15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1">
                  <a:moveTo>
                    <a:pt x="44" y="9"/>
                  </a:moveTo>
                  <a:lnTo>
                    <a:pt x="18" y="71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7" y="4"/>
                  </a:lnTo>
                  <a:lnTo>
                    <a:pt x="14" y="42"/>
                  </a:lnTo>
                  <a:lnTo>
                    <a:pt x="28" y="6"/>
                  </a:lnTo>
                  <a:lnTo>
                    <a:pt x="44" y="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iśḷíde"/>
            <p:cNvSpPr/>
            <p:nvPr/>
          </p:nvSpPr>
          <p:spPr bwMode="auto">
            <a:xfrm>
              <a:off x="11541287" y="2278432"/>
              <a:ext cx="101264" cy="143795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7 h 95"/>
                <a:gd name="T6" fmla="*/ 17 w 66"/>
                <a:gd name="T7" fmla="*/ 89 h 95"/>
                <a:gd name="T8" fmla="*/ 2 w 66"/>
                <a:gd name="T9" fmla="*/ 72 h 95"/>
                <a:gd name="T10" fmla="*/ 6 w 66"/>
                <a:gd name="T11" fmla="*/ 54 h 95"/>
                <a:gd name="T12" fmla="*/ 12 w 66"/>
                <a:gd name="T13" fmla="*/ 45 h 95"/>
                <a:gd name="T14" fmla="*/ 31 w 66"/>
                <a:gd name="T15" fmla="*/ 38 h 95"/>
                <a:gd name="T16" fmla="*/ 40 w 66"/>
                <a:gd name="T17" fmla="*/ 34 h 95"/>
                <a:gd name="T18" fmla="*/ 43 w 66"/>
                <a:gd name="T19" fmla="*/ 21 h 95"/>
                <a:gd name="T20" fmla="*/ 40 w 66"/>
                <a:gd name="T21" fmla="*/ 16 h 95"/>
                <a:gd name="T22" fmla="*/ 34 w 66"/>
                <a:gd name="T23" fmla="*/ 26 h 95"/>
                <a:gd name="T24" fmla="*/ 33 w 66"/>
                <a:gd name="T25" fmla="*/ 31 h 95"/>
                <a:gd name="T26" fmla="*/ 32 w 66"/>
                <a:gd name="T27" fmla="*/ 37 h 95"/>
                <a:gd name="T28" fmla="*/ 12 w 66"/>
                <a:gd name="T29" fmla="*/ 32 h 95"/>
                <a:gd name="T30" fmla="*/ 15 w 66"/>
                <a:gd name="T31" fmla="*/ 15 h 95"/>
                <a:gd name="T32" fmla="*/ 44 w 66"/>
                <a:gd name="T33" fmla="*/ 3 h 95"/>
                <a:gd name="T34" fmla="*/ 64 w 66"/>
                <a:gd name="T35" fmla="*/ 26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2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29" y="90"/>
                    <a:pt x="24" y="90"/>
                    <a:pt x="17" y="89"/>
                  </a:cubicBezTo>
                  <a:cubicBezTo>
                    <a:pt x="5" y="86"/>
                    <a:pt x="0" y="81"/>
                    <a:pt x="2" y="7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1"/>
                    <a:pt x="9" y="48"/>
                    <a:pt x="12" y="45"/>
                  </a:cubicBezTo>
                  <a:cubicBezTo>
                    <a:pt x="16" y="43"/>
                    <a:pt x="22" y="41"/>
                    <a:pt x="31" y="38"/>
                  </a:cubicBezTo>
                  <a:cubicBezTo>
                    <a:pt x="37" y="37"/>
                    <a:pt x="40" y="35"/>
                    <a:pt x="40" y="3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18"/>
                    <a:pt x="42" y="17"/>
                    <a:pt x="40" y="16"/>
                  </a:cubicBezTo>
                  <a:cubicBezTo>
                    <a:pt x="37" y="16"/>
                    <a:pt x="35" y="19"/>
                    <a:pt x="34" y="26"/>
                  </a:cubicBezTo>
                  <a:cubicBezTo>
                    <a:pt x="33" y="27"/>
                    <a:pt x="33" y="29"/>
                    <a:pt x="33" y="31"/>
                  </a:cubicBezTo>
                  <a:cubicBezTo>
                    <a:pt x="32" y="34"/>
                    <a:pt x="32" y="35"/>
                    <a:pt x="32" y="3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4"/>
                    <a:pt x="27" y="0"/>
                    <a:pt x="44" y="3"/>
                  </a:cubicBezTo>
                  <a:cubicBezTo>
                    <a:pt x="60" y="7"/>
                    <a:pt x="66" y="14"/>
                    <a:pt x="64" y="26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5"/>
                    <a:pt x="25" y="77"/>
                    <a:pt x="27" y="77"/>
                  </a:cubicBezTo>
                  <a:cubicBezTo>
                    <a:pt x="29" y="78"/>
                    <a:pt x="31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išḷïḍe"/>
            <p:cNvSpPr/>
            <p:nvPr/>
          </p:nvSpPr>
          <p:spPr bwMode="auto">
            <a:xfrm>
              <a:off x="11640526" y="2270331"/>
              <a:ext cx="72910" cy="166072"/>
            </a:xfrm>
            <a:custGeom>
              <a:avLst/>
              <a:gdLst>
                <a:gd name="T0" fmla="*/ 31 w 48"/>
                <a:gd name="T1" fmla="*/ 111 h 111"/>
                <a:gd name="T2" fmla="*/ 17 w 48"/>
                <a:gd name="T3" fmla="*/ 108 h 111"/>
                <a:gd name="T4" fmla="*/ 1 w 48"/>
                <a:gd name="T5" fmla="*/ 100 h 111"/>
                <a:gd name="T6" fmla="*/ 2 w 48"/>
                <a:gd name="T7" fmla="*/ 83 h 111"/>
                <a:gd name="T8" fmla="*/ 13 w 48"/>
                <a:gd name="T9" fmla="*/ 30 h 111"/>
                <a:gd name="T10" fmla="*/ 4 w 48"/>
                <a:gd name="T11" fmla="*/ 28 h 111"/>
                <a:gd name="T12" fmla="*/ 7 w 48"/>
                <a:gd name="T13" fmla="*/ 16 h 111"/>
                <a:gd name="T14" fmla="*/ 16 w 48"/>
                <a:gd name="T15" fmla="*/ 18 h 111"/>
                <a:gd name="T16" fmla="*/ 20 w 48"/>
                <a:gd name="T17" fmla="*/ 0 h 111"/>
                <a:gd name="T18" fmla="*/ 41 w 48"/>
                <a:gd name="T19" fmla="*/ 5 h 111"/>
                <a:gd name="T20" fmla="*/ 37 w 48"/>
                <a:gd name="T21" fmla="*/ 22 h 111"/>
                <a:gd name="T22" fmla="*/ 48 w 48"/>
                <a:gd name="T23" fmla="*/ 25 h 111"/>
                <a:gd name="T24" fmla="*/ 46 w 48"/>
                <a:gd name="T25" fmla="*/ 37 h 111"/>
                <a:gd name="T26" fmla="*/ 34 w 48"/>
                <a:gd name="T27" fmla="*/ 35 h 111"/>
                <a:gd name="T28" fmla="*/ 23 w 48"/>
                <a:gd name="T29" fmla="*/ 87 h 111"/>
                <a:gd name="T30" fmla="*/ 24 w 48"/>
                <a:gd name="T31" fmla="*/ 93 h 111"/>
                <a:gd name="T32" fmla="*/ 34 w 48"/>
                <a:gd name="T33" fmla="*/ 96 h 111"/>
                <a:gd name="T34" fmla="*/ 31 w 48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1">
                  <a:moveTo>
                    <a:pt x="31" y="111"/>
                  </a:moveTo>
                  <a:cubicBezTo>
                    <a:pt x="17" y="108"/>
                    <a:pt x="17" y="108"/>
                    <a:pt x="17" y="108"/>
                  </a:cubicBezTo>
                  <a:cubicBezTo>
                    <a:pt x="8" y="106"/>
                    <a:pt x="2" y="103"/>
                    <a:pt x="1" y="100"/>
                  </a:cubicBezTo>
                  <a:cubicBezTo>
                    <a:pt x="0" y="97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2" y="90"/>
                    <a:pt x="23" y="92"/>
                    <a:pt x="24" y="93"/>
                  </a:cubicBezTo>
                  <a:cubicBezTo>
                    <a:pt x="25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i$ľîḋe"/>
            <p:cNvSpPr/>
            <p:nvPr/>
          </p:nvSpPr>
          <p:spPr bwMode="auto">
            <a:xfrm>
              <a:off x="11691157" y="2278432"/>
              <a:ext cx="66833" cy="166072"/>
            </a:xfrm>
            <a:custGeom>
              <a:avLst/>
              <a:gdLst>
                <a:gd name="T0" fmla="*/ 31 w 33"/>
                <a:gd name="T1" fmla="*/ 15 h 82"/>
                <a:gd name="T2" fmla="*/ 15 w 33"/>
                <a:gd name="T3" fmla="*/ 11 h 82"/>
                <a:gd name="T4" fmla="*/ 17 w 33"/>
                <a:gd name="T5" fmla="*/ 0 h 82"/>
                <a:gd name="T6" fmla="*/ 33 w 33"/>
                <a:gd name="T7" fmla="*/ 3 h 82"/>
                <a:gd name="T8" fmla="*/ 31 w 33"/>
                <a:gd name="T9" fmla="*/ 15 h 82"/>
                <a:gd name="T10" fmla="*/ 16 w 33"/>
                <a:gd name="T11" fmla="*/ 82 h 82"/>
                <a:gd name="T12" fmla="*/ 0 w 33"/>
                <a:gd name="T13" fmla="*/ 78 h 82"/>
                <a:gd name="T14" fmla="*/ 14 w 33"/>
                <a:gd name="T15" fmla="*/ 15 h 82"/>
                <a:gd name="T16" fmla="*/ 30 w 33"/>
                <a:gd name="T17" fmla="*/ 18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1" y="15"/>
                  </a:moveTo>
                  <a:lnTo>
                    <a:pt x="15" y="11"/>
                  </a:lnTo>
                  <a:lnTo>
                    <a:pt x="17" y="0"/>
                  </a:lnTo>
                  <a:lnTo>
                    <a:pt x="33" y="3"/>
                  </a:lnTo>
                  <a:lnTo>
                    <a:pt x="31" y="15"/>
                  </a:lnTo>
                  <a:close/>
                  <a:moveTo>
                    <a:pt x="16" y="82"/>
                  </a:moveTo>
                  <a:lnTo>
                    <a:pt x="0" y="78"/>
                  </a:lnTo>
                  <a:lnTo>
                    <a:pt x="14" y="15"/>
                  </a:lnTo>
                  <a:lnTo>
                    <a:pt x="30" y="18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î$1îďe"/>
            <p:cNvSpPr/>
            <p:nvPr/>
          </p:nvSpPr>
          <p:spPr bwMode="auto">
            <a:xfrm>
              <a:off x="11729638" y="2316912"/>
              <a:ext cx="99238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7 h 95"/>
                <a:gd name="T4" fmla="*/ 43 w 65"/>
                <a:gd name="T5" fmla="*/ 4 h 95"/>
                <a:gd name="T6" fmla="*/ 59 w 65"/>
                <a:gd name="T7" fmla="*/ 12 h 95"/>
                <a:gd name="T8" fmla="*/ 64 w 65"/>
                <a:gd name="T9" fmla="*/ 27 h 95"/>
                <a:gd name="T10" fmla="*/ 52 w 65"/>
                <a:gd name="T11" fmla="*/ 79 h 95"/>
                <a:gd name="T12" fmla="*/ 24 w 65"/>
                <a:gd name="T13" fmla="*/ 92 h 95"/>
                <a:gd name="T14" fmla="*/ 3 w 65"/>
                <a:gd name="T15" fmla="*/ 68 h 95"/>
                <a:gd name="T16" fmla="*/ 31 w 65"/>
                <a:gd name="T17" fmla="*/ 75 h 95"/>
                <a:gd name="T18" fmla="*/ 43 w 65"/>
                <a:gd name="T19" fmla="*/ 22 h 95"/>
                <a:gd name="T20" fmla="*/ 40 w 65"/>
                <a:gd name="T21" fmla="*/ 17 h 95"/>
                <a:gd name="T22" fmla="*/ 35 w 65"/>
                <a:gd name="T23" fmla="*/ 21 h 95"/>
                <a:gd name="T24" fmla="*/ 24 w 65"/>
                <a:gd name="T25" fmla="*/ 73 h 95"/>
                <a:gd name="T26" fmla="*/ 27 w 65"/>
                <a:gd name="T27" fmla="*/ 78 h 95"/>
                <a:gd name="T28" fmla="*/ 31 w 65"/>
                <a:gd name="T2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6" y="0"/>
                    <a:pt x="43" y="4"/>
                  </a:cubicBezTo>
                  <a:cubicBezTo>
                    <a:pt x="49" y="5"/>
                    <a:pt x="55" y="8"/>
                    <a:pt x="59" y="12"/>
                  </a:cubicBezTo>
                  <a:cubicBezTo>
                    <a:pt x="63" y="16"/>
                    <a:pt x="65" y="21"/>
                    <a:pt x="64" y="2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2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5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3" y="19"/>
                    <a:pt x="42" y="18"/>
                    <a:pt x="40" y="17"/>
                  </a:cubicBezTo>
                  <a:cubicBezTo>
                    <a:pt x="37" y="17"/>
                    <a:pt x="36" y="18"/>
                    <a:pt x="35" y="21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7" y="78"/>
                  </a:cubicBezTo>
                  <a:cubicBezTo>
                    <a:pt x="29" y="79"/>
                    <a:pt x="31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ṡľîḓe"/>
            <p:cNvSpPr/>
            <p:nvPr/>
          </p:nvSpPr>
          <p:spPr bwMode="auto">
            <a:xfrm>
              <a:off x="11810649" y="2335140"/>
              <a:ext cx="99238" cy="143795"/>
            </a:xfrm>
            <a:custGeom>
              <a:avLst/>
              <a:gdLst>
                <a:gd name="T0" fmla="*/ 49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0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6 h 96"/>
                <a:gd name="T14" fmla="*/ 18 w 66"/>
                <a:gd name="T15" fmla="*/ 0 h 96"/>
                <a:gd name="T16" fmla="*/ 39 w 66"/>
                <a:gd name="T17" fmla="*/ 4 h 96"/>
                <a:gd name="T18" fmla="*/ 39 w 66"/>
                <a:gd name="T19" fmla="*/ 7 h 96"/>
                <a:gd name="T20" fmla="*/ 53 w 66"/>
                <a:gd name="T21" fmla="*/ 7 h 96"/>
                <a:gd name="T22" fmla="*/ 62 w 66"/>
                <a:gd name="T23" fmla="*/ 12 h 96"/>
                <a:gd name="T24" fmla="*/ 65 w 66"/>
                <a:gd name="T25" fmla="*/ 22 h 96"/>
                <a:gd name="T26" fmla="*/ 49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49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0" y="18"/>
                  </a:cubicBezTo>
                  <a:cubicBezTo>
                    <a:pt x="38" y="18"/>
                    <a:pt x="36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7"/>
                  </a:cubicBezTo>
                  <a:cubicBezTo>
                    <a:pt x="56" y="7"/>
                    <a:pt x="60" y="9"/>
                    <a:pt x="62" y="12"/>
                  </a:cubicBezTo>
                  <a:cubicBezTo>
                    <a:pt x="65" y="15"/>
                    <a:pt x="66" y="18"/>
                    <a:pt x="65" y="22"/>
                  </a:cubicBezTo>
                  <a:lnTo>
                    <a:pt x="49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ṧḻiḋe"/>
            <p:cNvSpPr/>
            <p:nvPr/>
          </p:nvSpPr>
          <p:spPr bwMode="auto">
            <a:xfrm>
              <a:off x="10741305" y="1494651"/>
              <a:ext cx="117466" cy="141769"/>
            </a:xfrm>
            <a:custGeom>
              <a:avLst/>
              <a:gdLst>
                <a:gd name="T0" fmla="*/ 58 w 58"/>
                <a:gd name="T1" fmla="*/ 57 h 70"/>
                <a:gd name="T2" fmla="*/ 36 w 58"/>
                <a:gd name="T3" fmla="*/ 70 h 70"/>
                <a:gd name="T4" fmla="*/ 0 w 58"/>
                <a:gd name="T5" fmla="*/ 14 h 70"/>
                <a:gd name="T6" fmla="*/ 21 w 58"/>
                <a:gd name="T7" fmla="*/ 0 h 70"/>
                <a:gd name="T8" fmla="*/ 58 w 58"/>
                <a:gd name="T9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0">
                  <a:moveTo>
                    <a:pt x="58" y="57"/>
                  </a:moveTo>
                  <a:lnTo>
                    <a:pt x="36" y="70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58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íṡḷîḋê"/>
            <p:cNvSpPr/>
            <p:nvPr/>
          </p:nvSpPr>
          <p:spPr bwMode="auto">
            <a:xfrm>
              <a:off x="10787886" y="1575662"/>
              <a:ext cx="166072" cy="204553"/>
            </a:xfrm>
            <a:custGeom>
              <a:avLst/>
              <a:gdLst>
                <a:gd name="T0" fmla="*/ 109 w 110"/>
                <a:gd name="T1" fmla="*/ 106 h 136"/>
                <a:gd name="T2" fmla="*/ 107 w 110"/>
                <a:gd name="T3" fmla="*/ 113 h 136"/>
                <a:gd name="T4" fmla="*/ 75 w 110"/>
                <a:gd name="T5" fmla="*/ 134 h 136"/>
                <a:gd name="T6" fmla="*/ 68 w 110"/>
                <a:gd name="T7" fmla="*/ 132 h 136"/>
                <a:gd name="T8" fmla="*/ 2 w 110"/>
                <a:gd name="T9" fmla="*/ 30 h 136"/>
                <a:gd name="T10" fmla="*/ 3 w 110"/>
                <a:gd name="T11" fmla="*/ 23 h 136"/>
                <a:gd name="T12" fmla="*/ 36 w 110"/>
                <a:gd name="T13" fmla="*/ 2 h 136"/>
                <a:gd name="T14" fmla="*/ 43 w 110"/>
                <a:gd name="T15" fmla="*/ 4 h 136"/>
                <a:gd name="T16" fmla="*/ 109 w 110"/>
                <a:gd name="T17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36">
                  <a:moveTo>
                    <a:pt x="109" y="106"/>
                  </a:moveTo>
                  <a:cubicBezTo>
                    <a:pt x="110" y="108"/>
                    <a:pt x="110" y="112"/>
                    <a:pt x="107" y="113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3" y="136"/>
                    <a:pt x="69" y="135"/>
                    <a:pt x="68" y="132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8"/>
                    <a:pt x="1" y="24"/>
                    <a:pt x="3" y="2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1" y="1"/>
                    <a:pt x="43" y="4"/>
                  </a:cubicBezTo>
                  <a:lnTo>
                    <a:pt x="109" y="10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işḷídè"/>
            <p:cNvSpPr/>
            <p:nvPr/>
          </p:nvSpPr>
          <p:spPr bwMode="auto">
            <a:xfrm>
              <a:off x="10510424" y="1221240"/>
              <a:ext cx="368600" cy="366575"/>
            </a:xfrm>
            <a:custGeom>
              <a:avLst/>
              <a:gdLst>
                <a:gd name="T0" fmla="*/ 64 w 244"/>
                <a:gd name="T1" fmla="*/ 32 h 244"/>
                <a:gd name="T2" fmla="*/ 32 w 244"/>
                <a:gd name="T3" fmla="*/ 180 h 244"/>
                <a:gd name="T4" fmla="*/ 180 w 244"/>
                <a:gd name="T5" fmla="*/ 212 h 244"/>
                <a:gd name="T6" fmla="*/ 212 w 244"/>
                <a:gd name="T7" fmla="*/ 64 h 244"/>
                <a:gd name="T8" fmla="*/ 64 w 244"/>
                <a:gd name="T9" fmla="*/ 32 h 244"/>
                <a:gd name="T10" fmla="*/ 165 w 244"/>
                <a:gd name="T11" fmla="*/ 188 h 244"/>
                <a:gd name="T12" fmla="*/ 56 w 244"/>
                <a:gd name="T13" fmla="*/ 165 h 244"/>
                <a:gd name="T14" fmla="*/ 79 w 244"/>
                <a:gd name="T15" fmla="*/ 56 h 244"/>
                <a:gd name="T16" fmla="*/ 188 w 244"/>
                <a:gd name="T17" fmla="*/ 80 h 244"/>
                <a:gd name="T18" fmla="*/ 165 w 244"/>
                <a:gd name="T19" fmla="*/ 18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244">
                  <a:moveTo>
                    <a:pt x="64" y="32"/>
                  </a:moveTo>
                  <a:cubicBezTo>
                    <a:pt x="14" y="64"/>
                    <a:pt x="0" y="130"/>
                    <a:pt x="32" y="180"/>
                  </a:cubicBezTo>
                  <a:cubicBezTo>
                    <a:pt x="64" y="230"/>
                    <a:pt x="130" y="244"/>
                    <a:pt x="180" y="212"/>
                  </a:cubicBezTo>
                  <a:cubicBezTo>
                    <a:pt x="230" y="180"/>
                    <a:pt x="244" y="114"/>
                    <a:pt x="212" y="64"/>
                  </a:cubicBezTo>
                  <a:cubicBezTo>
                    <a:pt x="180" y="14"/>
                    <a:pt x="114" y="0"/>
                    <a:pt x="64" y="32"/>
                  </a:cubicBezTo>
                  <a:close/>
                  <a:moveTo>
                    <a:pt x="165" y="188"/>
                  </a:moveTo>
                  <a:cubicBezTo>
                    <a:pt x="128" y="212"/>
                    <a:pt x="79" y="201"/>
                    <a:pt x="56" y="165"/>
                  </a:cubicBezTo>
                  <a:cubicBezTo>
                    <a:pt x="32" y="128"/>
                    <a:pt x="43" y="80"/>
                    <a:pt x="79" y="56"/>
                  </a:cubicBezTo>
                  <a:cubicBezTo>
                    <a:pt x="116" y="32"/>
                    <a:pt x="165" y="43"/>
                    <a:pt x="188" y="80"/>
                  </a:cubicBezTo>
                  <a:cubicBezTo>
                    <a:pt x="212" y="116"/>
                    <a:pt x="201" y="165"/>
                    <a:pt x="165" y="18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iśḷïdè"/>
            <p:cNvSpPr/>
            <p:nvPr/>
          </p:nvSpPr>
          <p:spPr bwMode="auto">
            <a:xfrm>
              <a:off x="10324099" y="1757937"/>
              <a:ext cx="111389" cy="178224"/>
            </a:xfrm>
            <a:custGeom>
              <a:avLst/>
              <a:gdLst>
                <a:gd name="T0" fmla="*/ 57 w 74"/>
                <a:gd name="T1" fmla="*/ 119 h 119"/>
                <a:gd name="T2" fmla="*/ 34 w 74"/>
                <a:gd name="T3" fmla="*/ 114 h 119"/>
                <a:gd name="T4" fmla="*/ 36 w 74"/>
                <a:gd name="T5" fmla="*/ 87 h 119"/>
                <a:gd name="T6" fmla="*/ 36 w 74"/>
                <a:gd name="T7" fmla="*/ 87 h 119"/>
                <a:gd name="T8" fmla="*/ 37 w 74"/>
                <a:gd name="T9" fmla="*/ 81 h 119"/>
                <a:gd name="T10" fmla="*/ 40 w 74"/>
                <a:gd name="T11" fmla="*/ 67 h 119"/>
                <a:gd name="T12" fmla="*/ 34 w 74"/>
                <a:gd name="T13" fmla="*/ 60 h 119"/>
                <a:gd name="T14" fmla="*/ 23 w 74"/>
                <a:gd name="T15" fmla="*/ 111 h 119"/>
                <a:gd name="T16" fmla="*/ 0 w 74"/>
                <a:gd name="T17" fmla="*/ 106 h 119"/>
                <a:gd name="T18" fmla="*/ 23 w 74"/>
                <a:gd name="T19" fmla="*/ 0 h 119"/>
                <a:gd name="T20" fmla="*/ 52 w 74"/>
                <a:gd name="T21" fmla="*/ 6 h 119"/>
                <a:gd name="T22" fmla="*/ 68 w 74"/>
                <a:gd name="T23" fmla="*/ 15 h 119"/>
                <a:gd name="T24" fmla="*/ 72 w 74"/>
                <a:gd name="T25" fmla="*/ 30 h 119"/>
                <a:gd name="T26" fmla="*/ 69 w 74"/>
                <a:gd name="T27" fmla="*/ 43 h 119"/>
                <a:gd name="T28" fmla="*/ 51 w 74"/>
                <a:gd name="T29" fmla="*/ 57 h 119"/>
                <a:gd name="T30" fmla="*/ 62 w 74"/>
                <a:gd name="T31" fmla="*/ 77 h 119"/>
                <a:gd name="T32" fmla="*/ 59 w 74"/>
                <a:gd name="T33" fmla="*/ 89 h 119"/>
                <a:gd name="T34" fmla="*/ 57 w 74"/>
                <a:gd name="T35" fmla="*/ 119 h 119"/>
                <a:gd name="T36" fmla="*/ 46 w 74"/>
                <a:gd name="T37" fmla="*/ 43 h 119"/>
                <a:gd name="T38" fmla="*/ 49 w 74"/>
                <a:gd name="T39" fmla="*/ 26 h 119"/>
                <a:gd name="T40" fmla="*/ 43 w 74"/>
                <a:gd name="T41" fmla="*/ 19 h 119"/>
                <a:gd name="T42" fmla="*/ 37 w 74"/>
                <a:gd name="T43" fmla="*/ 48 h 119"/>
                <a:gd name="T44" fmla="*/ 46 w 74"/>
                <a:gd name="T45" fmla="*/ 4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19">
                  <a:moveTo>
                    <a:pt x="57" y="119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2" y="110"/>
                    <a:pt x="33" y="101"/>
                    <a:pt x="36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9" y="72"/>
                    <a:pt x="40" y="68"/>
                    <a:pt x="40" y="67"/>
                  </a:cubicBezTo>
                  <a:cubicBezTo>
                    <a:pt x="41" y="64"/>
                    <a:pt x="39" y="61"/>
                    <a:pt x="34" y="60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8" y="8"/>
                    <a:pt x="64" y="11"/>
                    <a:pt x="68" y="15"/>
                  </a:cubicBezTo>
                  <a:cubicBezTo>
                    <a:pt x="72" y="19"/>
                    <a:pt x="74" y="24"/>
                    <a:pt x="72" y="30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51"/>
                    <a:pt x="62" y="56"/>
                    <a:pt x="51" y="57"/>
                  </a:cubicBezTo>
                  <a:cubicBezTo>
                    <a:pt x="61" y="61"/>
                    <a:pt x="64" y="68"/>
                    <a:pt x="62" y="77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6" y="106"/>
                    <a:pt x="55" y="116"/>
                    <a:pt x="57" y="119"/>
                  </a:cubicBezTo>
                  <a:close/>
                  <a:moveTo>
                    <a:pt x="46" y="43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50" y="22"/>
                    <a:pt x="48" y="20"/>
                    <a:pt x="43" y="1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2" y="49"/>
                    <a:pt x="45" y="47"/>
                    <a:pt x="46" y="4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ïṥlîḓé"/>
            <p:cNvSpPr/>
            <p:nvPr/>
          </p:nvSpPr>
          <p:spPr bwMode="auto">
            <a:xfrm>
              <a:off x="10415235" y="1810594"/>
              <a:ext cx="101264" cy="141769"/>
            </a:xfrm>
            <a:custGeom>
              <a:avLst/>
              <a:gdLst>
                <a:gd name="T0" fmla="*/ 56 w 66"/>
                <a:gd name="T1" fmla="*/ 59 h 94"/>
                <a:gd name="T2" fmla="*/ 28 w 66"/>
                <a:gd name="T3" fmla="*/ 52 h 94"/>
                <a:gd name="T4" fmla="*/ 24 w 66"/>
                <a:gd name="T5" fmla="*/ 72 h 94"/>
                <a:gd name="T6" fmla="*/ 27 w 66"/>
                <a:gd name="T7" fmla="*/ 78 h 94"/>
                <a:gd name="T8" fmla="*/ 31 w 66"/>
                <a:gd name="T9" fmla="*/ 74 h 94"/>
                <a:gd name="T10" fmla="*/ 35 w 66"/>
                <a:gd name="T11" fmla="*/ 57 h 94"/>
                <a:gd name="T12" fmla="*/ 56 w 66"/>
                <a:gd name="T13" fmla="*/ 61 h 94"/>
                <a:gd name="T14" fmla="*/ 52 w 66"/>
                <a:gd name="T15" fmla="*/ 79 h 94"/>
                <a:gd name="T16" fmla="*/ 24 w 66"/>
                <a:gd name="T17" fmla="*/ 91 h 94"/>
                <a:gd name="T18" fmla="*/ 3 w 66"/>
                <a:gd name="T19" fmla="*/ 67 h 94"/>
                <a:gd name="T20" fmla="*/ 14 w 66"/>
                <a:gd name="T21" fmla="*/ 16 h 94"/>
                <a:gd name="T22" fmla="*/ 43 w 66"/>
                <a:gd name="T23" fmla="*/ 3 h 94"/>
                <a:gd name="T24" fmla="*/ 64 w 66"/>
                <a:gd name="T25" fmla="*/ 26 h 94"/>
                <a:gd name="T26" fmla="*/ 56 w 66"/>
                <a:gd name="T27" fmla="*/ 59 h 94"/>
                <a:gd name="T28" fmla="*/ 38 w 66"/>
                <a:gd name="T29" fmla="*/ 41 h 94"/>
                <a:gd name="T30" fmla="*/ 42 w 66"/>
                <a:gd name="T31" fmla="*/ 21 h 94"/>
                <a:gd name="T32" fmla="*/ 40 w 66"/>
                <a:gd name="T33" fmla="*/ 16 h 94"/>
                <a:gd name="T34" fmla="*/ 35 w 66"/>
                <a:gd name="T35" fmla="*/ 20 h 94"/>
                <a:gd name="T36" fmla="*/ 31 w 66"/>
                <a:gd name="T37" fmla="*/ 40 h 94"/>
                <a:gd name="T38" fmla="*/ 38 w 66"/>
                <a:gd name="T3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4">
                  <a:moveTo>
                    <a:pt x="56" y="59"/>
                  </a:moveTo>
                  <a:cubicBezTo>
                    <a:pt x="28" y="52"/>
                    <a:pt x="28" y="52"/>
                    <a:pt x="28" y="5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5"/>
                    <a:pt x="24" y="77"/>
                    <a:pt x="27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0"/>
                    <a:pt x="40" y="94"/>
                    <a:pt x="24" y="91"/>
                  </a:cubicBezTo>
                  <a:cubicBezTo>
                    <a:pt x="7" y="87"/>
                    <a:pt x="0" y="79"/>
                    <a:pt x="3" y="6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3"/>
                  </a:cubicBezTo>
                  <a:cubicBezTo>
                    <a:pt x="59" y="7"/>
                    <a:pt x="66" y="14"/>
                    <a:pt x="64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ïŝ1îḑé"/>
            <p:cNvSpPr/>
            <p:nvPr/>
          </p:nvSpPr>
          <p:spPr bwMode="auto">
            <a:xfrm>
              <a:off x="10498272" y="1826796"/>
              <a:ext cx="99238" cy="143795"/>
            </a:xfrm>
            <a:custGeom>
              <a:avLst/>
              <a:gdLst>
                <a:gd name="T0" fmla="*/ 7 w 66"/>
                <a:gd name="T1" fmla="*/ 50 h 95"/>
                <a:gd name="T2" fmla="*/ 28 w 66"/>
                <a:gd name="T3" fmla="*/ 55 h 95"/>
                <a:gd name="T4" fmla="*/ 24 w 66"/>
                <a:gd name="T5" fmla="*/ 73 h 95"/>
                <a:gd name="T6" fmla="*/ 26 w 66"/>
                <a:gd name="T7" fmla="*/ 78 h 95"/>
                <a:gd name="T8" fmla="*/ 32 w 66"/>
                <a:gd name="T9" fmla="*/ 71 h 95"/>
                <a:gd name="T10" fmla="*/ 30 w 66"/>
                <a:gd name="T11" fmla="*/ 56 h 95"/>
                <a:gd name="T12" fmla="*/ 13 w 66"/>
                <a:gd name="T13" fmla="*/ 39 h 95"/>
                <a:gd name="T14" fmla="*/ 12 w 66"/>
                <a:gd name="T15" fmla="*/ 28 h 95"/>
                <a:gd name="T16" fmla="*/ 14 w 66"/>
                <a:gd name="T17" fmla="*/ 17 h 95"/>
                <a:gd name="T18" fmla="*/ 43 w 66"/>
                <a:gd name="T19" fmla="*/ 4 h 95"/>
                <a:gd name="T20" fmla="*/ 63 w 66"/>
                <a:gd name="T21" fmla="*/ 26 h 95"/>
                <a:gd name="T22" fmla="*/ 59 w 66"/>
                <a:gd name="T23" fmla="*/ 43 h 95"/>
                <a:gd name="T24" fmla="*/ 39 w 66"/>
                <a:gd name="T25" fmla="*/ 39 h 95"/>
                <a:gd name="T26" fmla="*/ 41 w 66"/>
                <a:gd name="T27" fmla="*/ 29 h 95"/>
                <a:gd name="T28" fmla="*/ 40 w 66"/>
                <a:gd name="T29" fmla="*/ 17 h 95"/>
                <a:gd name="T30" fmla="*/ 34 w 66"/>
                <a:gd name="T31" fmla="*/ 23 h 95"/>
                <a:gd name="T32" fmla="*/ 34 w 66"/>
                <a:gd name="T33" fmla="*/ 34 h 95"/>
                <a:gd name="T34" fmla="*/ 51 w 66"/>
                <a:gd name="T35" fmla="*/ 50 h 95"/>
                <a:gd name="T36" fmla="*/ 55 w 66"/>
                <a:gd name="T37" fmla="*/ 66 h 95"/>
                <a:gd name="T38" fmla="*/ 52 w 66"/>
                <a:gd name="T39" fmla="*/ 79 h 95"/>
                <a:gd name="T40" fmla="*/ 23 w 66"/>
                <a:gd name="T41" fmla="*/ 91 h 95"/>
                <a:gd name="T42" fmla="*/ 3 w 66"/>
                <a:gd name="T43" fmla="*/ 69 h 95"/>
                <a:gd name="T44" fmla="*/ 7 w 66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95">
                  <a:moveTo>
                    <a:pt x="7" y="50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6"/>
                    <a:pt x="32" y="71"/>
                  </a:cubicBezTo>
                  <a:cubicBezTo>
                    <a:pt x="33" y="63"/>
                    <a:pt x="33" y="58"/>
                    <a:pt x="30" y="56"/>
                  </a:cubicBezTo>
                  <a:cubicBezTo>
                    <a:pt x="21" y="48"/>
                    <a:pt x="15" y="42"/>
                    <a:pt x="13" y="39"/>
                  </a:cubicBezTo>
                  <a:cubicBezTo>
                    <a:pt x="11" y="36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7" y="0"/>
                    <a:pt x="43" y="4"/>
                  </a:cubicBezTo>
                  <a:cubicBezTo>
                    <a:pt x="59" y="7"/>
                    <a:pt x="66" y="15"/>
                    <a:pt x="63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2" y="18"/>
                    <a:pt x="40" y="17"/>
                  </a:cubicBezTo>
                  <a:cubicBezTo>
                    <a:pt x="37" y="17"/>
                    <a:pt x="35" y="19"/>
                    <a:pt x="34" y="23"/>
                  </a:cubicBezTo>
                  <a:cubicBezTo>
                    <a:pt x="33" y="28"/>
                    <a:pt x="33" y="31"/>
                    <a:pt x="34" y="34"/>
                  </a:cubicBezTo>
                  <a:cubicBezTo>
                    <a:pt x="35" y="37"/>
                    <a:pt x="40" y="42"/>
                    <a:pt x="51" y="50"/>
                  </a:cubicBezTo>
                  <a:cubicBezTo>
                    <a:pt x="55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9"/>
                  </a:cubicBezTo>
                  <a:lnTo>
                    <a:pt x="7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Sḻíḋê"/>
            <p:cNvSpPr/>
            <p:nvPr/>
          </p:nvSpPr>
          <p:spPr bwMode="auto">
            <a:xfrm>
              <a:off x="10579283" y="1845024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3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4 w 66"/>
                <a:gd name="T11" fmla="*/ 57 h 95"/>
                <a:gd name="T12" fmla="*/ 55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3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1 h 95"/>
                <a:gd name="T30" fmla="*/ 42 w 66"/>
                <a:gd name="T31" fmla="*/ 22 h 95"/>
                <a:gd name="T32" fmla="*/ 39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7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1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39" y="17"/>
                  </a:cubicBezTo>
                  <a:cubicBezTo>
                    <a:pt x="37" y="16"/>
                    <a:pt x="35" y="17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šḻiḍe"/>
            <p:cNvSpPr/>
            <p:nvPr/>
          </p:nvSpPr>
          <p:spPr bwMode="auto">
            <a:xfrm>
              <a:off x="10660294" y="1863251"/>
              <a:ext cx="99238" cy="141769"/>
            </a:xfrm>
            <a:custGeom>
              <a:avLst/>
              <a:gdLst>
                <a:gd name="T0" fmla="*/ 49 w 66"/>
                <a:gd name="T1" fmla="*/ 95 h 95"/>
                <a:gd name="T2" fmla="*/ 30 w 66"/>
                <a:gd name="T3" fmla="*/ 91 h 95"/>
                <a:gd name="T4" fmla="*/ 31 w 66"/>
                <a:gd name="T5" fmla="*/ 88 h 95"/>
                <a:gd name="T6" fmla="*/ 16 w 66"/>
                <a:gd name="T7" fmla="*/ 89 h 95"/>
                <a:gd name="T8" fmla="*/ 2 w 66"/>
                <a:gd name="T9" fmla="*/ 72 h 95"/>
                <a:gd name="T10" fmla="*/ 6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40 w 66"/>
                <a:gd name="T17" fmla="*/ 34 h 95"/>
                <a:gd name="T18" fmla="*/ 42 w 66"/>
                <a:gd name="T19" fmla="*/ 21 h 95"/>
                <a:gd name="T20" fmla="*/ 40 w 66"/>
                <a:gd name="T21" fmla="*/ 16 h 95"/>
                <a:gd name="T22" fmla="*/ 33 w 66"/>
                <a:gd name="T23" fmla="*/ 26 h 95"/>
                <a:gd name="T24" fmla="*/ 32 w 66"/>
                <a:gd name="T25" fmla="*/ 31 h 95"/>
                <a:gd name="T26" fmla="*/ 31 w 66"/>
                <a:gd name="T27" fmla="*/ 37 h 95"/>
                <a:gd name="T28" fmla="*/ 11 w 66"/>
                <a:gd name="T29" fmla="*/ 33 h 95"/>
                <a:gd name="T30" fmla="*/ 15 w 66"/>
                <a:gd name="T31" fmla="*/ 15 h 95"/>
                <a:gd name="T32" fmla="*/ 44 w 66"/>
                <a:gd name="T33" fmla="*/ 3 h 95"/>
                <a:gd name="T34" fmla="*/ 63 w 66"/>
                <a:gd name="T35" fmla="*/ 27 h 95"/>
                <a:gd name="T36" fmla="*/ 49 w 66"/>
                <a:gd name="T37" fmla="*/ 95 h 95"/>
                <a:gd name="T38" fmla="*/ 31 w 66"/>
                <a:gd name="T39" fmla="*/ 74 h 95"/>
                <a:gd name="T40" fmla="*/ 36 w 66"/>
                <a:gd name="T41" fmla="*/ 52 h 95"/>
                <a:gd name="T42" fmla="*/ 27 w 66"/>
                <a:gd name="T43" fmla="*/ 57 h 95"/>
                <a:gd name="T44" fmla="*/ 24 w 66"/>
                <a:gd name="T45" fmla="*/ 73 h 95"/>
                <a:gd name="T46" fmla="*/ 27 w 66"/>
                <a:gd name="T47" fmla="*/ 77 h 95"/>
                <a:gd name="T48" fmla="*/ 31 w 66"/>
                <a:gd name="T4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9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8" y="90"/>
                    <a:pt x="24" y="91"/>
                    <a:pt x="16" y="89"/>
                  </a:cubicBezTo>
                  <a:cubicBezTo>
                    <a:pt x="5" y="87"/>
                    <a:pt x="0" y="81"/>
                    <a:pt x="2" y="7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1"/>
                    <a:pt x="9" y="48"/>
                    <a:pt x="12" y="46"/>
                  </a:cubicBezTo>
                  <a:cubicBezTo>
                    <a:pt x="15" y="43"/>
                    <a:pt x="22" y="41"/>
                    <a:pt x="31" y="39"/>
                  </a:cubicBezTo>
                  <a:cubicBezTo>
                    <a:pt x="36" y="37"/>
                    <a:pt x="39" y="36"/>
                    <a:pt x="40" y="34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19"/>
                    <a:pt x="42" y="17"/>
                    <a:pt x="40" y="16"/>
                  </a:cubicBezTo>
                  <a:cubicBezTo>
                    <a:pt x="37" y="16"/>
                    <a:pt x="35" y="19"/>
                    <a:pt x="33" y="26"/>
                  </a:cubicBezTo>
                  <a:cubicBezTo>
                    <a:pt x="33" y="27"/>
                    <a:pt x="33" y="29"/>
                    <a:pt x="32" y="31"/>
                  </a:cubicBezTo>
                  <a:cubicBezTo>
                    <a:pt x="32" y="34"/>
                    <a:pt x="32" y="36"/>
                    <a:pt x="31" y="37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7" y="4"/>
                    <a:pt x="27" y="0"/>
                    <a:pt x="44" y="3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9" y="95"/>
                  </a:lnTo>
                  <a:close/>
                  <a:moveTo>
                    <a:pt x="31" y="74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1" y="52"/>
                    <a:pt x="28" y="54"/>
                    <a:pt x="27" y="5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5"/>
                    <a:pt x="24" y="77"/>
                    <a:pt x="27" y="77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śliḍè"/>
            <p:cNvSpPr/>
            <p:nvPr/>
          </p:nvSpPr>
          <p:spPr bwMode="auto">
            <a:xfrm>
              <a:off x="10741305" y="1877428"/>
              <a:ext cx="101264" cy="137719"/>
            </a:xfrm>
            <a:custGeom>
              <a:avLst/>
              <a:gdLst>
                <a:gd name="T0" fmla="*/ 60 w 66"/>
                <a:gd name="T1" fmla="*/ 47 h 91"/>
                <a:gd name="T2" fmla="*/ 39 w 66"/>
                <a:gd name="T3" fmla="*/ 42 h 91"/>
                <a:gd name="T4" fmla="*/ 43 w 66"/>
                <a:gd name="T5" fmla="*/ 23 h 91"/>
                <a:gd name="T6" fmla="*/ 40 w 66"/>
                <a:gd name="T7" fmla="*/ 19 h 91"/>
                <a:gd name="T8" fmla="*/ 36 w 66"/>
                <a:gd name="T9" fmla="*/ 22 h 91"/>
                <a:gd name="T10" fmla="*/ 21 w 66"/>
                <a:gd name="T11" fmla="*/ 91 h 91"/>
                <a:gd name="T12" fmla="*/ 0 w 66"/>
                <a:gd name="T13" fmla="*/ 86 h 91"/>
                <a:gd name="T14" fmla="*/ 19 w 66"/>
                <a:gd name="T15" fmla="*/ 0 h 91"/>
                <a:gd name="T16" fmla="*/ 40 w 66"/>
                <a:gd name="T17" fmla="*/ 5 h 91"/>
                <a:gd name="T18" fmla="*/ 39 w 66"/>
                <a:gd name="T19" fmla="*/ 8 h 91"/>
                <a:gd name="T20" fmla="*/ 53 w 66"/>
                <a:gd name="T21" fmla="*/ 7 h 91"/>
                <a:gd name="T22" fmla="*/ 63 w 66"/>
                <a:gd name="T23" fmla="*/ 13 h 91"/>
                <a:gd name="T24" fmla="*/ 65 w 66"/>
                <a:gd name="T25" fmla="*/ 23 h 91"/>
                <a:gd name="T26" fmla="*/ 60 w 66"/>
                <a:gd name="T27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1">
                  <a:moveTo>
                    <a:pt x="60" y="47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0" y="19"/>
                  </a:cubicBezTo>
                  <a:cubicBezTo>
                    <a:pt x="38" y="18"/>
                    <a:pt x="37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5" y="16"/>
                    <a:pt x="66" y="19"/>
                    <a:pt x="65" y="23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íṥḷîḋê"/>
            <p:cNvSpPr/>
            <p:nvPr/>
          </p:nvSpPr>
          <p:spPr bwMode="auto">
            <a:xfrm>
              <a:off x="10824341" y="1897681"/>
              <a:ext cx="99238" cy="141769"/>
            </a:xfrm>
            <a:custGeom>
              <a:avLst/>
              <a:gdLst>
                <a:gd name="T0" fmla="*/ 59 w 66"/>
                <a:gd name="T1" fmla="*/ 47 h 95"/>
                <a:gd name="T2" fmla="*/ 38 w 66"/>
                <a:gd name="T3" fmla="*/ 43 h 95"/>
                <a:gd name="T4" fmla="*/ 42 w 66"/>
                <a:gd name="T5" fmla="*/ 22 h 95"/>
                <a:gd name="T6" fmla="*/ 40 w 66"/>
                <a:gd name="T7" fmla="*/ 17 h 95"/>
                <a:gd name="T8" fmla="*/ 35 w 66"/>
                <a:gd name="T9" fmla="*/ 20 h 95"/>
                <a:gd name="T10" fmla="*/ 24 w 66"/>
                <a:gd name="T11" fmla="*/ 73 h 95"/>
                <a:gd name="T12" fmla="*/ 27 w 66"/>
                <a:gd name="T13" fmla="*/ 78 h 95"/>
                <a:gd name="T14" fmla="*/ 31 w 66"/>
                <a:gd name="T15" fmla="*/ 74 h 95"/>
                <a:gd name="T16" fmla="*/ 36 w 66"/>
                <a:gd name="T17" fmla="*/ 54 h 95"/>
                <a:gd name="T18" fmla="*/ 57 w 66"/>
                <a:gd name="T19" fmla="*/ 58 h 95"/>
                <a:gd name="T20" fmla="*/ 52 w 66"/>
                <a:gd name="T21" fmla="*/ 79 h 95"/>
                <a:gd name="T22" fmla="*/ 24 w 66"/>
                <a:gd name="T23" fmla="*/ 91 h 95"/>
                <a:gd name="T24" fmla="*/ 3 w 66"/>
                <a:gd name="T25" fmla="*/ 68 h 95"/>
                <a:gd name="T26" fmla="*/ 14 w 66"/>
                <a:gd name="T27" fmla="*/ 16 h 95"/>
                <a:gd name="T28" fmla="*/ 43 w 66"/>
                <a:gd name="T29" fmla="*/ 4 h 95"/>
                <a:gd name="T30" fmla="*/ 64 w 66"/>
                <a:gd name="T31" fmla="*/ 26 h 95"/>
                <a:gd name="T32" fmla="*/ 59 w 66"/>
                <a:gd name="T33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5">
                  <a:moveTo>
                    <a:pt x="59" y="47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8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7" y="78"/>
                  </a:cubicBezTo>
                  <a:cubicBezTo>
                    <a:pt x="29" y="79"/>
                    <a:pt x="30" y="77"/>
                    <a:pt x="31" y="7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3" y="4"/>
                  </a:cubicBezTo>
                  <a:cubicBezTo>
                    <a:pt x="59" y="7"/>
                    <a:pt x="66" y="15"/>
                    <a:pt x="64" y="26"/>
                  </a:cubicBezTo>
                  <a:lnTo>
                    <a:pt x="59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îšļiďé"/>
            <p:cNvSpPr/>
            <p:nvPr/>
          </p:nvSpPr>
          <p:spPr bwMode="auto">
            <a:xfrm>
              <a:off x="10903327" y="1881479"/>
              <a:ext cx="99238" cy="176199"/>
            </a:xfrm>
            <a:custGeom>
              <a:avLst/>
              <a:gdLst>
                <a:gd name="T0" fmla="*/ 50 w 66"/>
                <a:gd name="T1" fmla="*/ 117 h 117"/>
                <a:gd name="T2" fmla="*/ 29 w 66"/>
                <a:gd name="T3" fmla="*/ 112 h 117"/>
                <a:gd name="T4" fmla="*/ 43 w 66"/>
                <a:gd name="T5" fmla="*/ 43 h 117"/>
                <a:gd name="T6" fmla="*/ 41 w 66"/>
                <a:gd name="T7" fmla="*/ 39 h 117"/>
                <a:gd name="T8" fmla="*/ 36 w 66"/>
                <a:gd name="T9" fmla="*/ 42 h 117"/>
                <a:gd name="T10" fmla="*/ 21 w 66"/>
                <a:gd name="T11" fmla="*/ 111 h 117"/>
                <a:gd name="T12" fmla="*/ 0 w 66"/>
                <a:gd name="T13" fmla="*/ 106 h 117"/>
                <a:gd name="T14" fmla="*/ 23 w 66"/>
                <a:gd name="T15" fmla="*/ 0 h 117"/>
                <a:gd name="T16" fmla="*/ 44 w 66"/>
                <a:gd name="T17" fmla="*/ 5 h 117"/>
                <a:gd name="T18" fmla="*/ 39 w 66"/>
                <a:gd name="T19" fmla="*/ 28 h 117"/>
                <a:gd name="T20" fmla="*/ 53 w 66"/>
                <a:gd name="T21" fmla="*/ 27 h 117"/>
                <a:gd name="T22" fmla="*/ 63 w 66"/>
                <a:gd name="T23" fmla="*/ 33 h 117"/>
                <a:gd name="T24" fmla="*/ 66 w 66"/>
                <a:gd name="T25" fmla="*/ 42 h 117"/>
                <a:gd name="T26" fmla="*/ 50 w 66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7">
                  <a:moveTo>
                    <a:pt x="50" y="117"/>
                  </a:moveTo>
                  <a:cubicBezTo>
                    <a:pt x="29" y="112"/>
                    <a:pt x="29" y="112"/>
                    <a:pt x="29" y="11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1"/>
                    <a:pt x="43" y="39"/>
                    <a:pt x="41" y="39"/>
                  </a:cubicBezTo>
                  <a:cubicBezTo>
                    <a:pt x="38" y="38"/>
                    <a:pt x="37" y="39"/>
                    <a:pt x="36" y="42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26"/>
                    <a:pt x="47" y="26"/>
                    <a:pt x="53" y="27"/>
                  </a:cubicBezTo>
                  <a:cubicBezTo>
                    <a:pt x="57" y="28"/>
                    <a:pt x="61" y="30"/>
                    <a:pt x="63" y="33"/>
                  </a:cubicBezTo>
                  <a:cubicBezTo>
                    <a:pt x="66" y="36"/>
                    <a:pt x="66" y="39"/>
                    <a:pt x="66" y="42"/>
                  </a:cubicBezTo>
                  <a:lnTo>
                    <a:pt x="50" y="1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îṩľide"/>
            <p:cNvSpPr/>
            <p:nvPr/>
          </p:nvSpPr>
          <p:spPr bwMode="auto">
            <a:xfrm>
              <a:off x="7559601" y="1138203"/>
              <a:ext cx="411130" cy="398979"/>
            </a:xfrm>
            <a:custGeom>
              <a:avLst/>
              <a:gdLst>
                <a:gd name="T0" fmla="*/ 233 w 273"/>
                <a:gd name="T1" fmla="*/ 5 h 265"/>
                <a:gd name="T2" fmla="*/ 232 w 273"/>
                <a:gd name="T3" fmla="*/ 5 h 265"/>
                <a:gd name="T4" fmla="*/ 231 w 273"/>
                <a:gd name="T5" fmla="*/ 5 h 265"/>
                <a:gd name="T6" fmla="*/ 180 w 273"/>
                <a:gd name="T7" fmla="*/ 29 h 265"/>
                <a:gd name="T8" fmla="*/ 158 w 273"/>
                <a:gd name="T9" fmla="*/ 17 h 265"/>
                <a:gd name="T10" fmla="*/ 102 w 273"/>
                <a:gd name="T11" fmla="*/ 53 h 265"/>
                <a:gd name="T12" fmla="*/ 102 w 273"/>
                <a:gd name="T13" fmla="*/ 69 h 265"/>
                <a:gd name="T14" fmla="*/ 96 w 273"/>
                <a:gd name="T15" fmla="*/ 68 h 265"/>
                <a:gd name="T16" fmla="*/ 41 w 273"/>
                <a:gd name="T17" fmla="*/ 103 h 265"/>
                <a:gd name="T18" fmla="*/ 46 w 273"/>
                <a:gd name="T19" fmla="*/ 136 h 265"/>
                <a:gd name="T20" fmla="*/ 5 w 273"/>
                <a:gd name="T21" fmla="*/ 174 h 265"/>
                <a:gd name="T22" fmla="*/ 42 w 273"/>
                <a:gd name="T23" fmla="*/ 231 h 265"/>
                <a:gd name="T24" fmla="*/ 175 w 273"/>
                <a:gd name="T25" fmla="*/ 260 h 265"/>
                <a:gd name="T26" fmla="*/ 176 w 273"/>
                <a:gd name="T27" fmla="*/ 260 h 265"/>
                <a:gd name="T28" fmla="*/ 178 w 273"/>
                <a:gd name="T29" fmla="*/ 260 h 265"/>
                <a:gd name="T30" fmla="*/ 231 w 273"/>
                <a:gd name="T31" fmla="*/ 226 h 265"/>
                <a:gd name="T32" fmla="*/ 268 w 273"/>
                <a:gd name="T33" fmla="*/ 58 h 265"/>
                <a:gd name="T34" fmla="*/ 233 w 273"/>
                <a:gd name="T35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3" h="265">
                  <a:moveTo>
                    <a:pt x="233" y="5"/>
                  </a:moveTo>
                  <a:cubicBezTo>
                    <a:pt x="232" y="5"/>
                    <a:pt x="232" y="5"/>
                    <a:pt x="232" y="5"/>
                  </a:cubicBezTo>
                  <a:cubicBezTo>
                    <a:pt x="231" y="5"/>
                    <a:pt x="231" y="5"/>
                    <a:pt x="231" y="5"/>
                  </a:cubicBezTo>
                  <a:cubicBezTo>
                    <a:pt x="210" y="0"/>
                    <a:pt x="189" y="11"/>
                    <a:pt x="180" y="29"/>
                  </a:cubicBezTo>
                  <a:cubicBezTo>
                    <a:pt x="174" y="23"/>
                    <a:pt x="167" y="19"/>
                    <a:pt x="158" y="17"/>
                  </a:cubicBezTo>
                  <a:cubicBezTo>
                    <a:pt x="133" y="12"/>
                    <a:pt x="108" y="28"/>
                    <a:pt x="102" y="53"/>
                  </a:cubicBezTo>
                  <a:cubicBezTo>
                    <a:pt x="101" y="59"/>
                    <a:pt x="101" y="64"/>
                    <a:pt x="102" y="69"/>
                  </a:cubicBezTo>
                  <a:cubicBezTo>
                    <a:pt x="100" y="69"/>
                    <a:pt x="98" y="68"/>
                    <a:pt x="96" y="68"/>
                  </a:cubicBezTo>
                  <a:cubicBezTo>
                    <a:pt x="71" y="62"/>
                    <a:pt x="46" y="78"/>
                    <a:pt x="41" y="103"/>
                  </a:cubicBezTo>
                  <a:cubicBezTo>
                    <a:pt x="38" y="115"/>
                    <a:pt x="40" y="127"/>
                    <a:pt x="46" y="136"/>
                  </a:cubicBezTo>
                  <a:cubicBezTo>
                    <a:pt x="26" y="139"/>
                    <a:pt x="10" y="153"/>
                    <a:pt x="5" y="174"/>
                  </a:cubicBezTo>
                  <a:cubicBezTo>
                    <a:pt x="0" y="199"/>
                    <a:pt x="16" y="225"/>
                    <a:pt x="42" y="231"/>
                  </a:cubicBezTo>
                  <a:cubicBezTo>
                    <a:pt x="175" y="260"/>
                    <a:pt x="175" y="260"/>
                    <a:pt x="175" y="260"/>
                  </a:cubicBezTo>
                  <a:cubicBezTo>
                    <a:pt x="175" y="260"/>
                    <a:pt x="176" y="260"/>
                    <a:pt x="176" y="260"/>
                  </a:cubicBezTo>
                  <a:cubicBezTo>
                    <a:pt x="177" y="260"/>
                    <a:pt x="178" y="260"/>
                    <a:pt x="178" y="260"/>
                  </a:cubicBezTo>
                  <a:cubicBezTo>
                    <a:pt x="202" y="265"/>
                    <a:pt x="226" y="250"/>
                    <a:pt x="231" y="226"/>
                  </a:cubicBezTo>
                  <a:cubicBezTo>
                    <a:pt x="268" y="58"/>
                    <a:pt x="268" y="58"/>
                    <a:pt x="268" y="58"/>
                  </a:cubicBezTo>
                  <a:cubicBezTo>
                    <a:pt x="273" y="34"/>
                    <a:pt x="257" y="10"/>
                    <a:pt x="233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ṣ1ïḑe"/>
            <p:cNvSpPr/>
            <p:nvPr/>
          </p:nvSpPr>
          <p:spPr bwMode="auto">
            <a:xfrm>
              <a:off x="7608207" y="1324528"/>
              <a:ext cx="224805" cy="149870"/>
            </a:xfrm>
            <a:custGeom>
              <a:avLst/>
              <a:gdLst>
                <a:gd name="T0" fmla="*/ 60 w 150"/>
                <a:gd name="T1" fmla="*/ 46 h 100"/>
                <a:gd name="T2" fmla="*/ 107 w 150"/>
                <a:gd name="T3" fmla="*/ 97 h 100"/>
                <a:gd name="T4" fmla="*/ 109 w 150"/>
                <a:gd name="T5" fmla="*/ 97 h 100"/>
                <a:gd name="T6" fmla="*/ 147 w 150"/>
                <a:gd name="T7" fmla="*/ 89 h 100"/>
                <a:gd name="T8" fmla="*/ 146 w 150"/>
                <a:gd name="T9" fmla="*/ 78 h 100"/>
                <a:gd name="T10" fmla="*/ 135 w 150"/>
                <a:gd name="T11" fmla="*/ 78 h 100"/>
                <a:gd name="T12" fmla="*/ 111 w 150"/>
                <a:gd name="T13" fmla="*/ 81 h 100"/>
                <a:gd name="T14" fmla="*/ 75 w 150"/>
                <a:gd name="T15" fmla="*/ 42 h 100"/>
                <a:gd name="T16" fmla="*/ 9 w 150"/>
                <a:gd name="T17" fmla="*/ 0 h 100"/>
                <a:gd name="T18" fmla="*/ 14 w 150"/>
                <a:gd name="T19" fmla="*/ 12 h 100"/>
                <a:gd name="T20" fmla="*/ 0 w 150"/>
                <a:gd name="T21" fmla="*/ 16 h 100"/>
                <a:gd name="T22" fmla="*/ 60 w 150"/>
                <a:gd name="T23" fmla="*/ 4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00">
                  <a:moveTo>
                    <a:pt x="60" y="46"/>
                  </a:moveTo>
                  <a:cubicBezTo>
                    <a:pt x="66" y="72"/>
                    <a:pt x="83" y="91"/>
                    <a:pt x="107" y="97"/>
                  </a:cubicBezTo>
                  <a:cubicBezTo>
                    <a:pt x="108" y="97"/>
                    <a:pt x="109" y="97"/>
                    <a:pt x="109" y="97"/>
                  </a:cubicBezTo>
                  <a:cubicBezTo>
                    <a:pt x="125" y="100"/>
                    <a:pt x="139" y="97"/>
                    <a:pt x="147" y="89"/>
                  </a:cubicBezTo>
                  <a:cubicBezTo>
                    <a:pt x="150" y="86"/>
                    <a:pt x="149" y="81"/>
                    <a:pt x="146" y="78"/>
                  </a:cubicBezTo>
                  <a:cubicBezTo>
                    <a:pt x="143" y="75"/>
                    <a:pt x="138" y="75"/>
                    <a:pt x="135" y="78"/>
                  </a:cubicBezTo>
                  <a:cubicBezTo>
                    <a:pt x="132" y="82"/>
                    <a:pt x="122" y="84"/>
                    <a:pt x="111" y="81"/>
                  </a:cubicBezTo>
                  <a:cubicBezTo>
                    <a:pt x="103" y="79"/>
                    <a:pt x="82" y="71"/>
                    <a:pt x="75" y="42"/>
                  </a:cubicBezTo>
                  <a:cubicBezTo>
                    <a:pt x="67" y="10"/>
                    <a:pt x="36" y="1"/>
                    <a:pt x="9" y="0"/>
                  </a:cubicBezTo>
                  <a:cubicBezTo>
                    <a:pt x="10" y="4"/>
                    <a:pt x="12" y="8"/>
                    <a:pt x="14" y="12"/>
                  </a:cubicBezTo>
                  <a:cubicBezTo>
                    <a:pt x="9" y="13"/>
                    <a:pt x="4" y="14"/>
                    <a:pt x="0" y="16"/>
                  </a:cubicBezTo>
                  <a:cubicBezTo>
                    <a:pt x="19" y="15"/>
                    <a:pt x="53" y="18"/>
                    <a:pt x="60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íṧ1idé"/>
            <p:cNvSpPr/>
            <p:nvPr/>
          </p:nvSpPr>
          <p:spPr bwMode="auto">
            <a:xfrm>
              <a:off x="7695295" y="1215164"/>
              <a:ext cx="149870" cy="113415"/>
            </a:xfrm>
            <a:custGeom>
              <a:avLst/>
              <a:gdLst>
                <a:gd name="T0" fmla="*/ 32 w 99"/>
                <a:gd name="T1" fmla="*/ 70 h 76"/>
                <a:gd name="T2" fmla="*/ 35 w 99"/>
                <a:gd name="T3" fmla="*/ 71 h 76"/>
                <a:gd name="T4" fmla="*/ 96 w 99"/>
                <a:gd name="T5" fmla="*/ 55 h 76"/>
                <a:gd name="T6" fmla="*/ 94 w 99"/>
                <a:gd name="T7" fmla="*/ 43 h 76"/>
                <a:gd name="T8" fmla="*/ 82 w 99"/>
                <a:gd name="T9" fmla="*/ 45 h 76"/>
                <a:gd name="T10" fmla="*/ 34 w 99"/>
                <a:gd name="T11" fmla="*/ 53 h 76"/>
                <a:gd name="T12" fmla="*/ 18 w 99"/>
                <a:gd name="T13" fmla="*/ 25 h 76"/>
                <a:gd name="T14" fmla="*/ 13 w 99"/>
                <a:gd name="T15" fmla="*/ 0 h 76"/>
                <a:gd name="T16" fmla="*/ 12 w 99"/>
                <a:gd name="T17" fmla="*/ 2 h 76"/>
                <a:gd name="T18" fmla="*/ 12 w 99"/>
                <a:gd name="T19" fmla="*/ 18 h 76"/>
                <a:gd name="T20" fmla="*/ 6 w 99"/>
                <a:gd name="T21" fmla="*/ 17 h 76"/>
                <a:gd name="T22" fmla="*/ 0 w 99"/>
                <a:gd name="T23" fmla="*/ 16 h 76"/>
                <a:gd name="T24" fmla="*/ 1 w 99"/>
                <a:gd name="T25" fmla="*/ 26 h 76"/>
                <a:gd name="T26" fmla="*/ 32 w 99"/>
                <a:gd name="T27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6">
                  <a:moveTo>
                    <a:pt x="32" y="70"/>
                  </a:moveTo>
                  <a:cubicBezTo>
                    <a:pt x="33" y="71"/>
                    <a:pt x="34" y="71"/>
                    <a:pt x="35" y="71"/>
                  </a:cubicBezTo>
                  <a:cubicBezTo>
                    <a:pt x="59" y="76"/>
                    <a:pt x="90" y="65"/>
                    <a:pt x="96" y="55"/>
                  </a:cubicBezTo>
                  <a:cubicBezTo>
                    <a:pt x="99" y="51"/>
                    <a:pt x="98" y="45"/>
                    <a:pt x="94" y="43"/>
                  </a:cubicBezTo>
                  <a:cubicBezTo>
                    <a:pt x="90" y="40"/>
                    <a:pt x="85" y="42"/>
                    <a:pt x="82" y="45"/>
                  </a:cubicBezTo>
                  <a:cubicBezTo>
                    <a:pt x="78" y="50"/>
                    <a:pt x="52" y="60"/>
                    <a:pt x="34" y="53"/>
                  </a:cubicBezTo>
                  <a:cubicBezTo>
                    <a:pt x="23" y="49"/>
                    <a:pt x="18" y="40"/>
                    <a:pt x="18" y="25"/>
                  </a:cubicBezTo>
                  <a:cubicBezTo>
                    <a:pt x="17" y="16"/>
                    <a:pt x="16" y="8"/>
                    <a:pt x="13" y="0"/>
                  </a:cubicBezTo>
                  <a:cubicBezTo>
                    <a:pt x="13" y="1"/>
                    <a:pt x="12" y="1"/>
                    <a:pt x="12" y="2"/>
                  </a:cubicBezTo>
                  <a:cubicBezTo>
                    <a:pt x="11" y="8"/>
                    <a:pt x="11" y="13"/>
                    <a:pt x="12" y="18"/>
                  </a:cubicBezTo>
                  <a:cubicBezTo>
                    <a:pt x="10" y="18"/>
                    <a:pt x="8" y="17"/>
                    <a:pt x="6" y="17"/>
                  </a:cubicBezTo>
                  <a:cubicBezTo>
                    <a:pt x="4" y="16"/>
                    <a:pt x="2" y="16"/>
                    <a:pt x="0" y="16"/>
                  </a:cubicBezTo>
                  <a:cubicBezTo>
                    <a:pt x="0" y="19"/>
                    <a:pt x="0" y="22"/>
                    <a:pt x="1" y="26"/>
                  </a:cubicBezTo>
                  <a:cubicBezTo>
                    <a:pt x="1" y="49"/>
                    <a:pt x="12" y="65"/>
                    <a:pt x="32" y="7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ŝlîḋê"/>
            <p:cNvSpPr/>
            <p:nvPr/>
          </p:nvSpPr>
          <p:spPr bwMode="auto">
            <a:xfrm>
              <a:off x="7814785" y="1168583"/>
              <a:ext cx="62783" cy="64809"/>
            </a:xfrm>
            <a:custGeom>
              <a:avLst/>
              <a:gdLst>
                <a:gd name="T0" fmla="*/ 29 w 42"/>
                <a:gd name="T1" fmla="*/ 42 h 43"/>
                <a:gd name="T2" fmla="*/ 30 w 42"/>
                <a:gd name="T3" fmla="*/ 42 h 43"/>
                <a:gd name="T4" fmla="*/ 40 w 42"/>
                <a:gd name="T5" fmla="*/ 36 h 43"/>
                <a:gd name="T6" fmla="*/ 35 w 42"/>
                <a:gd name="T7" fmla="*/ 26 h 43"/>
                <a:gd name="T8" fmla="*/ 17 w 42"/>
                <a:gd name="T9" fmla="*/ 0 h 43"/>
                <a:gd name="T10" fmla="*/ 11 w 42"/>
                <a:gd name="T11" fmla="*/ 8 h 43"/>
                <a:gd name="T12" fmla="*/ 0 w 42"/>
                <a:gd name="T13" fmla="*/ 0 h 43"/>
                <a:gd name="T14" fmla="*/ 29 w 42"/>
                <a:gd name="T15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3">
                  <a:moveTo>
                    <a:pt x="29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5" y="43"/>
                    <a:pt x="39" y="40"/>
                    <a:pt x="40" y="36"/>
                  </a:cubicBezTo>
                  <a:cubicBezTo>
                    <a:pt x="42" y="32"/>
                    <a:pt x="39" y="27"/>
                    <a:pt x="35" y="26"/>
                  </a:cubicBezTo>
                  <a:cubicBezTo>
                    <a:pt x="25" y="22"/>
                    <a:pt x="20" y="11"/>
                    <a:pt x="17" y="0"/>
                  </a:cubicBezTo>
                  <a:cubicBezTo>
                    <a:pt x="15" y="2"/>
                    <a:pt x="13" y="5"/>
                    <a:pt x="11" y="8"/>
                  </a:cubicBezTo>
                  <a:cubicBezTo>
                    <a:pt x="8" y="5"/>
                    <a:pt x="4" y="2"/>
                    <a:pt x="0" y="0"/>
                  </a:cubicBezTo>
                  <a:cubicBezTo>
                    <a:pt x="3" y="16"/>
                    <a:pt x="11" y="36"/>
                    <a:pt x="29" y="42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ṥḷiḓè"/>
            <p:cNvSpPr/>
            <p:nvPr/>
          </p:nvSpPr>
          <p:spPr bwMode="auto">
            <a:xfrm>
              <a:off x="7903897" y="1166557"/>
              <a:ext cx="358473" cy="445560"/>
            </a:xfrm>
            <a:custGeom>
              <a:avLst/>
              <a:gdLst>
                <a:gd name="T0" fmla="*/ 95 w 237"/>
                <a:gd name="T1" fmla="*/ 6 h 296"/>
                <a:gd name="T2" fmla="*/ 95 w 237"/>
                <a:gd name="T3" fmla="*/ 6 h 296"/>
                <a:gd name="T4" fmla="*/ 96 w 237"/>
                <a:gd name="T5" fmla="*/ 6 h 296"/>
                <a:gd name="T6" fmla="*/ 133 w 237"/>
                <a:gd name="T7" fmla="*/ 49 h 296"/>
                <a:gd name="T8" fmla="*/ 158 w 237"/>
                <a:gd name="T9" fmla="*/ 48 h 296"/>
                <a:gd name="T10" fmla="*/ 194 w 237"/>
                <a:gd name="T11" fmla="*/ 103 h 296"/>
                <a:gd name="T12" fmla="*/ 188 w 237"/>
                <a:gd name="T13" fmla="*/ 118 h 296"/>
                <a:gd name="T14" fmla="*/ 193 w 237"/>
                <a:gd name="T15" fmla="*/ 119 h 296"/>
                <a:gd name="T16" fmla="*/ 229 w 237"/>
                <a:gd name="T17" fmla="*/ 175 h 296"/>
                <a:gd name="T18" fmla="*/ 211 w 237"/>
                <a:gd name="T19" fmla="*/ 203 h 296"/>
                <a:gd name="T20" fmla="*/ 232 w 237"/>
                <a:gd name="T21" fmla="*/ 253 h 296"/>
                <a:gd name="T22" fmla="*/ 175 w 237"/>
                <a:gd name="T23" fmla="*/ 290 h 296"/>
                <a:gd name="T24" fmla="*/ 43 w 237"/>
                <a:gd name="T25" fmla="*/ 261 h 296"/>
                <a:gd name="T26" fmla="*/ 41 w 237"/>
                <a:gd name="T27" fmla="*/ 261 h 296"/>
                <a:gd name="T28" fmla="*/ 39 w 237"/>
                <a:gd name="T29" fmla="*/ 261 h 296"/>
                <a:gd name="T30" fmla="*/ 5 w 237"/>
                <a:gd name="T31" fmla="*/ 207 h 296"/>
                <a:gd name="T32" fmla="*/ 41 w 237"/>
                <a:gd name="T33" fmla="*/ 40 h 296"/>
                <a:gd name="T34" fmla="*/ 95 w 237"/>
                <a:gd name="T35" fmla="*/ 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296">
                  <a:moveTo>
                    <a:pt x="95" y="6"/>
                  </a:moveTo>
                  <a:cubicBezTo>
                    <a:pt x="95" y="6"/>
                    <a:pt x="95" y="6"/>
                    <a:pt x="95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117" y="11"/>
                    <a:pt x="132" y="29"/>
                    <a:pt x="133" y="49"/>
                  </a:cubicBezTo>
                  <a:cubicBezTo>
                    <a:pt x="141" y="47"/>
                    <a:pt x="149" y="46"/>
                    <a:pt x="158" y="48"/>
                  </a:cubicBezTo>
                  <a:cubicBezTo>
                    <a:pt x="183" y="53"/>
                    <a:pt x="199" y="78"/>
                    <a:pt x="194" y="103"/>
                  </a:cubicBezTo>
                  <a:cubicBezTo>
                    <a:pt x="193" y="109"/>
                    <a:pt x="191" y="114"/>
                    <a:pt x="188" y="118"/>
                  </a:cubicBezTo>
                  <a:cubicBezTo>
                    <a:pt x="190" y="119"/>
                    <a:pt x="192" y="119"/>
                    <a:pt x="193" y="119"/>
                  </a:cubicBezTo>
                  <a:cubicBezTo>
                    <a:pt x="219" y="125"/>
                    <a:pt x="235" y="150"/>
                    <a:pt x="229" y="175"/>
                  </a:cubicBezTo>
                  <a:cubicBezTo>
                    <a:pt x="227" y="186"/>
                    <a:pt x="220" y="196"/>
                    <a:pt x="211" y="203"/>
                  </a:cubicBezTo>
                  <a:cubicBezTo>
                    <a:pt x="228" y="213"/>
                    <a:pt x="237" y="233"/>
                    <a:pt x="232" y="253"/>
                  </a:cubicBezTo>
                  <a:cubicBezTo>
                    <a:pt x="227" y="279"/>
                    <a:pt x="201" y="296"/>
                    <a:pt x="175" y="290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1"/>
                    <a:pt x="41" y="261"/>
                    <a:pt x="41" y="261"/>
                  </a:cubicBezTo>
                  <a:cubicBezTo>
                    <a:pt x="40" y="261"/>
                    <a:pt x="40" y="261"/>
                    <a:pt x="39" y="261"/>
                  </a:cubicBezTo>
                  <a:cubicBezTo>
                    <a:pt x="15" y="256"/>
                    <a:pt x="0" y="232"/>
                    <a:pt x="5" y="207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6" y="16"/>
                    <a:pt x="70" y="0"/>
                    <a:pt x="9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ṡḻíḑe"/>
            <p:cNvSpPr/>
            <p:nvPr/>
          </p:nvSpPr>
          <p:spPr bwMode="auto">
            <a:xfrm>
              <a:off x="8023389" y="1425792"/>
              <a:ext cx="216704" cy="125567"/>
            </a:xfrm>
            <a:custGeom>
              <a:avLst/>
              <a:gdLst>
                <a:gd name="T0" fmla="*/ 144 w 144"/>
                <a:gd name="T1" fmla="*/ 19 h 84"/>
                <a:gd name="T2" fmla="*/ 68 w 144"/>
                <a:gd name="T3" fmla="*/ 1 h 84"/>
                <a:gd name="T4" fmla="*/ 14 w 144"/>
                <a:gd name="T5" fmla="*/ 23 h 84"/>
                <a:gd name="T6" fmla="*/ 19 w 144"/>
                <a:gd name="T7" fmla="*/ 72 h 84"/>
                <a:gd name="T8" fmla="*/ 36 w 144"/>
                <a:gd name="T9" fmla="*/ 82 h 84"/>
                <a:gd name="T10" fmla="*/ 58 w 144"/>
                <a:gd name="T11" fmla="*/ 77 h 84"/>
                <a:gd name="T12" fmla="*/ 59 w 144"/>
                <a:gd name="T13" fmla="*/ 65 h 84"/>
                <a:gd name="T14" fmla="*/ 48 w 144"/>
                <a:gd name="T15" fmla="*/ 64 h 84"/>
                <a:gd name="T16" fmla="*/ 30 w 144"/>
                <a:gd name="T17" fmla="*/ 61 h 84"/>
                <a:gd name="T18" fmla="*/ 26 w 144"/>
                <a:gd name="T19" fmla="*/ 32 h 84"/>
                <a:gd name="T20" fmla="*/ 68 w 144"/>
                <a:gd name="T21" fmla="*/ 17 h 84"/>
                <a:gd name="T22" fmla="*/ 139 w 144"/>
                <a:gd name="T23" fmla="*/ 35 h 84"/>
                <a:gd name="T24" fmla="*/ 133 w 144"/>
                <a:gd name="T25" fmla="*/ 31 h 84"/>
                <a:gd name="T26" fmla="*/ 144 w 144"/>
                <a:gd name="T27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84">
                  <a:moveTo>
                    <a:pt x="144" y="19"/>
                  </a:moveTo>
                  <a:cubicBezTo>
                    <a:pt x="120" y="8"/>
                    <a:pt x="95" y="0"/>
                    <a:pt x="68" y="1"/>
                  </a:cubicBezTo>
                  <a:cubicBezTo>
                    <a:pt x="43" y="1"/>
                    <a:pt x="24" y="8"/>
                    <a:pt x="14" y="23"/>
                  </a:cubicBezTo>
                  <a:cubicBezTo>
                    <a:pt x="0" y="40"/>
                    <a:pt x="7" y="61"/>
                    <a:pt x="19" y="72"/>
                  </a:cubicBezTo>
                  <a:cubicBezTo>
                    <a:pt x="24" y="77"/>
                    <a:pt x="30" y="81"/>
                    <a:pt x="36" y="82"/>
                  </a:cubicBezTo>
                  <a:cubicBezTo>
                    <a:pt x="44" y="84"/>
                    <a:pt x="52" y="82"/>
                    <a:pt x="58" y="77"/>
                  </a:cubicBezTo>
                  <a:cubicBezTo>
                    <a:pt x="62" y="74"/>
                    <a:pt x="62" y="69"/>
                    <a:pt x="59" y="65"/>
                  </a:cubicBezTo>
                  <a:cubicBezTo>
                    <a:pt x="57" y="62"/>
                    <a:pt x="52" y="61"/>
                    <a:pt x="48" y="64"/>
                  </a:cubicBezTo>
                  <a:cubicBezTo>
                    <a:pt x="42" y="69"/>
                    <a:pt x="35" y="65"/>
                    <a:pt x="30" y="61"/>
                  </a:cubicBezTo>
                  <a:cubicBezTo>
                    <a:pt x="24" y="56"/>
                    <a:pt x="18" y="44"/>
                    <a:pt x="26" y="32"/>
                  </a:cubicBezTo>
                  <a:cubicBezTo>
                    <a:pt x="34" y="22"/>
                    <a:pt x="48" y="17"/>
                    <a:pt x="68" y="17"/>
                  </a:cubicBezTo>
                  <a:cubicBezTo>
                    <a:pt x="93" y="17"/>
                    <a:pt x="117" y="24"/>
                    <a:pt x="139" y="35"/>
                  </a:cubicBezTo>
                  <a:cubicBezTo>
                    <a:pt x="137" y="33"/>
                    <a:pt x="135" y="32"/>
                    <a:pt x="133" y="31"/>
                  </a:cubicBezTo>
                  <a:cubicBezTo>
                    <a:pt x="137" y="28"/>
                    <a:pt x="141" y="24"/>
                    <a:pt x="144" y="19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î$1iḑê"/>
            <p:cNvSpPr/>
            <p:nvPr/>
          </p:nvSpPr>
          <p:spPr bwMode="auto">
            <a:xfrm>
              <a:off x="8082121" y="1328579"/>
              <a:ext cx="125567" cy="44556"/>
            </a:xfrm>
            <a:custGeom>
              <a:avLst/>
              <a:gdLst>
                <a:gd name="T0" fmla="*/ 65 w 84"/>
                <a:gd name="T1" fmla="*/ 6 h 29"/>
                <a:gd name="T2" fmla="*/ 12 w 84"/>
                <a:gd name="T3" fmla="*/ 4 h 29"/>
                <a:gd name="T4" fmla="*/ 2 w 84"/>
                <a:gd name="T5" fmla="*/ 9 h 29"/>
                <a:gd name="T6" fmla="*/ 6 w 84"/>
                <a:gd name="T7" fmla="*/ 19 h 29"/>
                <a:gd name="T8" fmla="*/ 25 w 84"/>
                <a:gd name="T9" fmla="*/ 25 h 29"/>
                <a:gd name="T10" fmla="*/ 72 w 84"/>
                <a:gd name="T11" fmla="*/ 21 h 29"/>
                <a:gd name="T12" fmla="*/ 84 w 84"/>
                <a:gd name="T13" fmla="*/ 14 h 29"/>
                <a:gd name="T14" fmla="*/ 76 w 84"/>
                <a:gd name="T15" fmla="*/ 11 h 29"/>
                <a:gd name="T16" fmla="*/ 71 w 84"/>
                <a:gd name="T17" fmla="*/ 10 h 29"/>
                <a:gd name="T18" fmla="*/ 76 w 84"/>
                <a:gd name="T19" fmla="*/ 0 h 29"/>
                <a:gd name="T20" fmla="*/ 65 w 84"/>
                <a:gd name="T2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9">
                  <a:moveTo>
                    <a:pt x="65" y="6"/>
                  </a:moveTo>
                  <a:cubicBezTo>
                    <a:pt x="50" y="13"/>
                    <a:pt x="33" y="13"/>
                    <a:pt x="12" y="4"/>
                  </a:cubicBezTo>
                  <a:cubicBezTo>
                    <a:pt x="8" y="3"/>
                    <a:pt x="4" y="5"/>
                    <a:pt x="2" y="9"/>
                  </a:cubicBezTo>
                  <a:cubicBezTo>
                    <a:pt x="0" y="13"/>
                    <a:pt x="2" y="18"/>
                    <a:pt x="6" y="19"/>
                  </a:cubicBezTo>
                  <a:cubicBezTo>
                    <a:pt x="13" y="22"/>
                    <a:pt x="19" y="24"/>
                    <a:pt x="25" y="25"/>
                  </a:cubicBezTo>
                  <a:cubicBezTo>
                    <a:pt x="42" y="29"/>
                    <a:pt x="58" y="28"/>
                    <a:pt x="72" y="21"/>
                  </a:cubicBezTo>
                  <a:cubicBezTo>
                    <a:pt x="76" y="19"/>
                    <a:pt x="80" y="16"/>
                    <a:pt x="84" y="14"/>
                  </a:cubicBezTo>
                  <a:cubicBezTo>
                    <a:pt x="81" y="13"/>
                    <a:pt x="79" y="12"/>
                    <a:pt x="76" y="11"/>
                  </a:cubicBezTo>
                  <a:cubicBezTo>
                    <a:pt x="75" y="11"/>
                    <a:pt x="73" y="11"/>
                    <a:pt x="71" y="10"/>
                  </a:cubicBezTo>
                  <a:cubicBezTo>
                    <a:pt x="73" y="7"/>
                    <a:pt x="74" y="4"/>
                    <a:pt x="76" y="0"/>
                  </a:cubicBezTo>
                  <a:cubicBezTo>
                    <a:pt x="72" y="2"/>
                    <a:pt x="69" y="5"/>
                    <a:pt x="65" y="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íṩḻíḍè"/>
            <p:cNvSpPr/>
            <p:nvPr/>
          </p:nvSpPr>
          <p:spPr bwMode="auto">
            <a:xfrm>
              <a:off x="8055793" y="1221240"/>
              <a:ext cx="66833" cy="70885"/>
            </a:xfrm>
            <a:custGeom>
              <a:avLst/>
              <a:gdLst>
                <a:gd name="T0" fmla="*/ 6 w 45"/>
                <a:gd name="T1" fmla="*/ 30 h 46"/>
                <a:gd name="T2" fmla="*/ 2 w 45"/>
                <a:gd name="T3" fmla="*/ 41 h 46"/>
                <a:gd name="T4" fmla="*/ 7 w 45"/>
                <a:gd name="T5" fmla="*/ 45 h 46"/>
                <a:gd name="T6" fmla="*/ 12 w 45"/>
                <a:gd name="T7" fmla="*/ 45 h 46"/>
                <a:gd name="T8" fmla="*/ 44 w 45"/>
                <a:gd name="T9" fmla="*/ 12 h 46"/>
                <a:gd name="T10" fmla="*/ 45 w 45"/>
                <a:gd name="T11" fmla="*/ 10 h 46"/>
                <a:gd name="T12" fmla="*/ 33 w 45"/>
                <a:gd name="T13" fmla="*/ 12 h 46"/>
                <a:gd name="T14" fmla="*/ 31 w 45"/>
                <a:gd name="T15" fmla="*/ 0 h 46"/>
                <a:gd name="T16" fmla="*/ 29 w 45"/>
                <a:gd name="T17" fmla="*/ 6 h 46"/>
                <a:gd name="T18" fmla="*/ 6 w 45"/>
                <a:gd name="T1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6">
                  <a:moveTo>
                    <a:pt x="6" y="30"/>
                  </a:moveTo>
                  <a:cubicBezTo>
                    <a:pt x="2" y="32"/>
                    <a:pt x="0" y="36"/>
                    <a:pt x="2" y="41"/>
                  </a:cubicBezTo>
                  <a:cubicBezTo>
                    <a:pt x="3" y="43"/>
                    <a:pt x="5" y="45"/>
                    <a:pt x="7" y="45"/>
                  </a:cubicBezTo>
                  <a:cubicBezTo>
                    <a:pt x="9" y="46"/>
                    <a:pt x="10" y="45"/>
                    <a:pt x="12" y="45"/>
                  </a:cubicBezTo>
                  <a:cubicBezTo>
                    <a:pt x="28" y="38"/>
                    <a:pt x="39" y="27"/>
                    <a:pt x="44" y="12"/>
                  </a:cubicBezTo>
                  <a:cubicBezTo>
                    <a:pt x="45" y="11"/>
                    <a:pt x="45" y="11"/>
                    <a:pt x="45" y="10"/>
                  </a:cubicBezTo>
                  <a:cubicBezTo>
                    <a:pt x="41" y="10"/>
                    <a:pt x="37" y="11"/>
                    <a:pt x="33" y="12"/>
                  </a:cubicBezTo>
                  <a:cubicBezTo>
                    <a:pt x="33" y="8"/>
                    <a:pt x="32" y="4"/>
                    <a:pt x="31" y="0"/>
                  </a:cubicBezTo>
                  <a:cubicBezTo>
                    <a:pt x="30" y="2"/>
                    <a:pt x="30" y="4"/>
                    <a:pt x="29" y="6"/>
                  </a:cubicBezTo>
                  <a:cubicBezTo>
                    <a:pt x="25" y="17"/>
                    <a:pt x="18" y="25"/>
                    <a:pt x="6" y="3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ṩḷiḑe"/>
            <p:cNvSpPr/>
            <p:nvPr/>
          </p:nvSpPr>
          <p:spPr bwMode="auto">
            <a:xfrm>
              <a:off x="7486691" y="1559460"/>
              <a:ext cx="109365" cy="170123"/>
            </a:xfrm>
            <a:custGeom>
              <a:avLst/>
              <a:gdLst>
                <a:gd name="T0" fmla="*/ 65 w 72"/>
                <a:gd name="T1" fmla="*/ 47 h 113"/>
                <a:gd name="T2" fmla="*/ 44 w 72"/>
                <a:gd name="T3" fmla="*/ 43 h 113"/>
                <a:gd name="T4" fmla="*/ 48 w 72"/>
                <a:gd name="T5" fmla="*/ 22 h 113"/>
                <a:gd name="T6" fmla="*/ 45 w 72"/>
                <a:gd name="T7" fmla="*/ 19 h 113"/>
                <a:gd name="T8" fmla="*/ 42 w 72"/>
                <a:gd name="T9" fmla="*/ 20 h 113"/>
                <a:gd name="T10" fmla="*/ 26 w 72"/>
                <a:gd name="T11" fmla="*/ 94 h 113"/>
                <a:gd name="T12" fmla="*/ 28 w 72"/>
                <a:gd name="T13" fmla="*/ 97 h 113"/>
                <a:gd name="T14" fmla="*/ 32 w 72"/>
                <a:gd name="T15" fmla="*/ 95 h 113"/>
                <a:gd name="T16" fmla="*/ 38 w 72"/>
                <a:gd name="T17" fmla="*/ 69 h 113"/>
                <a:gd name="T18" fmla="*/ 59 w 72"/>
                <a:gd name="T19" fmla="*/ 74 h 113"/>
                <a:gd name="T20" fmla="*/ 53 w 72"/>
                <a:gd name="T21" fmla="*/ 101 h 113"/>
                <a:gd name="T22" fmla="*/ 43 w 72"/>
                <a:gd name="T23" fmla="*/ 111 h 113"/>
                <a:gd name="T24" fmla="*/ 25 w 72"/>
                <a:gd name="T25" fmla="*/ 112 h 113"/>
                <a:gd name="T26" fmla="*/ 3 w 72"/>
                <a:gd name="T27" fmla="*/ 87 h 113"/>
                <a:gd name="T28" fmla="*/ 17 w 72"/>
                <a:gd name="T29" fmla="*/ 19 h 113"/>
                <a:gd name="T30" fmla="*/ 49 w 72"/>
                <a:gd name="T31" fmla="*/ 4 h 113"/>
                <a:gd name="T32" fmla="*/ 69 w 72"/>
                <a:gd name="T33" fmla="*/ 28 h 113"/>
                <a:gd name="T34" fmla="*/ 65 w 72"/>
                <a:gd name="T35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113">
                  <a:moveTo>
                    <a:pt x="65" y="47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0"/>
                    <a:pt x="48" y="19"/>
                    <a:pt x="45" y="19"/>
                  </a:cubicBezTo>
                  <a:cubicBezTo>
                    <a:pt x="43" y="18"/>
                    <a:pt x="42" y="19"/>
                    <a:pt x="42" y="2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6"/>
                    <a:pt x="26" y="97"/>
                    <a:pt x="28" y="97"/>
                  </a:cubicBezTo>
                  <a:cubicBezTo>
                    <a:pt x="31" y="98"/>
                    <a:pt x="32" y="97"/>
                    <a:pt x="32" y="95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6"/>
                    <a:pt x="49" y="109"/>
                    <a:pt x="43" y="111"/>
                  </a:cubicBezTo>
                  <a:cubicBezTo>
                    <a:pt x="38" y="113"/>
                    <a:pt x="32" y="113"/>
                    <a:pt x="25" y="112"/>
                  </a:cubicBezTo>
                  <a:cubicBezTo>
                    <a:pt x="8" y="108"/>
                    <a:pt x="0" y="100"/>
                    <a:pt x="3" y="8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0" y="5"/>
                    <a:pt x="31" y="0"/>
                    <a:pt x="49" y="4"/>
                  </a:cubicBezTo>
                  <a:cubicBezTo>
                    <a:pt x="65" y="8"/>
                    <a:pt x="72" y="16"/>
                    <a:pt x="69" y="28"/>
                  </a:cubicBezTo>
                  <a:lnTo>
                    <a:pt x="65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íş1íḋé"/>
            <p:cNvSpPr/>
            <p:nvPr/>
          </p:nvSpPr>
          <p:spPr bwMode="auto">
            <a:xfrm>
              <a:off x="7569728" y="1608066"/>
              <a:ext cx="99238" cy="135694"/>
            </a:xfrm>
            <a:custGeom>
              <a:avLst/>
              <a:gdLst>
                <a:gd name="T0" fmla="*/ 60 w 66"/>
                <a:gd name="T1" fmla="*/ 46 h 90"/>
                <a:gd name="T2" fmla="*/ 39 w 66"/>
                <a:gd name="T3" fmla="*/ 41 h 90"/>
                <a:gd name="T4" fmla="*/ 43 w 66"/>
                <a:gd name="T5" fmla="*/ 23 h 90"/>
                <a:gd name="T6" fmla="*/ 41 w 66"/>
                <a:gd name="T7" fmla="*/ 18 h 90"/>
                <a:gd name="T8" fmla="*/ 36 w 66"/>
                <a:gd name="T9" fmla="*/ 21 h 90"/>
                <a:gd name="T10" fmla="*/ 21 w 66"/>
                <a:gd name="T11" fmla="*/ 90 h 90"/>
                <a:gd name="T12" fmla="*/ 0 w 66"/>
                <a:gd name="T13" fmla="*/ 86 h 90"/>
                <a:gd name="T14" fmla="*/ 19 w 66"/>
                <a:gd name="T15" fmla="*/ 0 h 90"/>
                <a:gd name="T16" fmla="*/ 40 w 66"/>
                <a:gd name="T17" fmla="*/ 4 h 90"/>
                <a:gd name="T18" fmla="*/ 39 w 66"/>
                <a:gd name="T19" fmla="*/ 7 h 90"/>
                <a:gd name="T20" fmla="*/ 53 w 66"/>
                <a:gd name="T21" fmla="*/ 6 h 90"/>
                <a:gd name="T22" fmla="*/ 63 w 66"/>
                <a:gd name="T23" fmla="*/ 12 h 90"/>
                <a:gd name="T24" fmla="*/ 66 w 66"/>
                <a:gd name="T25" fmla="*/ 22 h 90"/>
                <a:gd name="T26" fmla="*/ 60 w 66"/>
                <a:gd name="T27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0">
                  <a:moveTo>
                    <a:pt x="60" y="46"/>
                  </a:moveTo>
                  <a:cubicBezTo>
                    <a:pt x="39" y="41"/>
                    <a:pt x="39" y="41"/>
                    <a:pt x="39" y="4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9"/>
                    <a:pt x="41" y="18"/>
                  </a:cubicBezTo>
                  <a:cubicBezTo>
                    <a:pt x="38" y="18"/>
                    <a:pt x="37" y="19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íṡḻîḍe"/>
            <p:cNvSpPr/>
            <p:nvPr/>
          </p:nvSpPr>
          <p:spPr bwMode="auto">
            <a:xfrm>
              <a:off x="7652763" y="1626295"/>
              <a:ext cx="97213" cy="143795"/>
            </a:xfrm>
            <a:custGeom>
              <a:avLst/>
              <a:gdLst>
                <a:gd name="T0" fmla="*/ 56 w 65"/>
                <a:gd name="T1" fmla="*/ 59 h 95"/>
                <a:gd name="T2" fmla="*/ 27 w 65"/>
                <a:gd name="T3" fmla="*/ 53 h 95"/>
                <a:gd name="T4" fmla="*/ 23 w 65"/>
                <a:gd name="T5" fmla="*/ 73 h 95"/>
                <a:gd name="T6" fmla="*/ 26 w 65"/>
                <a:gd name="T7" fmla="*/ 78 h 95"/>
                <a:gd name="T8" fmla="*/ 30 w 65"/>
                <a:gd name="T9" fmla="*/ 75 h 95"/>
                <a:gd name="T10" fmla="*/ 34 w 65"/>
                <a:gd name="T11" fmla="*/ 58 h 95"/>
                <a:gd name="T12" fmla="*/ 55 w 65"/>
                <a:gd name="T13" fmla="*/ 62 h 95"/>
                <a:gd name="T14" fmla="*/ 51 w 65"/>
                <a:gd name="T15" fmla="*/ 80 h 95"/>
                <a:gd name="T16" fmla="*/ 23 w 65"/>
                <a:gd name="T17" fmla="*/ 92 h 95"/>
                <a:gd name="T18" fmla="*/ 2 w 65"/>
                <a:gd name="T19" fmla="*/ 68 h 95"/>
                <a:gd name="T20" fmla="*/ 13 w 65"/>
                <a:gd name="T21" fmla="*/ 17 h 95"/>
                <a:gd name="T22" fmla="*/ 42 w 65"/>
                <a:gd name="T23" fmla="*/ 4 h 95"/>
                <a:gd name="T24" fmla="*/ 63 w 65"/>
                <a:gd name="T25" fmla="*/ 27 h 95"/>
                <a:gd name="T26" fmla="*/ 56 w 65"/>
                <a:gd name="T27" fmla="*/ 59 h 95"/>
                <a:gd name="T28" fmla="*/ 37 w 65"/>
                <a:gd name="T29" fmla="*/ 42 h 95"/>
                <a:gd name="T30" fmla="*/ 42 w 65"/>
                <a:gd name="T31" fmla="*/ 22 h 95"/>
                <a:gd name="T32" fmla="*/ 39 w 65"/>
                <a:gd name="T33" fmla="*/ 17 h 95"/>
                <a:gd name="T34" fmla="*/ 34 w 65"/>
                <a:gd name="T35" fmla="*/ 21 h 95"/>
                <a:gd name="T36" fmla="*/ 30 w 65"/>
                <a:gd name="T37" fmla="*/ 40 h 95"/>
                <a:gd name="T38" fmla="*/ 37 w 65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95">
                  <a:moveTo>
                    <a:pt x="56" y="59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76"/>
                    <a:pt x="23" y="78"/>
                    <a:pt x="26" y="78"/>
                  </a:cubicBezTo>
                  <a:cubicBezTo>
                    <a:pt x="28" y="79"/>
                    <a:pt x="30" y="78"/>
                    <a:pt x="30" y="75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49" y="91"/>
                    <a:pt x="39" y="95"/>
                    <a:pt x="23" y="92"/>
                  </a:cubicBezTo>
                  <a:cubicBezTo>
                    <a:pt x="6" y="88"/>
                    <a:pt x="0" y="80"/>
                    <a:pt x="2" y="6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5"/>
                    <a:pt x="25" y="0"/>
                    <a:pt x="42" y="4"/>
                  </a:cubicBezTo>
                  <a:cubicBezTo>
                    <a:pt x="58" y="8"/>
                    <a:pt x="65" y="15"/>
                    <a:pt x="63" y="27"/>
                  </a:cubicBezTo>
                  <a:lnTo>
                    <a:pt x="56" y="59"/>
                  </a:lnTo>
                  <a:close/>
                  <a:moveTo>
                    <a:pt x="37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1" y="18"/>
                    <a:pt x="39" y="17"/>
                  </a:cubicBezTo>
                  <a:cubicBezTo>
                    <a:pt x="37" y="17"/>
                    <a:pt x="35" y="18"/>
                    <a:pt x="34" y="21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7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işliḓê"/>
            <p:cNvSpPr/>
            <p:nvPr/>
          </p:nvSpPr>
          <p:spPr bwMode="auto">
            <a:xfrm>
              <a:off x="7733774" y="1644521"/>
              <a:ext cx="99238" cy="141769"/>
            </a:xfrm>
            <a:custGeom>
              <a:avLst/>
              <a:gdLst>
                <a:gd name="T0" fmla="*/ 48 w 66"/>
                <a:gd name="T1" fmla="*/ 95 h 95"/>
                <a:gd name="T2" fmla="*/ 30 w 66"/>
                <a:gd name="T3" fmla="*/ 91 h 95"/>
                <a:gd name="T4" fmla="*/ 30 w 66"/>
                <a:gd name="T5" fmla="*/ 88 h 95"/>
                <a:gd name="T6" fmla="*/ 16 w 66"/>
                <a:gd name="T7" fmla="*/ 90 h 95"/>
                <a:gd name="T8" fmla="*/ 1 w 66"/>
                <a:gd name="T9" fmla="*/ 73 h 95"/>
                <a:gd name="T10" fmla="*/ 5 w 66"/>
                <a:gd name="T11" fmla="*/ 55 h 95"/>
                <a:gd name="T12" fmla="*/ 12 w 66"/>
                <a:gd name="T13" fmla="*/ 46 h 95"/>
                <a:gd name="T14" fmla="*/ 31 w 66"/>
                <a:gd name="T15" fmla="*/ 39 h 95"/>
                <a:gd name="T16" fmla="*/ 39 w 66"/>
                <a:gd name="T17" fmla="*/ 35 h 95"/>
                <a:gd name="T18" fmla="*/ 42 w 66"/>
                <a:gd name="T19" fmla="*/ 22 h 95"/>
                <a:gd name="T20" fmla="*/ 39 w 66"/>
                <a:gd name="T21" fmla="*/ 17 h 95"/>
                <a:gd name="T22" fmla="*/ 33 w 66"/>
                <a:gd name="T23" fmla="*/ 26 h 95"/>
                <a:gd name="T24" fmla="*/ 32 w 66"/>
                <a:gd name="T25" fmla="*/ 32 h 95"/>
                <a:gd name="T26" fmla="*/ 31 w 66"/>
                <a:gd name="T27" fmla="*/ 37 h 95"/>
                <a:gd name="T28" fmla="*/ 11 w 66"/>
                <a:gd name="T29" fmla="*/ 33 h 95"/>
                <a:gd name="T30" fmla="*/ 14 w 66"/>
                <a:gd name="T31" fmla="*/ 16 h 95"/>
                <a:gd name="T32" fmla="*/ 43 w 66"/>
                <a:gd name="T33" fmla="*/ 4 h 95"/>
                <a:gd name="T34" fmla="*/ 63 w 66"/>
                <a:gd name="T35" fmla="*/ 27 h 95"/>
                <a:gd name="T36" fmla="*/ 48 w 66"/>
                <a:gd name="T37" fmla="*/ 95 h 95"/>
                <a:gd name="T38" fmla="*/ 31 w 66"/>
                <a:gd name="T39" fmla="*/ 75 h 95"/>
                <a:gd name="T40" fmla="*/ 35 w 66"/>
                <a:gd name="T41" fmla="*/ 53 h 95"/>
                <a:gd name="T42" fmla="*/ 27 w 66"/>
                <a:gd name="T43" fmla="*/ 58 h 95"/>
                <a:gd name="T44" fmla="*/ 23 w 66"/>
                <a:gd name="T45" fmla="*/ 73 h 95"/>
                <a:gd name="T46" fmla="*/ 26 w 66"/>
                <a:gd name="T47" fmla="*/ 78 h 95"/>
                <a:gd name="T48" fmla="*/ 31 w 66"/>
                <a:gd name="T4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95">
                  <a:moveTo>
                    <a:pt x="48" y="95"/>
                  </a:moveTo>
                  <a:cubicBezTo>
                    <a:pt x="30" y="91"/>
                    <a:pt x="30" y="91"/>
                    <a:pt x="30" y="91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8" y="91"/>
                    <a:pt x="23" y="91"/>
                    <a:pt x="16" y="90"/>
                  </a:cubicBezTo>
                  <a:cubicBezTo>
                    <a:pt x="4" y="87"/>
                    <a:pt x="0" y="82"/>
                    <a:pt x="1" y="73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6" y="51"/>
                    <a:pt x="8" y="48"/>
                    <a:pt x="12" y="46"/>
                  </a:cubicBezTo>
                  <a:cubicBezTo>
                    <a:pt x="15" y="44"/>
                    <a:pt x="21" y="42"/>
                    <a:pt x="31" y="39"/>
                  </a:cubicBezTo>
                  <a:cubicBezTo>
                    <a:pt x="36" y="38"/>
                    <a:pt x="39" y="36"/>
                    <a:pt x="39" y="35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8"/>
                    <a:pt x="39" y="17"/>
                  </a:cubicBezTo>
                  <a:cubicBezTo>
                    <a:pt x="37" y="16"/>
                    <a:pt x="34" y="20"/>
                    <a:pt x="33" y="26"/>
                  </a:cubicBezTo>
                  <a:cubicBezTo>
                    <a:pt x="33" y="28"/>
                    <a:pt x="32" y="30"/>
                    <a:pt x="32" y="32"/>
                  </a:cubicBezTo>
                  <a:cubicBezTo>
                    <a:pt x="32" y="34"/>
                    <a:pt x="31" y="36"/>
                    <a:pt x="31" y="37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7" y="0"/>
                    <a:pt x="43" y="4"/>
                  </a:cubicBezTo>
                  <a:cubicBezTo>
                    <a:pt x="59" y="7"/>
                    <a:pt x="66" y="15"/>
                    <a:pt x="63" y="27"/>
                  </a:cubicBezTo>
                  <a:lnTo>
                    <a:pt x="48" y="95"/>
                  </a:lnTo>
                  <a:close/>
                  <a:moveTo>
                    <a:pt x="31" y="75"/>
                  </a:moveTo>
                  <a:cubicBezTo>
                    <a:pt x="35" y="53"/>
                    <a:pt x="35" y="53"/>
                    <a:pt x="35" y="53"/>
                  </a:cubicBezTo>
                  <a:cubicBezTo>
                    <a:pt x="30" y="53"/>
                    <a:pt x="27" y="55"/>
                    <a:pt x="27" y="58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8"/>
                    <a:pt x="31" y="7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íṡ1íḋê"/>
            <p:cNvSpPr/>
            <p:nvPr/>
          </p:nvSpPr>
          <p:spPr bwMode="auto">
            <a:xfrm>
              <a:off x="7830987" y="1636420"/>
              <a:ext cx="72910" cy="168098"/>
            </a:xfrm>
            <a:custGeom>
              <a:avLst/>
              <a:gdLst>
                <a:gd name="T0" fmla="*/ 31 w 49"/>
                <a:gd name="T1" fmla="*/ 111 h 111"/>
                <a:gd name="T2" fmla="*/ 18 w 49"/>
                <a:gd name="T3" fmla="*/ 108 h 111"/>
                <a:gd name="T4" fmla="*/ 1 w 49"/>
                <a:gd name="T5" fmla="*/ 100 h 111"/>
                <a:gd name="T6" fmla="*/ 2 w 49"/>
                <a:gd name="T7" fmla="*/ 83 h 111"/>
                <a:gd name="T8" fmla="*/ 13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7 w 49"/>
                <a:gd name="T21" fmla="*/ 22 h 111"/>
                <a:gd name="T22" fmla="*/ 49 w 49"/>
                <a:gd name="T23" fmla="*/ 25 h 111"/>
                <a:gd name="T24" fmla="*/ 46 w 49"/>
                <a:gd name="T25" fmla="*/ 37 h 111"/>
                <a:gd name="T26" fmla="*/ 35 w 49"/>
                <a:gd name="T27" fmla="*/ 35 h 111"/>
                <a:gd name="T28" fmla="*/ 23 w 49"/>
                <a:gd name="T29" fmla="*/ 87 h 111"/>
                <a:gd name="T30" fmla="*/ 24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8" y="108"/>
                    <a:pt x="18" y="108"/>
                    <a:pt x="18" y="108"/>
                  </a:cubicBezTo>
                  <a:cubicBezTo>
                    <a:pt x="8" y="106"/>
                    <a:pt x="3" y="103"/>
                    <a:pt x="1" y="100"/>
                  </a:cubicBezTo>
                  <a:cubicBezTo>
                    <a:pt x="0" y="96"/>
                    <a:pt x="0" y="91"/>
                    <a:pt x="2" y="8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1"/>
                    <a:pt x="24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ṩlíḋe"/>
            <p:cNvSpPr/>
            <p:nvPr/>
          </p:nvSpPr>
          <p:spPr bwMode="auto">
            <a:xfrm>
              <a:off x="7881620" y="1644521"/>
              <a:ext cx="66833" cy="166072"/>
            </a:xfrm>
            <a:custGeom>
              <a:avLst/>
              <a:gdLst>
                <a:gd name="T0" fmla="*/ 31 w 33"/>
                <a:gd name="T1" fmla="*/ 15 h 82"/>
                <a:gd name="T2" fmla="*/ 15 w 33"/>
                <a:gd name="T3" fmla="*/ 12 h 82"/>
                <a:gd name="T4" fmla="*/ 17 w 33"/>
                <a:gd name="T5" fmla="*/ 0 h 82"/>
                <a:gd name="T6" fmla="*/ 33 w 33"/>
                <a:gd name="T7" fmla="*/ 4 h 82"/>
                <a:gd name="T8" fmla="*/ 31 w 33"/>
                <a:gd name="T9" fmla="*/ 15 h 82"/>
                <a:gd name="T10" fmla="*/ 16 w 33"/>
                <a:gd name="T11" fmla="*/ 82 h 82"/>
                <a:gd name="T12" fmla="*/ 0 w 33"/>
                <a:gd name="T13" fmla="*/ 79 h 82"/>
                <a:gd name="T14" fmla="*/ 14 w 33"/>
                <a:gd name="T15" fmla="*/ 15 h 82"/>
                <a:gd name="T16" fmla="*/ 30 w 33"/>
                <a:gd name="T17" fmla="*/ 18 h 82"/>
                <a:gd name="T18" fmla="*/ 16 w 33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2">
                  <a:moveTo>
                    <a:pt x="31" y="15"/>
                  </a:moveTo>
                  <a:lnTo>
                    <a:pt x="15" y="12"/>
                  </a:lnTo>
                  <a:lnTo>
                    <a:pt x="17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2"/>
                  </a:moveTo>
                  <a:lnTo>
                    <a:pt x="0" y="79"/>
                  </a:lnTo>
                  <a:lnTo>
                    <a:pt x="14" y="15"/>
                  </a:lnTo>
                  <a:lnTo>
                    <a:pt x="30" y="18"/>
                  </a:lnTo>
                  <a:lnTo>
                    <a:pt x="16" y="8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îṡḻïdé"/>
            <p:cNvSpPr/>
            <p:nvPr/>
          </p:nvSpPr>
          <p:spPr bwMode="auto">
            <a:xfrm>
              <a:off x="7942378" y="1683002"/>
              <a:ext cx="89112" cy="141769"/>
            </a:xfrm>
            <a:custGeom>
              <a:avLst/>
              <a:gdLst>
                <a:gd name="T0" fmla="*/ 44 w 44"/>
                <a:gd name="T1" fmla="*/ 9 h 70"/>
                <a:gd name="T2" fmla="*/ 19 w 44"/>
                <a:gd name="T3" fmla="*/ 70 h 70"/>
                <a:gd name="T4" fmla="*/ 0 w 44"/>
                <a:gd name="T5" fmla="*/ 66 h 70"/>
                <a:gd name="T6" fmla="*/ 2 w 44"/>
                <a:gd name="T7" fmla="*/ 0 h 70"/>
                <a:gd name="T8" fmla="*/ 18 w 44"/>
                <a:gd name="T9" fmla="*/ 3 h 70"/>
                <a:gd name="T10" fmla="*/ 15 w 44"/>
                <a:gd name="T11" fmla="*/ 43 h 70"/>
                <a:gd name="T12" fmla="*/ 28 w 44"/>
                <a:gd name="T13" fmla="*/ 5 h 70"/>
                <a:gd name="T14" fmla="*/ 44 w 44"/>
                <a:gd name="T15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70">
                  <a:moveTo>
                    <a:pt x="44" y="9"/>
                  </a:moveTo>
                  <a:lnTo>
                    <a:pt x="19" y="70"/>
                  </a:lnTo>
                  <a:lnTo>
                    <a:pt x="0" y="66"/>
                  </a:lnTo>
                  <a:lnTo>
                    <a:pt x="2" y="0"/>
                  </a:lnTo>
                  <a:lnTo>
                    <a:pt x="18" y="3"/>
                  </a:lnTo>
                  <a:lnTo>
                    <a:pt x="15" y="43"/>
                  </a:lnTo>
                  <a:lnTo>
                    <a:pt x="28" y="5"/>
                  </a:lnTo>
                  <a:lnTo>
                    <a:pt x="44" y="9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sḻíḓè"/>
            <p:cNvSpPr/>
            <p:nvPr/>
          </p:nvSpPr>
          <p:spPr bwMode="auto">
            <a:xfrm>
              <a:off x="8007187" y="1670851"/>
              <a:ext cx="66833" cy="168098"/>
            </a:xfrm>
            <a:custGeom>
              <a:avLst/>
              <a:gdLst>
                <a:gd name="T0" fmla="*/ 31 w 33"/>
                <a:gd name="T1" fmla="*/ 15 h 83"/>
                <a:gd name="T2" fmla="*/ 14 w 33"/>
                <a:gd name="T3" fmla="*/ 12 h 83"/>
                <a:gd name="T4" fmla="*/ 17 w 33"/>
                <a:gd name="T5" fmla="*/ 0 h 83"/>
                <a:gd name="T6" fmla="*/ 33 w 33"/>
                <a:gd name="T7" fmla="*/ 4 h 83"/>
                <a:gd name="T8" fmla="*/ 31 w 33"/>
                <a:gd name="T9" fmla="*/ 15 h 83"/>
                <a:gd name="T10" fmla="*/ 16 w 33"/>
                <a:gd name="T11" fmla="*/ 83 h 83"/>
                <a:gd name="T12" fmla="*/ 0 w 33"/>
                <a:gd name="T13" fmla="*/ 79 h 83"/>
                <a:gd name="T14" fmla="*/ 13 w 33"/>
                <a:gd name="T15" fmla="*/ 15 h 83"/>
                <a:gd name="T16" fmla="*/ 30 w 33"/>
                <a:gd name="T17" fmla="*/ 19 h 83"/>
                <a:gd name="T18" fmla="*/ 16 w 33"/>
                <a:gd name="T1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83">
                  <a:moveTo>
                    <a:pt x="31" y="15"/>
                  </a:moveTo>
                  <a:lnTo>
                    <a:pt x="14" y="12"/>
                  </a:lnTo>
                  <a:lnTo>
                    <a:pt x="17" y="0"/>
                  </a:lnTo>
                  <a:lnTo>
                    <a:pt x="33" y="4"/>
                  </a:lnTo>
                  <a:lnTo>
                    <a:pt x="31" y="15"/>
                  </a:lnTo>
                  <a:close/>
                  <a:moveTo>
                    <a:pt x="16" y="83"/>
                  </a:moveTo>
                  <a:lnTo>
                    <a:pt x="0" y="79"/>
                  </a:lnTo>
                  <a:lnTo>
                    <a:pt x="13" y="15"/>
                  </a:lnTo>
                  <a:lnTo>
                    <a:pt x="30" y="19"/>
                  </a:lnTo>
                  <a:lnTo>
                    <a:pt x="16" y="8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ïṧ1ïḋè"/>
            <p:cNvSpPr/>
            <p:nvPr/>
          </p:nvSpPr>
          <p:spPr bwMode="auto">
            <a:xfrm>
              <a:off x="8061868" y="1687053"/>
              <a:ext cx="72910" cy="166072"/>
            </a:xfrm>
            <a:custGeom>
              <a:avLst/>
              <a:gdLst>
                <a:gd name="T0" fmla="*/ 31 w 49"/>
                <a:gd name="T1" fmla="*/ 111 h 111"/>
                <a:gd name="T2" fmla="*/ 18 w 49"/>
                <a:gd name="T3" fmla="*/ 108 h 111"/>
                <a:gd name="T4" fmla="*/ 2 w 49"/>
                <a:gd name="T5" fmla="*/ 100 h 111"/>
                <a:gd name="T6" fmla="*/ 2 w 49"/>
                <a:gd name="T7" fmla="*/ 83 h 111"/>
                <a:gd name="T8" fmla="*/ 14 w 49"/>
                <a:gd name="T9" fmla="*/ 30 h 111"/>
                <a:gd name="T10" fmla="*/ 4 w 49"/>
                <a:gd name="T11" fmla="*/ 28 h 111"/>
                <a:gd name="T12" fmla="*/ 7 w 49"/>
                <a:gd name="T13" fmla="*/ 16 h 111"/>
                <a:gd name="T14" fmla="*/ 16 w 49"/>
                <a:gd name="T15" fmla="*/ 18 h 111"/>
                <a:gd name="T16" fmla="*/ 20 w 49"/>
                <a:gd name="T17" fmla="*/ 0 h 111"/>
                <a:gd name="T18" fmla="*/ 41 w 49"/>
                <a:gd name="T19" fmla="*/ 5 h 111"/>
                <a:gd name="T20" fmla="*/ 38 w 49"/>
                <a:gd name="T21" fmla="*/ 22 h 111"/>
                <a:gd name="T22" fmla="*/ 49 w 49"/>
                <a:gd name="T23" fmla="*/ 25 h 111"/>
                <a:gd name="T24" fmla="*/ 46 w 49"/>
                <a:gd name="T25" fmla="*/ 37 h 111"/>
                <a:gd name="T26" fmla="*/ 35 w 49"/>
                <a:gd name="T27" fmla="*/ 35 h 111"/>
                <a:gd name="T28" fmla="*/ 23 w 49"/>
                <a:gd name="T29" fmla="*/ 87 h 111"/>
                <a:gd name="T30" fmla="*/ 25 w 49"/>
                <a:gd name="T31" fmla="*/ 93 h 111"/>
                <a:gd name="T32" fmla="*/ 34 w 49"/>
                <a:gd name="T33" fmla="*/ 96 h 111"/>
                <a:gd name="T34" fmla="*/ 31 w 49"/>
                <a:gd name="T3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1">
                  <a:moveTo>
                    <a:pt x="31" y="111"/>
                  </a:moveTo>
                  <a:cubicBezTo>
                    <a:pt x="18" y="108"/>
                    <a:pt x="18" y="108"/>
                    <a:pt x="18" y="108"/>
                  </a:cubicBezTo>
                  <a:cubicBezTo>
                    <a:pt x="8" y="106"/>
                    <a:pt x="3" y="103"/>
                    <a:pt x="2" y="100"/>
                  </a:cubicBezTo>
                  <a:cubicBezTo>
                    <a:pt x="0" y="97"/>
                    <a:pt x="1" y="91"/>
                    <a:pt x="2" y="83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90"/>
                    <a:pt x="23" y="92"/>
                    <a:pt x="25" y="93"/>
                  </a:cubicBezTo>
                  <a:cubicBezTo>
                    <a:pt x="26" y="94"/>
                    <a:pt x="29" y="95"/>
                    <a:pt x="34" y="96"/>
                  </a:cubicBezTo>
                  <a:lnTo>
                    <a:pt x="31" y="111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ŝḷïḑe"/>
            <p:cNvSpPr/>
            <p:nvPr/>
          </p:nvSpPr>
          <p:spPr bwMode="auto">
            <a:xfrm>
              <a:off x="8116551" y="1723508"/>
              <a:ext cx="109365" cy="166072"/>
            </a:xfrm>
            <a:custGeom>
              <a:avLst/>
              <a:gdLst>
                <a:gd name="T0" fmla="*/ 72 w 72"/>
                <a:gd name="T1" fmla="*/ 13 h 110"/>
                <a:gd name="T2" fmla="*/ 37 w 72"/>
                <a:gd name="T3" fmla="*/ 95 h 110"/>
                <a:gd name="T4" fmla="*/ 27 w 72"/>
                <a:gd name="T5" fmla="*/ 109 h 110"/>
                <a:gd name="T6" fmla="*/ 15 w 72"/>
                <a:gd name="T7" fmla="*/ 109 h 110"/>
                <a:gd name="T8" fmla="*/ 0 w 72"/>
                <a:gd name="T9" fmla="*/ 106 h 110"/>
                <a:gd name="T10" fmla="*/ 3 w 72"/>
                <a:gd name="T11" fmla="*/ 95 h 110"/>
                <a:gd name="T12" fmla="*/ 13 w 72"/>
                <a:gd name="T13" fmla="*/ 96 h 110"/>
                <a:gd name="T14" fmla="*/ 16 w 72"/>
                <a:gd name="T15" fmla="*/ 92 h 110"/>
                <a:gd name="T16" fmla="*/ 16 w 72"/>
                <a:gd name="T17" fmla="*/ 48 h 110"/>
                <a:gd name="T18" fmla="*/ 15 w 72"/>
                <a:gd name="T19" fmla="*/ 0 h 110"/>
                <a:gd name="T20" fmla="*/ 36 w 72"/>
                <a:gd name="T21" fmla="*/ 5 h 110"/>
                <a:gd name="T22" fmla="*/ 35 w 72"/>
                <a:gd name="T23" fmla="*/ 52 h 110"/>
                <a:gd name="T24" fmla="*/ 52 w 72"/>
                <a:gd name="T25" fmla="*/ 8 h 110"/>
                <a:gd name="T26" fmla="*/ 72 w 72"/>
                <a:gd name="T27" fmla="*/ 1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10">
                  <a:moveTo>
                    <a:pt x="72" y="13"/>
                  </a:moveTo>
                  <a:cubicBezTo>
                    <a:pt x="37" y="95"/>
                    <a:pt x="37" y="95"/>
                    <a:pt x="37" y="95"/>
                  </a:cubicBezTo>
                  <a:cubicBezTo>
                    <a:pt x="34" y="103"/>
                    <a:pt x="30" y="108"/>
                    <a:pt x="27" y="109"/>
                  </a:cubicBezTo>
                  <a:cubicBezTo>
                    <a:pt x="24" y="110"/>
                    <a:pt x="20" y="110"/>
                    <a:pt x="15" y="109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8" y="96"/>
                    <a:pt x="12" y="96"/>
                    <a:pt x="13" y="96"/>
                  </a:cubicBezTo>
                  <a:cubicBezTo>
                    <a:pt x="14" y="96"/>
                    <a:pt x="15" y="94"/>
                    <a:pt x="16" y="92"/>
                  </a:cubicBezTo>
                  <a:cubicBezTo>
                    <a:pt x="17" y="89"/>
                    <a:pt x="17" y="74"/>
                    <a:pt x="16" y="4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52" y="8"/>
                    <a:pt x="52" y="8"/>
                    <a:pt x="52" y="8"/>
                  </a:cubicBezTo>
                  <a:lnTo>
                    <a:pt x="72" y="1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šḷíḍé"/>
            <p:cNvSpPr/>
            <p:nvPr/>
          </p:nvSpPr>
          <p:spPr bwMode="auto">
            <a:xfrm>
              <a:off x="11306355" y="317968"/>
              <a:ext cx="451635" cy="548850"/>
            </a:xfrm>
            <a:custGeom>
              <a:avLst/>
              <a:gdLst>
                <a:gd name="T0" fmla="*/ 173 w 223"/>
                <a:gd name="T1" fmla="*/ 271 h 271"/>
                <a:gd name="T2" fmla="*/ 0 w 223"/>
                <a:gd name="T3" fmla="*/ 234 h 271"/>
                <a:gd name="T4" fmla="*/ 51 w 223"/>
                <a:gd name="T5" fmla="*/ 0 h 271"/>
                <a:gd name="T6" fmla="*/ 223 w 223"/>
                <a:gd name="T7" fmla="*/ 37 h 271"/>
                <a:gd name="T8" fmla="*/ 173 w 223"/>
                <a:gd name="T9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271">
                  <a:moveTo>
                    <a:pt x="173" y="271"/>
                  </a:moveTo>
                  <a:lnTo>
                    <a:pt x="0" y="234"/>
                  </a:lnTo>
                  <a:lnTo>
                    <a:pt x="51" y="0"/>
                  </a:lnTo>
                  <a:lnTo>
                    <a:pt x="223" y="37"/>
                  </a:lnTo>
                  <a:lnTo>
                    <a:pt x="173" y="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ş1îde"/>
            <p:cNvSpPr/>
            <p:nvPr/>
          </p:nvSpPr>
          <p:spPr bwMode="auto">
            <a:xfrm>
              <a:off x="11423821" y="376701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4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4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ṩḻîḋé"/>
            <p:cNvSpPr/>
            <p:nvPr/>
          </p:nvSpPr>
          <p:spPr bwMode="auto">
            <a:xfrm>
              <a:off x="11472428" y="392903"/>
              <a:ext cx="241007" cy="66835"/>
            </a:xfrm>
            <a:custGeom>
              <a:avLst/>
              <a:gdLst>
                <a:gd name="T0" fmla="*/ 117 w 119"/>
                <a:gd name="T1" fmla="*/ 33 h 33"/>
                <a:gd name="T2" fmla="*/ 0 w 119"/>
                <a:gd name="T3" fmla="*/ 8 h 33"/>
                <a:gd name="T4" fmla="*/ 2 w 119"/>
                <a:gd name="T5" fmla="*/ 0 h 33"/>
                <a:gd name="T6" fmla="*/ 119 w 119"/>
                <a:gd name="T7" fmla="*/ 26 h 33"/>
                <a:gd name="T8" fmla="*/ 117 w 119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3">
                  <a:moveTo>
                    <a:pt x="117" y="33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119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ïşļïḑè"/>
            <p:cNvSpPr/>
            <p:nvPr/>
          </p:nvSpPr>
          <p:spPr bwMode="auto">
            <a:xfrm>
              <a:off x="11411670" y="445560"/>
              <a:ext cx="32404" cy="34430"/>
            </a:xfrm>
            <a:custGeom>
              <a:avLst/>
              <a:gdLst>
                <a:gd name="T0" fmla="*/ 13 w 16"/>
                <a:gd name="T1" fmla="*/ 17 h 17"/>
                <a:gd name="T2" fmla="*/ 0 w 16"/>
                <a:gd name="T3" fmla="*/ 14 h 17"/>
                <a:gd name="T4" fmla="*/ 2 w 16"/>
                <a:gd name="T5" fmla="*/ 0 h 17"/>
                <a:gd name="T6" fmla="*/ 16 w 16"/>
                <a:gd name="T7" fmla="*/ 2 h 17"/>
                <a:gd name="T8" fmla="*/ 13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3" y="17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16" y="2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slïdé"/>
            <p:cNvSpPr/>
            <p:nvPr/>
          </p:nvSpPr>
          <p:spPr bwMode="auto">
            <a:xfrm>
              <a:off x="11458252" y="461762"/>
              <a:ext cx="238982" cy="64809"/>
            </a:xfrm>
            <a:custGeom>
              <a:avLst/>
              <a:gdLst>
                <a:gd name="T0" fmla="*/ 117 w 118"/>
                <a:gd name="T1" fmla="*/ 32 h 32"/>
                <a:gd name="T2" fmla="*/ 0 w 118"/>
                <a:gd name="T3" fmla="*/ 7 h 32"/>
                <a:gd name="T4" fmla="*/ 1 w 118"/>
                <a:gd name="T5" fmla="*/ 0 h 32"/>
                <a:gd name="T6" fmla="*/ 118 w 118"/>
                <a:gd name="T7" fmla="*/ 25 h 32"/>
                <a:gd name="T8" fmla="*/ 117 w 118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2">
                  <a:moveTo>
                    <a:pt x="117" y="32"/>
                  </a:moveTo>
                  <a:lnTo>
                    <a:pt x="0" y="7"/>
                  </a:lnTo>
                  <a:lnTo>
                    <a:pt x="1" y="0"/>
                  </a:lnTo>
                  <a:lnTo>
                    <a:pt x="118" y="2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ŝḷîḑe"/>
            <p:cNvSpPr/>
            <p:nvPr/>
          </p:nvSpPr>
          <p:spPr bwMode="auto">
            <a:xfrm>
              <a:off x="11395467" y="514419"/>
              <a:ext cx="32404" cy="32404"/>
            </a:xfrm>
            <a:custGeom>
              <a:avLst/>
              <a:gdLst>
                <a:gd name="T0" fmla="*/ 13 w 16"/>
                <a:gd name="T1" fmla="*/ 16 h 16"/>
                <a:gd name="T2" fmla="*/ 0 w 16"/>
                <a:gd name="T3" fmla="*/ 13 h 16"/>
                <a:gd name="T4" fmla="*/ 3 w 16"/>
                <a:gd name="T5" fmla="*/ 0 h 16"/>
                <a:gd name="T6" fmla="*/ 16 w 16"/>
                <a:gd name="T7" fmla="*/ 3 h 16"/>
                <a:gd name="T8" fmla="*/ 13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3" y="16"/>
                  </a:moveTo>
                  <a:lnTo>
                    <a:pt x="0" y="13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ṩļidê"/>
            <p:cNvSpPr/>
            <p:nvPr/>
          </p:nvSpPr>
          <p:spPr bwMode="auto">
            <a:xfrm>
              <a:off x="11442049" y="530621"/>
              <a:ext cx="241007" cy="64809"/>
            </a:xfrm>
            <a:custGeom>
              <a:avLst/>
              <a:gdLst>
                <a:gd name="T0" fmla="*/ 117 w 119"/>
                <a:gd name="T1" fmla="*/ 32 h 32"/>
                <a:gd name="T2" fmla="*/ 0 w 119"/>
                <a:gd name="T3" fmla="*/ 7 h 32"/>
                <a:gd name="T4" fmla="*/ 2 w 119"/>
                <a:gd name="T5" fmla="*/ 0 h 32"/>
                <a:gd name="T6" fmla="*/ 119 w 119"/>
                <a:gd name="T7" fmla="*/ 25 h 32"/>
                <a:gd name="T8" fmla="*/ 117 w 119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2">
                  <a:moveTo>
                    <a:pt x="117" y="32"/>
                  </a:moveTo>
                  <a:lnTo>
                    <a:pt x="0" y="7"/>
                  </a:lnTo>
                  <a:lnTo>
                    <a:pt x="2" y="0"/>
                  </a:lnTo>
                  <a:lnTo>
                    <a:pt x="119" y="25"/>
                  </a:lnTo>
                  <a:lnTo>
                    <a:pt x="117" y="3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sḷïḑê"/>
            <p:cNvSpPr/>
            <p:nvPr/>
          </p:nvSpPr>
          <p:spPr bwMode="auto">
            <a:xfrm>
              <a:off x="11381291" y="581254"/>
              <a:ext cx="32404" cy="34430"/>
            </a:xfrm>
            <a:custGeom>
              <a:avLst/>
              <a:gdLst>
                <a:gd name="T0" fmla="*/ 13 w 16"/>
                <a:gd name="T1" fmla="*/ 17 h 17"/>
                <a:gd name="T2" fmla="*/ 0 w 16"/>
                <a:gd name="T3" fmla="*/ 14 h 17"/>
                <a:gd name="T4" fmla="*/ 3 w 16"/>
                <a:gd name="T5" fmla="*/ 0 h 17"/>
                <a:gd name="T6" fmla="*/ 16 w 16"/>
                <a:gd name="T7" fmla="*/ 3 h 17"/>
                <a:gd name="T8" fmla="*/ 13 w 1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3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îṣļidé"/>
            <p:cNvSpPr/>
            <p:nvPr/>
          </p:nvSpPr>
          <p:spPr bwMode="auto">
            <a:xfrm>
              <a:off x="11427872" y="597456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8 h 33"/>
                <a:gd name="T4" fmla="*/ 2 w 118"/>
                <a:gd name="T5" fmla="*/ 0 h 33"/>
                <a:gd name="T6" fmla="*/ 118 w 118"/>
                <a:gd name="T7" fmla="*/ 26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118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ṡľíḑè"/>
            <p:cNvSpPr/>
            <p:nvPr/>
          </p:nvSpPr>
          <p:spPr bwMode="auto">
            <a:xfrm>
              <a:off x="11365089" y="650113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3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íṥḻíḋè"/>
            <p:cNvSpPr/>
            <p:nvPr/>
          </p:nvSpPr>
          <p:spPr bwMode="auto">
            <a:xfrm>
              <a:off x="11413696" y="666315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7 h 33"/>
                <a:gd name="T4" fmla="*/ 1 w 118"/>
                <a:gd name="T5" fmla="*/ 0 h 33"/>
                <a:gd name="T6" fmla="*/ 118 w 118"/>
                <a:gd name="T7" fmla="*/ 25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7"/>
                  </a:lnTo>
                  <a:lnTo>
                    <a:pt x="1" y="0"/>
                  </a:lnTo>
                  <a:lnTo>
                    <a:pt x="118" y="25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ṣḷîḓé"/>
            <p:cNvSpPr/>
            <p:nvPr/>
          </p:nvSpPr>
          <p:spPr bwMode="auto">
            <a:xfrm>
              <a:off x="11350911" y="716947"/>
              <a:ext cx="34429" cy="34430"/>
            </a:xfrm>
            <a:custGeom>
              <a:avLst/>
              <a:gdLst>
                <a:gd name="T0" fmla="*/ 14 w 17"/>
                <a:gd name="T1" fmla="*/ 17 h 17"/>
                <a:gd name="T2" fmla="*/ 0 w 17"/>
                <a:gd name="T3" fmla="*/ 14 h 17"/>
                <a:gd name="T4" fmla="*/ 3 w 17"/>
                <a:gd name="T5" fmla="*/ 0 h 17"/>
                <a:gd name="T6" fmla="*/ 17 w 17"/>
                <a:gd name="T7" fmla="*/ 3 h 17"/>
                <a:gd name="T8" fmla="*/ 14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4" y="17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17" y="3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ïṣḷïḍè"/>
            <p:cNvSpPr/>
            <p:nvPr/>
          </p:nvSpPr>
          <p:spPr bwMode="auto">
            <a:xfrm>
              <a:off x="11399518" y="733149"/>
              <a:ext cx="238982" cy="66835"/>
            </a:xfrm>
            <a:custGeom>
              <a:avLst/>
              <a:gdLst>
                <a:gd name="T0" fmla="*/ 117 w 118"/>
                <a:gd name="T1" fmla="*/ 33 h 33"/>
                <a:gd name="T2" fmla="*/ 0 w 118"/>
                <a:gd name="T3" fmla="*/ 8 h 33"/>
                <a:gd name="T4" fmla="*/ 1 w 118"/>
                <a:gd name="T5" fmla="*/ 0 h 33"/>
                <a:gd name="T6" fmla="*/ 118 w 118"/>
                <a:gd name="T7" fmla="*/ 26 h 33"/>
                <a:gd name="T8" fmla="*/ 117 w 11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7" y="33"/>
                  </a:moveTo>
                  <a:lnTo>
                    <a:pt x="0" y="8"/>
                  </a:lnTo>
                  <a:lnTo>
                    <a:pt x="1" y="0"/>
                  </a:lnTo>
                  <a:lnTo>
                    <a:pt x="118" y="26"/>
                  </a:lnTo>
                  <a:lnTo>
                    <a:pt x="117" y="33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ïŝļîḋè"/>
            <p:cNvSpPr/>
            <p:nvPr/>
          </p:nvSpPr>
          <p:spPr bwMode="auto">
            <a:xfrm>
              <a:off x="11158511" y="862766"/>
              <a:ext cx="107339" cy="170123"/>
            </a:xfrm>
            <a:custGeom>
              <a:avLst/>
              <a:gdLst>
                <a:gd name="T0" fmla="*/ 64 w 71"/>
                <a:gd name="T1" fmla="*/ 47 h 113"/>
                <a:gd name="T2" fmla="*/ 43 w 71"/>
                <a:gd name="T3" fmla="*/ 42 h 113"/>
                <a:gd name="T4" fmla="*/ 48 w 71"/>
                <a:gd name="T5" fmla="*/ 21 h 113"/>
                <a:gd name="T6" fmla="*/ 45 w 71"/>
                <a:gd name="T7" fmla="*/ 18 h 113"/>
                <a:gd name="T8" fmla="*/ 41 w 71"/>
                <a:gd name="T9" fmla="*/ 20 h 113"/>
                <a:gd name="T10" fmla="*/ 25 w 71"/>
                <a:gd name="T11" fmla="*/ 93 h 113"/>
                <a:gd name="T12" fmla="*/ 28 w 71"/>
                <a:gd name="T13" fmla="*/ 97 h 113"/>
                <a:gd name="T14" fmla="*/ 32 w 71"/>
                <a:gd name="T15" fmla="*/ 95 h 113"/>
                <a:gd name="T16" fmla="*/ 38 w 71"/>
                <a:gd name="T17" fmla="*/ 68 h 113"/>
                <a:gd name="T18" fmla="*/ 59 w 71"/>
                <a:gd name="T19" fmla="*/ 73 h 113"/>
                <a:gd name="T20" fmla="*/ 53 w 71"/>
                <a:gd name="T21" fmla="*/ 100 h 113"/>
                <a:gd name="T22" fmla="*/ 43 w 71"/>
                <a:gd name="T23" fmla="*/ 110 h 113"/>
                <a:gd name="T24" fmla="*/ 25 w 71"/>
                <a:gd name="T25" fmla="*/ 111 h 113"/>
                <a:gd name="T26" fmla="*/ 2 w 71"/>
                <a:gd name="T27" fmla="*/ 86 h 113"/>
                <a:gd name="T28" fmla="*/ 17 w 71"/>
                <a:gd name="T29" fmla="*/ 18 h 113"/>
                <a:gd name="T30" fmla="*/ 49 w 71"/>
                <a:gd name="T31" fmla="*/ 3 h 113"/>
                <a:gd name="T32" fmla="*/ 69 w 71"/>
                <a:gd name="T33" fmla="*/ 27 h 113"/>
                <a:gd name="T34" fmla="*/ 64 w 71"/>
                <a:gd name="T35" fmla="*/ 4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13">
                  <a:moveTo>
                    <a:pt x="64" y="47"/>
                  </a:moveTo>
                  <a:cubicBezTo>
                    <a:pt x="43" y="42"/>
                    <a:pt x="43" y="42"/>
                    <a:pt x="43" y="42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3" y="17"/>
                    <a:pt x="42" y="18"/>
                    <a:pt x="41" y="20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5"/>
                    <a:pt x="26" y="96"/>
                    <a:pt x="28" y="97"/>
                  </a:cubicBezTo>
                  <a:cubicBezTo>
                    <a:pt x="30" y="97"/>
                    <a:pt x="32" y="96"/>
                    <a:pt x="32" y="9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2" y="105"/>
                    <a:pt x="48" y="108"/>
                    <a:pt x="43" y="110"/>
                  </a:cubicBezTo>
                  <a:cubicBezTo>
                    <a:pt x="37" y="112"/>
                    <a:pt x="31" y="113"/>
                    <a:pt x="25" y="111"/>
                  </a:cubicBezTo>
                  <a:cubicBezTo>
                    <a:pt x="7" y="107"/>
                    <a:pt x="0" y="99"/>
                    <a:pt x="2" y="8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0" y="5"/>
                    <a:pt x="31" y="0"/>
                    <a:pt x="49" y="3"/>
                  </a:cubicBezTo>
                  <a:cubicBezTo>
                    <a:pt x="65" y="7"/>
                    <a:pt x="71" y="15"/>
                    <a:pt x="69" y="27"/>
                  </a:cubicBezTo>
                  <a:lnTo>
                    <a:pt x="64" y="4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$ļïḋè"/>
            <p:cNvSpPr/>
            <p:nvPr/>
          </p:nvSpPr>
          <p:spPr bwMode="auto">
            <a:xfrm>
              <a:off x="11241547" y="911373"/>
              <a:ext cx="97213" cy="143795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6 h 95"/>
                <a:gd name="T4" fmla="*/ 43 w 65"/>
                <a:gd name="T5" fmla="*/ 4 h 95"/>
                <a:gd name="T6" fmla="*/ 59 w 65"/>
                <a:gd name="T7" fmla="*/ 11 h 95"/>
                <a:gd name="T8" fmla="*/ 63 w 65"/>
                <a:gd name="T9" fmla="*/ 26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4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0 h 95"/>
                <a:gd name="T24" fmla="*/ 24 w 65"/>
                <a:gd name="T25" fmla="*/ 73 h 95"/>
                <a:gd name="T26" fmla="*/ 26 w 65"/>
                <a:gd name="T27" fmla="*/ 78 h 95"/>
                <a:gd name="T28" fmla="*/ 31 w 65"/>
                <a:gd name="T2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4"/>
                  </a:cubicBezTo>
                  <a:cubicBezTo>
                    <a:pt x="49" y="5"/>
                    <a:pt x="55" y="8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4" y="91"/>
                  </a:cubicBezTo>
                  <a:cubicBezTo>
                    <a:pt x="7" y="88"/>
                    <a:pt x="0" y="80"/>
                    <a:pt x="3" y="68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ïṥḻíḓé"/>
            <p:cNvSpPr/>
            <p:nvPr/>
          </p:nvSpPr>
          <p:spPr bwMode="auto">
            <a:xfrm>
              <a:off x="11322558" y="927575"/>
              <a:ext cx="99238" cy="145820"/>
            </a:xfrm>
            <a:custGeom>
              <a:avLst/>
              <a:gdLst>
                <a:gd name="T0" fmla="*/ 49 w 66"/>
                <a:gd name="T1" fmla="*/ 97 h 97"/>
                <a:gd name="T2" fmla="*/ 28 w 66"/>
                <a:gd name="T3" fmla="*/ 92 h 97"/>
                <a:gd name="T4" fmla="*/ 43 w 66"/>
                <a:gd name="T5" fmla="*/ 23 h 97"/>
                <a:gd name="T6" fmla="*/ 40 w 66"/>
                <a:gd name="T7" fmla="*/ 19 h 97"/>
                <a:gd name="T8" fmla="*/ 36 w 66"/>
                <a:gd name="T9" fmla="*/ 22 h 97"/>
                <a:gd name="T10" fmla="*/ 21 w 66"/>
                <a:gd name="T11" fmla="*/ 91 h 97"/>
                <a:gd name="T12" fmla="*/ 0 w 66"/>
                <a:gd name="T13" fmla="*/ 86 h 97"/>
                <a:gd name="T14" fmla="*/ 18 w 66"/>
                <a:gd name="T15" fmla="*/ 0 h 97"/>
                <a:gd name="T16" fmla="*/ 39 w 66"/>
                <a:gd name="T17" fmla="*/ 5 h 97"/>
                <a:gd name="T18" fmla="*/ 39 w 66"/>
                <a:gd name="T19" fmla="*/ 8 h 97"/>
                <a:gd name="T20" fmla="*/ 52 w 66"/>
                <a:gd name="T21" fmla="*/ 7 h 97"/>
                <a:gd name="T22" fmla="*/ 62 w 66"/>
                <a:gd name="T23" fmla="*/ 13 h 97"/>
                <a:gd name="T24" fmla="*/ 65 w 66"/>
                <a:gd name="T25" fmla="*/ 23 h 97"/>
                <a:gd name="T26" fmla="*/ 49 w 66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7">
                  <a:moveTo>
                    <a:pt x="49" y="97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1"/>
                    <a:pt x="42" y="19"/>
                    <a:pt x="40" y="19"/>
                  </a:cubicBezTo>
                  <a:cubicBezTo>
                    <a:pt x="38" y="18"/>
                    <a:pt x="36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6" y="6"/>
                    <a:pt x="52" y="7"/>
                  </a:cubicBezTo>
                  <a:cubicBezTo>
                    <a:pt x="56" y="8"/>
                    <a:pt x="59" y="10"/>
                    <a:pt x="62" y="13"/>
                  </a:cubicBezTo>
                  <a:cubicBezTo>
                    <a:pt x="65" y="15"/>
                    <a:pt x="66" y="19"/>
                    <a:pt x="65" y="23"/>
                  </a:cubicBezTo>
                  <a:lnTo>
                    <a:pt x="49" y="97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šḻíḑê"/>
            <p:cNvSpPr/>
            <p:nvPr/>
          </p:nvSpPr>
          <p:spPr bwMode="auto">
            <a:xfrm>
              <a:off x="11419771" y="921500"/>
              <a:ext cx="72910" cy="166072"/>
            </a:xfrm>
            <a:custGeom>
              <a:avLst/>
              <a:gdLst>
                <a:gd name="T0" fmla="*/ 30 w 48"/>
                <a:gd name="T1" fmla="*/ 110 h 110"/>
                <a:gd name="T2" fmla="*/ 17 w 48"/>
                <a:gd name="T3" fmla="*/ 107 h 110"/>
                <a:gd name="T4" fmla="*/ 1 w 48"/>
                <a:gd name="T5" fmla="*/ 99 h 110"/>
                <a:gd name="T6" fmla="*/ 2 w 48"/>
                <a:gd name="T7" fmla="*/ 82 h 110"/>
                <a:gd name="T8" fmla="*/ 13 w 48"/>
                <a:gd name="T9" fmla="*/ 30 h 110"/>
                <a:gd name="T10" fmla="*/ 3 w 48"/>
                <a:gd name="T11" fmla="*/ 28 h 110"/>
                <a:gd name="T12" fmla="*/ 6 w 48"/>
                <a:gd name="T13" fmla="*/ 15 h 110"/>
                <a:gd name="T14" fmla="*/ 16 w 48"/>
                <a:gd name="T15" fmla="*/ 17 h 110"/>
                <a:gd name="T16" fmla="*/ 19 w 48"/>
                <a:gd name="T17" fmla="*/ 0 h 110"/>
                <a:gd name="T18" fmla="*/ 40 w 48"/>
                <a:gd name="T19" fmla="*/ 4 h 110"/>
                <a:gd name="T20" fmla="*/ 37 w 48"/>
                <a:gd name="T21" fmla="*/ 21 h 110"/>
                <a:gd name="T22" fmla="*/ 48 w 48"/>
                <a:gd name="T23" fmla="*/ 24 h 110"/>
                <a:gd name="T24" fmla="*/ 45 w 48"/>
                <a:gd name="T25" fmla="*/ 37 h 110"/>
                <a:gd name="T26" fmla="*/ 34 w 48"/>
                <a:gd name="T27" fmla="*/ 34 h 110"/>
                <a:gd name="T28" fmla="*/ 23 w 48"/>
                <a:gd name="T29" fmla="*/ 86 h 110"/>
                <a:gd name="T30" fmla="*/ 24 w 48"/>
                <a:gd name="T31" fmla="*/ 92 h 110"/>
                <a:gd name="T32" fmla="*/ 33 w 48"/>
                <a:gd name="T33" fmla="*/ 95 h 110"/>
                <a:gd name="T34" fmla="*/ 30 w 48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10">
                  <a:moveTo>
                    <a:pt x="30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7" y="105"/>
                    <a:pt x="2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2" y="89"/>
                    <a:pt x="22" y="91"/>
                    <a:pt x="24" y="92"/>
                  </a:cubicBezTo>
                  <a:cubicBezTo>
                    <a:pt x="25" y="93"/>
                    <a:pt x="28" y="94"/>
                    <a:pt x="33" y="95"/>
                  </a:cubicBezTo>
                  <a:lnTo>
                    <a:pt x="30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ïšḷïḍè"/>
            <p:cNvSpPr/>
            <p:nvPr/>
          </p:nvSpPr>
          <p:spPr bwMode="auto">
            <a:xfrm>
              <a:off x="11472428" y="962005"/>
              <a:ext cx="99238" cy="141769"/>
            </a:xfrm>
            <a:custGeom>
              <a:avLst/>
              <a:gdLst>
                <a:gd name="T0" fmla="*/ 56 w 66"/>
                <a:gd name="T1" fmla="*/ 59 h 95"/>
                <a:gd name="T2" fmla="*/ 28 w 66"/>
                <a:gd name="T3" fmla="*/ 53 h 95"/>
                <a:gd name="T4" fmla="*/ 24 w 66"/>
                <a:gd name="T5" fmla="*/ 73 h 95"/>
                <a:gd name="T6" fmla="*/ 26 w 66"/>
                <a:gd name="T7" fmla="*/ 78 h 95"/>
                <a:gd name="T8" fmla="*/ 31 w 66"/>
                <a:gd name="T9" fmla="*/ 74 h 95"/>
                <a:gd name="T10" fmla="*/ 35 w 66"/>
                <a:gd name="T11" fmla="*/ 57 h 95"/>
                <a:gd name="T12" fmla="*/ 56 w 66"/>
                <a:gd name="T13" fmla="*/ 62 h 95"/>
                <a:gd name="T14" fmla="*/ 52 w 66"/>
                <a:gd name="T15" fmla="*/ 79 h 95"/>
                <a:gd name="T16" fmla="*/ 23 w 66"/>
                <a:gd name="T17" fmla="*/ 91 h 95"/>
                <a:gd name="T18" fmla="*/ 3 w 66"/>
                <a:gd name="T19" fmla="*/ 68 h 95"/>
                <a:gd name="T20" fmla="*/ 14 w 66"/>
                <a:gd name="T21" fmla="*/ 16 h 95"/>
                <a:gd name="T22" fmla="*/ 42 w 66"/>
                <a:gd name="T23" fmla="*/ 4 h 95"/>
                <a:gd name="T24" fmla="*/ 63 w 66"/>
                <a:gd name="T25" fmla="*/ 26 h 95"/>
                <a:gd name="T26" fmla="*/ 56 w 66"/>
                <a:gd name="T27" fmla="*/ 59 h 95"/>
                <a:gd name="T28" fmla="*/ 38 w 66"/>
                <a:gd name="T29" fmla="*/ 42 h 95"/>
                <a:gd name="T30" fmla="*/ 42 w 66"/>
                <a:gd name="T31" fmla="*/ 22 h 95"/>
                <a:gd name="T32" fmla="*/ 40 w 66"/>
                <a:gd name="T33" fmla="*/ 17 h 95"/>
                <a:gd name="T34" fmla="*/ 35 w 66"/>
                <a:gd name="T35" fmla="*/ 20 h 95"/>
                <a:gd name="T36" fmla="*/ 31 w 66"/>
                <a:gd name="T37" fmla="*/ 40 h 95"/>
                <a:gd name="T38" fmla="*/ 38 w 66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0" y="77"/>
                    <a:pt x="31" y="74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4"/>
                    <a:pt x="26" y="0"/>
                    <a:pt x="42" y="4"/>
                  </a:cubicBezTo>
                  <a:cubicBezTo>
                    <a:pt x="59" y="7"/>
                    <a:pt x="66" y="15"/>
                    <a:pt x="63" y="26"/>
                  </a:cubicBezTo>
                  <a:lnTo>
                    <a:pt x="56" y="59"/>
                  </a:lnTo>
                  <a:close/>
                  <a:moveTo>
                    <a:pt x="38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8"/>
                    <a:pt x="35" y="20"/>
                  </a:cubicBezTo>
                  <a:cubicBezTo>
                    <a:pt x="31" y="40"/>
                    <a:pt x="31" y="40"/>
                    <a:pt x="31" y="40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ïṣḻïḍê"/>
            <p:cNvSpPr/>
            <p:nvPr/>
          </p:nvSpPr>
          <p:spPr bwMode="auto">
            <a:xfrm>
              <a:off x="11553439" y="978207"/>
              <a:ext cx="99238" cy="143795"/>
            </a:xfrm>
            <a:custGeom>
              <a:avLst/>
              <a:gdLst>
                <a:gd name="T0" fmla="*/ 50 w 66"/>
                <a:gd name="T1" fmla="*/ 96 h 96"/>
                <a:gd name="T2" fmla="*/ 28 w 66"/>
                <a:gd name="T3" fmla="*/ 92 h 96"/>
                <a:gd name="T4" fmla="*/ 43 w 66"/>
                <a:gd name="T5" fmla="*/ 23 h 96"/>
                <a:gd name="T6" fmla="*/ 41 w 66"/>
                <a:gd name="T7" fmla="*/ 18 h 96"/>
                <a:gd name="T8" fmla="*/ 36 w 66"/>
                <a:gd name="T9" fmla="*/ 21 h 96"/>
                <a:gd name="T10" fmla="*/ 21 w 66"/>
                <a:gd name="T11" fmla="*/ 90 h 96"/>
                <a:gd name="T12" fmla="*/ 0 w 66"/>
                <a:gd name="T13" fmla="*/ 85 h 96"/>
                <a:gd name="T14" fmla="*/ 19 w 66"/>
                <a:gd name="T15" fmla="*/ 0 h 96"/>
                <a:gd name="T16" fmla="*/ 40 w 66"/>
                <a:gd name="T17" fmla="*/ 4 h 96"/>
                <a:gd name="T18" fmla="*/ 39 w 66"/>
                <a:gd name="T19" fmla="*/ 7 h 96"/>
                <a:gd name="T20" fmla="*/ 53 w 66"/>
                <a:gd name="T21" fmla="*/ 6 h 96"/>
                <a:gd name="T22" fmla="*/ 63 w 66"/>
                <a:gd name="T23" fmla="*/ 12 h 96"/>
                <a:gd name="T24" fmla="*/ 66 w 66"/>
                <a:gd name="T25" fmla="*/ 22 h 96"/>
                <a:gd name="T26" fmla="*/ 50 w 66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6">
                  <a:moveTo>
                    <a:pt x="50" y="96"/>
                  </a:moveTo>
                  <a:cubicBezTo>
                    <a:pt x="28" y="92"/>
                    <a:pt x="28" y="92"/>
                    <a:pt x="28" y="9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0"/>
                    <a:pt x="43" y="18"/>
                    <a:pt x="41" y="18"/>
                  </a:cubicBezTo>
                  <a:cubicBezTo>
                    <a:pt x="38" y="17"/>
                    <a:pt x="37" y="18"/>
                    <a:pt x="36" y="21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5"/>
                    <a:pt x="47" y="5"/>
                    <a:pt x="53" y="6"/>
                  </a:cubicBezTo>
                  <a:cubicBezTo>
                    <a:pt x="57" y="7"/>
                    <a:pt x="60" y="9"/>
                    <a:pt x="63" y="12"/>
                  </a:cubicBezTo>
                  <a:cubicBezTo>
                    <a:pt x="65" y="15"/>
                    <a:pt x="66" y="18"/>
                    <a:pt x="66" y="22"/>
                  </a:cubicBezTo>
                  <a:lnTo>
                    <a:pt x="50" y="9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îşlíḍe"/>
            <p:cNvSpPr/>
            <p:nvPr/>
          </p:nvSpPr>
          <p:spPr bwMode="auto">
            <a:xfrm>
              <a:off x="11650652" y="972131"/>
              <a:ext cx="74934" cy="166072"/>
            </a:xfrm>
            <a:custGeom>
              <a:avLst/>
              <a:gdLst>
                <a:gd name="T0" fmla="*/ 31 w 49"/>
                <a:gd name="T1" fmla="*/ 110 h 110"/>
                <a:gd name="T2" fmla="*/ 17 w 49"/>
                <a:gd name="T3" fmla="*/ 107 h 110"/>
                <a:gd name="T4" fmla="*/ 1 w 49"/>
                <a:gd name="T5" fmla="*/ 99 h 110"/>
                <a:gd name="T6" fmla="*/ 2 w 49"/>
                <a:gd name="T7" fmla="*/ 82 h 110"/>
                <a:gd name="T8" fmla="*/ 13 w 49"/>
                <a:gd name="T9" fmla="*/ 30 h 110"/>
                <a:gd name="T10" fmla="*/ 4 w 49"/>
                <a:gd name="T11" fmla="*/ 28 h 110"/>
                <a:gd name="T12" fmla="*/ 7 w 49"/>
                <a:gd name="T13" fmla="*/ 15 h 110"/>
                <a:gd name="T14" fmla="*/ 16 w 49"/>
                <a:gd name="T15" fmla="*/ 17 h 110"/>
                <a:gd name="T16" fmla="*/ 20 w 49"/>
                <a:gd name="T17" fmla="*/ 0 h 110"/>
                <a:gd name="T18" fmla="*/ 41 w 49"/>
                <a:gd name="T19" fmla="*/ 4 h 110"/>
                <a:gd name="T20" fmla="*/ 37 w 49"/>
                <a:gd name="T21" fmla="*/ 22 h 110"/>
                <a:gd name="T22" fmla="*/ 49 w 49"/>
                <a:gd name="T23" fmla="*/ 24 h 110"/>
                <a:gd name="T24" fmla="*/ 46 w 49"/>
                <a:gd name="T25" fmla="*/ 37 h 110"/>
                <a:gd name="T26" fmla="*/ 34 w 49"/>
                <a:gd name="T27" fmla="*/ 34 h 110"/>
                <a:gd name="T28" fmla="*/ 23 w 49"/>
                <a:gd name="T29" fmla="*/ 87 h 110"/>
                <a:gd name="T30" fmla="*/ 24 w 49"/>
                <a:gd name="T31" fmla="*/ 92 h 110"/>
                <a:gd name="T32" fmla="*/ 34 w 49"/>
                <a:gd name="T33" fmla="*/ 96 h 110"/>
                <a:gd name="T34" fmla="*/ 31 w 49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10">
                  <a:moveTo>
                    <a:pt x="31" y="110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8" y="105"/>
                    <a:pt x="3" y="102"/>
                    <a:pt x="1" y="99"/>
                  </a:cubicBezTo>
                  <a:cubicBezTo>
                    <a:pt x="0" y="96"/>
                    <a:pt x="0" y="90"/>
                    <a:pt x="2" y="8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9"/>
                    <a:pt x="23" y="91"/>
                    <a:pt x="24" y="92"/>
                  </a:cubicBezTo>
                  <a:cubicBezTo>
                    <a:pt x="26" y="93"/>
                    <a:pt x="29" y="94"/>
                    <a:pt x="34" y="96"/>
                  </a:cubicBezTo>
                  <a:lnTo>
                    <a:pt x="31" y="11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ṩľîḓè"/>
            <p:cNvSpPr/>
            <p:nvPr/>
          </p:nvSpPr>
          <p:spPr bwMode="auto">
            <a:xfrm>
              <a:off x="10077016" y="2055652"/>
              <a:ext cx="99238" cy="89112"/>
            </a:xfrm>
            <a:custGeom>
              <a:avLst/>
              <a:gdLst>
                <a:gd name="T0" fmla="*/ 46 w 65"/>
                <a:gd name="T1" fmla="*/ 58 h 59"/>
                <a:gd name="T2" fmla="*/ 9 w 65"/>
                <a:gd name="T3" fmla="*/ 50 h 59"/>
                <a:gd name="T4" fmla="*/ 1 w 65"/>
                <a:gd name="T5" fmla="*/ 38 h 59"/>
                <a:gd name="T6" fmla="*/ 8 w 65"/>
                <a:gd name="T7" fmla="*/ 8 h 59"/>
                <a:gd name="T8" fmla="*/ 19 w 65"/>
                <a:gd name="T9" fmla="*/ 1 h 59"/>
                <a:gd name="T10" fmla="*/ 57 w 65"/>
                <a:gd name="T11" fmla="*/ 9 h 59"/>
                <a:gd name="T12" fmla="*/ 64 w 65"/>
                <a:gd name="T13" fmla="*/ 20 h 59"/>
                <a:gd name="T14" fmla="*/ 58 w 65"/>
                <a:gd name="T15" fmla="*/ 51 h 59"/>
                <a:gd name="T16" fmla="*/ 46 w 65"/>
                <a:gd name="T17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9">
                  <a:moveTo>
                    <a:pt x="46" y="58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3" y="49"/>
                    <a:pt x="0" y="44"/>
                    <a:pt x="1" y="3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3"/>
                    <a:pt x="14" y="0"/>
                    <a:pt x="19" y="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2" y="10"/>
                    <a:pt x="65" y="15"/>
                    <a:pt x="64" y="20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6" y="56"/>
                    <a:pt x="51" y="59"/>
                    <a:pt x="46" y="58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ṥḻiďé"/>
            <p:cNvSpPr/>
            <p:nvPr/>
          </p:nvSpPr>
          <p:spPr bwMode="auto">
            <a:xfrm>
              <a:off x="10202582" y="2134637"/>
              <a:ext cx="105314" cy="107340"/>
            </a:xfrm>
            <a:custGeom>
              <a:avLst/>
              <a:gdLst>
                <a:gd name="T0" fmla="*/ 24 w 69"/>
                <a:gd name="T1" fmla="*/ 65 h 71"/>
                <a:gd name="T2" fmla="*/ 3 w 69"/>
                <a:gd name="T3" fmla="*/ 33 h 71"/>
                <a:gd name="T4" fmla="*/ 6 w 69"/>
                <a:gd name="T5" fmla="*/ 19 h 71"/>
                <a:gd name="T6" fmla="*/ 32 w 69"/>
                <a:gd name="T7" fmla="*/ 3 h 71"/>
                <a:gd name="T8" fmla="*/ 46 w 69"/>
                <a:gd name="T9" fmla="*/ 6 h 71"/>
                <a:gd name="T10" fmla="*/ 66 w 69"/>
                <a:gd name="T11" fmla="*/ 38 h 71"/>
                <a:gd name="T12" fmla="*/ 63 w 69"/>
                <a:gd name="T13" fmla="*/ 51 h 71"/>
                <a:gd name="T14" fmla="*/ 37 w 69"/>
                <a:gd name="T15" fmla="*/ 68 h 71"/>
                <a:gd name="T16" fmla="*/ 24 w 69"/>
                <a:gd name="T1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1">
                  <a:moveTo>
                    <a:pt x="24" y="6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0" y="28"/>
                    <a:pt x="2" y="22"/>
                    <a:pt x="6" y="19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7" y="0"/>
                    <a:pt x="43" y="1"/>
                    <a:pt x="46" y="6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9" y="42"/>
                    <a:pt x="68" y="48"/>
                    <a:pt x="63" y="51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3" y="71"/>
                    <a:pt x="27" y="70"/>
                    <a:pt x="24" y="65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îṡ1îḑè"/>
            <p:cNvSpPr/>
            <p:nvPr/>
          </p:nvSpPr>
          <p:spPr bwMode="auto">
            <a:xfrm>
              <a:off x="10237011" y="2292609"/>
              <a:ext cx="91137" cy="99239"/>
            </a:xfrm>
            <a:custGeom>
              <a:avLst/>
              <a:gdLst>
                <a:gd name="T0" fmla="*/ 1 w 60"/>
                <a:gd name="T1" fmla="*/ 46 h 65"/>
                <a:gd name="T2" fmla="*/ 10 w 60"/>
                <a:gd name="T3" fmla="*/ 8 h 65"/>
                <a:gd name="T4" fmla="*/ 21 w 60"/>
                <a:gd name="T5" fmla="*/ 1 h 65"/>
                <a:gd name="T6" fmla="*/ 51 w 60"/>
                <a:gd name="T7" fmla="*/ 7 h 65"/>
                <a:gd name="T8" fmla="*/ 59 w 60"/>
                <a:gd name="T9" fmla="*/ 19 h 65"/>
                <a:gd name="T10" fmla="*/ 51 w 60"/>
                <a:gd name="T11" fmla="*/ 56 h 65"/>
                <a:gd name="T12" fmla="*/ 39 w 60"/>
                <a:gd name="T13" fmla="*/ 64 h 65"/>
                <a:gd name="T14" fmla="*/ 9 w 60"/>
                <a:gd name="T15" fmla="*/ 57 h 65"/>
                <a:gd name="T16" fmla="*/ 1 w 60"/>
                <a:gd name="T17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5">
                  <a:moveTo>
                    <a:pt x="1" y="46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3"/>
                    <a:pt x="16" y="0"/>
                    <a:pt x="21" y="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7" y="8"/>
                    <a:pt x="60" y="14"/>
                    <a:pt x="59" y="19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62"/>
                    <a:pt x="45" y="65"/>
                    <a:pt x="39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4" y="56"/>
                    <a:pt x="0" y="51"/>
                    <a:pt x="1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îsḻidé"/>
            <p:cNvSpPr/>
            <p:nvPr/>
          </p:nvSpPr>
          <p:spPr bwMode="auto">
            <a:xfrm>
              <a:off x="10141824" y="2418176"/>
              <a:ext cx="107339" cy="105314"/>
            </a:xfrm>
            <a:custGeom>
              <a:avLst/>
              <a:gdLst>
                <a:gd name="T0" fmla="*/ 5 w 71"/>
                <a:gd name="T1" fmla="*/ 24 h 69"/>
                <a:gd name="T2" fmla="*/ 38 w 71"/>
                <a:gd name="T3" fmla="*/ 3 h 69"/>
                <a:gd name="T4" fmla="*/ 51 w 71"/>
                <a:gd name="T5" fmla="*/ 6 h 69"/>
                <a:gd name="T6" fmla="*/ 68 w 71"/>
                <a:gd name="T7" fmla="*/ 32 h 69"/>
                <a:gd name="T8" fmla="*/ 65 w 71"/>
                <a:gd name="T9" fmla="*/ 45 h 69"/>
                <a:gd name="T10" fmla="*/ 33 w 71"/>
                <a:gd name="T11" fmla="*/ 66 h 69"/>
                <a:gd name="T12" fmla="*/ 19 w 71"/>
                <a:gd name="T13" fmla="*/ 63 h 69"/>
                <a:gd name="T14" fmla="*/ 3 w 71"/>
                <a:gd name="T15" fmla="*/ 37 h 69"/>
                <a:gd name="T16" fmla="*/ 5 w 71"/>
                <a:gd name="T17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9">
                  <a:moveTo>
                    <a:pt x="5" y="24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42" y="0"/>
                    <a:pt x="48" y="1"/>
                    <a:pt x="51" y="6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1" y="36"/>
                    <a:pt x="70" y="42"/>
                    <a:pt x="65" y="45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28" y="69"/>
                    <a:pt x="22" y="68"/>
                    <a:pt x="19" y="6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33"/>
                    <a:pt x="1" y="26"/>
                    <a:pt x="5" y="2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š1ïḑê"/>
            <p:cNvSpPr/>
            <p:nvPr/>
          </p:nvSpPr>
          <p:spPr bwMode="auto">
            <a:xfrm>
              <a:off x="9991954" y="2452606"/>
              <a:ext cx="97213" cy="91138"/>
            </a:xfrm>
            <a:custGeom>
              <a:avLst/>
              <a:gdLst>
                <a:gd name="T0" fmla="*/ 19 w 65"/>
                <a:gd name="T1" fmla="*/ 1 h 60"/>
                <a:gd name="T2" fmla="*/ 56 w 65"/>
                <a:gd name="T3" fmla="*/ 9 h 60"/>
                <a:gd name="T4" fmla="*/ 64 w 65"/>
                <a:gd name="T5" fmla="*/ 21 h 60"/>
                <a:gd name="T6" fmla="*/ 57 w 65"/>
                <a:gd name="T7" fmla="*/ 51 h 60"/>
                <a:gd name="T8" fmla="*/ 46 w 65"/>
                <a:gd name="T9" fmla="*/ 59 h 60"/>
                <a:gd name="T10" fmla="*/ 8 w 65"/>
                <a:gd name="T11" fmla="*/ 51 h 60"/>
                <a:gd name="T12" fmla="*/ 1 w 65"/>
                <a:gd name="T13" fmla="*/ 39 h 60"/>
                <a:gd name="T14" fmla="*/ 7 w 65"/>
                <a:gd name="T15" fmla="*/ 9 h 60"/>
                <a:gd name="T16" fmla="*/ 19 w 65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0">
                  <a:moveTo>
                    <a:pt x="19" y="1"/>
                  </a:moveTo>
                  <a:cubicBezTo>
                    <a:pt x="56" y="9"/>
                    <a:pt x="56" y="9"/>
                    <a:pt x="56" y="9"/>
                  </a:cubicBezTo>
                  <a:cubicBezTo>
                    <a:pt x="62" y="10"/>
                    <a:pt x="65" y="16"/>
                    <a:pt x="64" y="2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6" y="56"/>
                    <a:pt x="51" y="60"/>
                    <a:pt x="46" y="5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49"/>
                    <a:pt x="0" y="44"/>
                    <a:pt x="1" y="3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3"/>
                    <a:pt x="14" y="0"/>
                    <a:pt x="19" y="1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iṡľïḑe"/>
            <p:cNvSpPr/>
            <p:nvPr/>
          </p:nvSpPr>
          <p:spPr bwMode="auto">
            <a:xfrm>
              <a:off x="9860311" y="2355393"/>
              <a:ext cx="105314" cy="109365"/>
            </a:xfrm>
            <a:custGeom>
              <a:avLst/>
              <a:gdLst>
                <a:gd name="T0" fmla="*/ 45 w 69"/>
                <a:gd name="T1" fmla="*/ 6 h 72"/>
                <a:gd name="T2" fmla="*/ 66 w 69"/>
                <a:gd name="T3" fmla="*/ 38 h 72"/>
                <a:gd name="T4" fmla="*/ 63 w 69"/>
                <a:gd name="T5" fmla="*/ 52 h 72"/>
                <a:gd name="T6" fmla="*/ 37 w 69"/>
                <a:gd name="T7" fmla="*/ 69 h 72"/>
                <a:gd name="T8" fmla="*/ 23 w 69"/>
                <a:gd name="T9" fmla="*/ 66 h 72"/>
                <a:gd name="T10" fmla="*/ 3 w 69"/>
                <a:gd name="T11" fmla="*/ 34 h 72"/>
                <a:gd name="T12" fmla="*/ 6 w 69"/>
                <a:gd name="T13" fmla="*/ 20 h 72"/>
                <a:gd name="T14" fmla="*/ 32 w 69"/>
                <a:gd name="T15" fmla="*/ 3 h 72"/>
                <a:gd name="T16" fmla="*/ 45 w 69"/>
                <a:gd name="T17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72">
                  <a:moveTo>
                    <a:pt x="45" y="6"/>
                  </a:moveTo>
                  <a:cubicBezTo>
                    <a:pt x="66" y="38"/>
                    <a:pt x="66" y="38"/>
                    <a:pt x="66" y="38"/>
                  </a:cubicBezTo>
                  <a:cubicBezTo>
                    <a:pt x="69" y="43"/>
                    <a:pt x="67" y="49"/>
                    <a:pt x="63" y="52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2" y="72"/>
                    <a:pt x="26" y="70"/>
                    <a:pt x="23" y="66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29"/>
                    <a:pt x="1" y="23"/>
                    <a:pt x="6" y="2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6" y="0"/>
                    <a:pt x="42" y="2"/>
                    <a:pt x="45" y="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ṩ1îdê"/>
            <p:cNvSpPr/>
            <p:nvPr/>
          </p:nvSpPr>
          <p:spPr bwMode="auto">
            <a:xfrm>
              <a:off x="9840058" y="2205523"/>
              <a:ext cx="89112" cy="99239"/>
            </a:xfrm>
            <a:custGeom>
              <a:avLst/>
              <a:gdLst>
                <a:gd name="T0" fmla="*/ 59 w 60"/>
                <a:gd name="T1" fmla="*/ 20 h 66"/>
                <a:gd name="T2" fmla="*/ 50 w 60"/>
                <a:gd name="T3" fmla="*/ 57 h 66"/>
                <a:gd name="T4" fmla="*/ 39 w 60"/>
                <a:gd name="T5" fmla="*/ 65 h 66"/>
                <a:gd name="T6" fmla="*/ 9 w 60"/>
                <a:gd name="T7" fmla="*/ 58 h 66"/>
                <a:gd name="T8" fmla="*/ 1 w 60"/>
                <a:gd name="T9" fmla="*/ 46 h 66"/>
                <a:gd name="T10" fmla="*/ 9 w 60"/>
                <a:gd name="T11" fmla="*/ 9 h 66"/>
                <a:gd name="T12" fmla="*/ 21 w 60"/>
                <a:gd name="T13" fmla="*/ 2 h 66"/>
                <a:gd name="T14" fmla="*/ 51 w 60"/>
                <a:gd name="T15" fmla="*/ 8 h 66"/>
                <a:gd name="T16" fmla="*/ 59 w 60"/>
                <a:gd name="T17" fmla="*/ 2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6">
                  <a:moveTo>
                    <a:pt x="59" y="20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49" y="62"/>
                    <a:pt x="44" y="66"/>
                    <a:pt x="39" y="6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3" y="57"/>
                    <a:pt x="0" y="52"/>
                    <a:pt x="1" y="4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4"/>
                    <a:pt x="15" y="0"/>
                    <a:pt x="21" y="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6" y="9"/>
                    <a:pt x="60" y="14"/>
                    <a:pt x="59" y="20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ŝļíḍe"/>
            <p:cNvSpPr/>
            <p:nvPr/>
          </p:nvSpPr>
          <p:spPr bwMode="auto">
            <a:xfrm>
              <a:off x="9919044" y="2075905"/>
              <a:ext cx="107339" cy="103290"/>
            </a:xfrm>
            <a:custGeom>
              <a:avLst/>
              <a:gdLst>
                <a:gd name="T0" fmla="*/ 66 w 71"/>
                <a:gd name="T1" fmla="*/ 46 h 69"/>
                <a:gd name="T2" fmla="*/ 33 w 71"/>
                <a:gd name="T3" fmla="*/ 67 h 69"/>
                <a:gd name="T4" fmla="*/ 20 w 71"/>
                <a:gd name="T5" fmla="*/ 64 h 69"/>
                <a:gd name="T6" fmla="*/ 3 w 71"/>
                <a:gd name="T7" fmla="*/ 38 h 69"/>
                <a:gd name="T8" fmla="*/ 6 w 71"/>
                <a:gd name="T9" fmla="*/ 24 h 69"/>
                <a:gd name="T10" fmla="*/ 38 w 71"/>
                <a:gd name="T11" fmla="*/ 3 h 69"/>
                <a:gd name="T12" fmla="*/ 52 w 71"/>
                <a:gd name="T13" fmla="*/ 6 h 69"/>
                <a:gd name="T14" fmla="*/ 68 w 71"/>
                <a:gd name="T15" fmla="*/ 32 h 69"/>
                <a:gd name="T16" fmla="*/ 66 w 71"/>
                <a:gd name="T17" fmla="*/ 4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9">
                  <a:moveTo>
                    <a:pt x="66" y="46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29" y="69"/>
                    <a:pt x="23" y="68"/>
                    <a:pt x="20" y="6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3"/>
                    <a:pt x="1" y="27"/>
                    <a:pt x="6" y="2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43" y="0"/>
                    <a:pt x="49" y="2"/>
                    <a:pt x="52" y="6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1" y="37"/>
                    <a:pt x="70" y="43"/>
                    <a:pt x="66" y="46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sľiḓe"/>
            <p:cNvSpPr/>
            <p:nvPr/>
          </p:nvSpPr>
          <p:spPr bwMode="auto">
            <a:xfrm>
              <a:off x="9874488" y="2090081"/>
              <a:ext cx="419231" cy="419232"/>
            </a:xfrm>
            <a:custGeom>
              <a:avLst/>
              <a:gdLst>
                <a:gd name="T0" fmla="*/ 166 w 278"/>
                <a:gd name="T1" fmla="*/ 15 h 278"/>
                <a:gd name="T2" fmla="*/ 15 w 278"/>
                <a:gd name="T3" fmla="*/ 112 h 278"/>
                <a:gd name="T4" fmla="*/ 112 w 278"/>
                <a:gd name="T5" fmla="*/ 263 h 278"/>
                <a:gd name="T6" fmla="*/ 263 w 278"/>
                <a:gd name="T7" fmla="*/ 166 h 278"/>
                <a:gd name="T8" fmla="*/ 166 w 278"/>
                <a:gd name="T9" fmla="*/ 15 h 278"/>
                <a:gd name="T10" fmla="*/ 127 w 278"/>
                <a:gd name="T11" fmla="*/ 193 h 278"/>
                <a:gd name="T12" fmla="*/ 84 w 278"/>
                <a:gd name="T13" fmla="*/ 127 h 278"/>
                <a:gd name="T14" fmla="*/ 151 w 278"/>
                <a:gd name="T15" fmla="*/ 84 h 278"/>
                <a:gd name="T16" fmla="*/ 194 w 278"/>
                <a:gd name="T17" fmla="*/ 151 h 278"/>
                <a:gd name="T18" fmla="*/ 127 w 278"/>
                <a:gd name="T19" fmla="*/ 19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166" y="15"/>
                  </a:moveTo>
                  <a:cubicBezTo>
                    <a:pt x="97" y="0"/>
                    <a:pt x="30" y="43"/>
                    <a:pt x="15" y="112"/>
                  </a:cubicBezTo>
                  <a:cubicBezTo>
                    <a:pt x="0" y="180"/>
                    <a:pt x="44" y="248"/>
                    <a:pt x="112" y="263"/>
                  </a:cubicBezTo>
                  <a:cubicBezTo>
                    <a:pt x="181" y="278"/>
                    <a:pt x="248" y="234"/>
                    <a:pt x="263" y="166"/>
                  </a:cubicBezTo>
                  <a:cubicBezTo>
                    <a:pt x="278" y="97"/>
                    <a:pt x="234" y="29"/>
                    <a:pt x="166" y="15"/>
                  </a:cubicBezTo>
                  <a:close/>
                  <a:moveTo>
                    <a:pt x="127" y="193"/>
                  </a:moveTo>
                  <a:cubicBezTo>
                    <a:pt x="97" y="187"/>
                    <a:pt x="78" y="157"/>
                    <a:pt x="84" y="127"/>
                  </a:cubicBezTo>
                  <a:cubicBezTo>
                    <a:pt x="91" y="97"/>
                    <a:pt x="121" y="77"/>
                    <a:pt x="151" y="84"/>
                  </a:cubicBezTo>
                  <a:cubicBezTo>
                    <a:pt x="181" y="91"/>
                    <a:pt x="200" y="120"/>
                    <a:pt x="194" y="151"/>
                  </a:cubicBezTo>
                  <a:cubicBezTo>
                    <a:pt x="187" y="181"/>
                    <a:pt x="157" y="200"/>
                    <a:pt x="127" y="193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íṥľïdê"/>
            <p:cNvSpPr/>
            <p:nvPr/>
          </p:nvSpPr>
          <p:spPr bwMode="auto">
            <a:xfrm>
              <a:off x="9919044" y="2134637"/>
              <a:ext cx="330119" cy="330120"/>
            </a:xfrm>
            <a:custGeom>
              <a:avLst/>
              <a:gdLst>
                <a:gd name="T0" fmla="*/ 131 w 220"/>
                <a:gd name="T1" fmla="*/ 12 h 220"/>
                <a:gd name="T2" fmla="*/ 12 w 220"/>
                <a:gd name="T3" fmla="*/ 88 h 220"/>
                <a:gd name="T4" fmla="*/ 89 w 220"/>
                <a:gd name="T5" fmla="*/ 208 h 220"/>
                <a:gd name="T6" fmla="*/ 208 w 220"/>
                <a:gd name="T7" fmla="*/ 131 h 220"/>
                <a:gd name="T8" fmla="*/ 131 w 220"/>
                <a:gd name="T9" fmla="*/ 12 h 220"/>
                <a:gd name="T10" fmla="*/ 92 w 220"/>
                <a:gd name="T11" fmla="*/ 191 h 220"/>
                <a:gd name="T12" fmla="*/ 29 w 220"/>
                <a:gd name="T13" fmla="*/ 92 h 220"/>
                <a:gd name="T14" fmla="*/ 128 w 220"/>
                <a:gd name="T15" fmla="*/ 28 h 220"/>
                <a:gd name="T16" fmla="*/ 191 w 220"/>
                <a:gd name="T17" fmla="*/ 127 h 220"/>
                <a:gd name="T18" fmla="*/ 92 w 220"/>
                <a:gd name="T19" fmla="*/ 19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31" y="12"/>
                  </a:moveTo>
                  <a:cubicBezTo>
                    <a:pt x="77" y="0"/>
                    <a:pt x="24" y="34"/>
                    <a:pt x="12" y="88"/>
                  </a:cubicBezTo>
                  <a:cubicBezTo>
                    <a:pt x="0" y="143"/>
                    <a:pt x="35" y="196"/>
                    <a:pt x="89" y="208"/>
                  </a:cubicBezTo>
                  <a:cubicBezTo>
                    <a:pt x="143" y="220"/>
                    <a:pt x="196" y="185"/>
                    <a:pt x="208" y="131"/>
                  </a:cubicBezTo>
                  <a:cubicBezTo>
                    <a:pt x="220" y="77"/>
                    <a:pt x="185" y="23"/>
                    <a:pt x="131" y="12"/>
                  </a:cubicBezTo>
                  <a:close/>
                  <a:moveTo>
                    <a:pt x="92" y="191"/>
                  </a:moveTo>
                  <a:cubicBezTo>
                    <a:pt x="48" y="181"/>
                    <a:pt x="19" y="137"/>
                    <a:pt x="29" y="92"/>
                  </a:cubicBezTo>
                  <a:cubicBezTo>
                    <a:pt x="38" y="47"/>
                    <a:pt x="83" y="19"/>
                    <a:pt x="128" y="28"/>
                  </a:cubicBezTo>
                  <a:cubicBezTo>
                    <a:pt x="172" y="38"/>
                    <a:pt x="201" y="82"/>
                    <a:pt x="191" y="127"/>
                  </a:cubicBezTo>
                  <a:cubicBezTo>
                    <a:pt x="182" y="172"/>
                    <a:pt x="137" y="201"/>
                    <a:pt x="92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išḻidé"/>
            <p:cNvSpPr/>
            <p:nvPr/>
          </p:nvSpPr>
          <p:spPr bwMode="auto">
            <a:xfrm>
              <a:off x="9696264" y="2566021"/>
              <a:ext cx="109365" cy="166072"/>
            </a:xfrm>
            <a:custGeom>
              <a:avLst/>
              <a:gdLst>
                <a:gd name="T0" fmla="*/ 31 w 73"/>
                <a:gd name="T1" fmla="*/ 71 h 110"/>
                <a:gd name="T2" fmla="*/ 22 w 73"/>
                <a:gd name="T3" fmla="*/ 110 h 110"/>
                <a:gd name="T4" fmla="*/ 0 w 73"/>
                <a:gd name="T5" fmla="*/ 106 h 110"/>
                <a:gd name="T6" fmla="*/ 22 w 73"/>
                <a:gd name="T7" fmla="*/ 0 h 110"/>
                <a:gd name="T8" fmla="*/ 47 w 73"/>
                <a:gd name="T9" fmla="*/ 5 h 110"/>
                <a:gd name="T10" fmla="*/ 68 w 73"/>
                <a:gd name="T11" fmla="*/ 13 h 110"/>
                <a:gd name="T12" fmla="*/ 72 w 73"/>
                <a:gd name="T13" fmla="*/ 30 h 110"/>
                <a:gd name="T14" fmla="*/ 65 w 73"/>
                <a:gd name="T15" fmla="*/ 59 h 110"/>
                <a:gd name="T16" fmla="*/ 56 w 73"/>
                <a:gd name="T17" fmla="*/ 73 h 110"/>
                <a:gd name="T18" fmla="*/ 31 w 73"/>
                <a:gd name="T19" fmla="*/ 71 h 110"/>
                <a:gd name="T20" fmla="*/ 43 w 73"/>
                <a:gd name="T21" fmla="*/ 52 h 110"/>
                <a:gd name="T22" fmla="*/ 48 w 73"/>
                <a:gd name="T23" fmla="*/ 27 h 110"/>
                <a:gd name="T24" fmla="*/ 42 w 73"/>
                <a:gd name="T25" fmla="*/ 20 h 110"/>
                <a:gd name="T26" fmla="*/ 34 w 73"/>
                <a:gd name="T27" fmla="*/ 56 h 110"/>
                <a:gd name="T28" fmla="*/ 43 w 73"/>
                <a:gd name="T29" fmla="*/ 5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110">
                  <a:moveTo>
                    <a:pt x="31" y="71"/>
                  </a:moveTo>
                  <a:cubicBezTo>
                    <a:pt x="22" y="110"/>
                    <a:pt x="22" y="110"/>
                    <a:pt x="22" y="11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57" y="7"/>
                    <a:pt x="64" y="10"/>
                    <a:pt x="68" y="13"/>
                  </a:cubicBezTo>
                  <a:cubicBezTo>
                    <a:pt x="72" y="17"/>
                    <a:pt x="73" y="22"/>
                    <a:pt x="72" y="3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4" y="66"/>
                    <a:pt x="61" y="71"/>
                    <a:pt x="56" y="73"/>
                  </a:cubicBezTo>
                  <a:cubicBezTo>
                    <a:pt x="52" y="75"/>
                    <a:pt x="43" y="74"/>
                    <a:pt x="31" y="71"/>
                  </a:cubicBezTo>
                  <a:close/>
                  <a:moveTo>
                    <a:pt x="43" y="52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9" y="23"/>
                    <a:pt x="47" y="21"/>
                    <a:pt x="42" y="2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9" y="57"/>
                    <a:pt x="42" y="56"/>
                    <a:pt x="43" y="52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iŝḷïde"/>
            <p:cNvSpPr/>
            <p:nvPr/>
          </p:nvSpPr>
          <p:spPr bwMode="auto">
            <a:xfrm>
              <a:off x="9781326" y="2614628"/>
              <a:ext cx="101264" cy="137719"/>
            </a:xfrm>
            <a:custGeom>
              <a:avLst/>
              <a:gdLst>
                <a:gd name="T0" fmla="*/ 60 w 66"/>
                <a:gd name="T1" fmla="*/ 46 h 91"/>
                <a:gd name="T2" fmla="*/ 39 w 66"/>
                <a:gd name="T3" fmla="*/ 42 h 91"/>
                <a:gd name="T4" fmla="*/ 43 w 66"/>
                <a:gd name="T5" fmla="*/ 23 h 91"/>
                <a:gd name="T6" fmla="*/ 41 w 66"/>
                <a:gd name="T7" fmla="*/ 19 h 91"/>
                <a:gd name="T8" fmla="*/ 36 w 66"/>
                <a:gd name="T9" fmla="*/ 22 h 91"/>
                <a:gd name="T10" fmla="*/ 21 w 66"/>
                <a:gd name="T11" fmla="*/ 91 h 91"/>
                <a:gd name="T12" fmla="*/ 0 w 66"/>
                <a:gd name="T13" fmla="*/ 86 h 91"/>
                <a:gd name="T14" fmla="*/ 19 w 66"/>
                <a:gd name="T15" fmla="*/ 0 h 91"/>
                <a:gd name="T16" fmla="*/ 40 w 66"/>
                <a:gd name="T17" fmla="*/ 5 h 91"/>
                <a:gd name="T18" fmla="*/ 39 w 66"/>
                <a:gd name="T19" fmla="*/ 8 h 91"/>
                <a:gd name="T20" fmla="*/ 53 w 66"/>
                <a:gd name="T21" fmla="*/ 7 h 91"/>
                <a:gd name="T22" fmla="*/ 63 w 66"/>
                <a:gd name="T23" fmla="*/ 13 h 91"/>
                <a:gd name="T24" fmla="*/ 66 w 66"/>
                <a:gd name="T25" fmla="*/ 22 h 91"/>
                <a:gd name="T26" fmla="*/ 60 w 66"/>
                <a:gd name="T27" fmla="*/ 4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91">
                  <a:moveTo>
                    <a:pt x="60" y="46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1"/>
                    <a:pt x="43" y="19"/>
                    <a:pt x="41" y="19"/>
                  </a:cubicBezTo>
                  <a:cubicBezTo>
                    <a:pt x="38" y="18"/>
                    <a:pt x="37" y="19"/>
                    <a:pt x="36" y="2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2" y="6"/>
                    <a:pt x="47" y="6"/>
                    <a:pt x="53" y="7"/>
                  </a:cubicBezTo>
                  <a:cubicBezTo>
                    <a:pt x="57" y="8"/>
                    <a:pt x="60" y="10"/>
                    <a:pt x="63" y="13"/>
                  </a:cubicBezTo>
                  <a:cubicBezTo>
                    <a:pt x="66" y="16"/>
                    <a:pt x="66" y="19"/>
                    <a:pt x="66" y="22"/>
                  </a:cubicBezTo>
                  <a:lnTo>
                    <a:pt x="60" y="46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is1iḑè"/>
            <p:cNvSpPr/>
            <p:nvPr/>
          </p:nvSpPr>
          <p:spPr bwMode="auto">
            <a:xfrm>
              <a:off x="9864361" y="2634880"/>
              <a:ext cx="97213" cy="141769"/>
            </a:xfrm>
            <a:custGeom>
              <a:avLst/>
              <a:gdLst>
                <a:gd name="T0" fmla="*/ 3 w 65"/>
                <a:gd name="T1" fmla="*/ 68 h 95"/>
                <a:gd name="T2" fmla="*/ 14 w 65"/>
                <a:gd name="T3" fmla="*/ 16 h 95"/>
                <a:gd name="T4" fmla="*/ 43 w 65"/>
                <a:gd name="T5" fmla="*/ 3 h 95"/>
                <a:gd name="T6" fmla="*/ 59 w 65"/>
                <a:gd name="T7" fmla="*/ 11 h 95"/>
                <a:gd name="T8" fmla="*/ 63 w 65"/>
                <a:gd name="T9" fmla="*/ 26 h 95"/>
                <a:gd name="T10" fmla="*/ 52 w 65"/>
                <a:gd name="T11" fmla="*/ 79 h 95"/>
                <a:gd name="T12" fmla="*/ 24 w 65"/>
                <a:gd name="T13" fmla="*/ 91 h 95"/>
                <a:gd name="T14" fmla="*/ 3 w 65"/>
                <a:gd name="T15" fmla="*/ 68 h 95"/>
                <a:gd name="T16" fmla="*/ 31 w 65"/>
                <a:gd name="T17" fmla="*/ 74 h 95"/>
                <a:gd name="T18" fmla="*/ 42 w 65"/>
                <a:gd name="T19" fmla="*/ 22 h 95"/>
                <a:gd name="T20" fmla="*/ 40 w 65"/>
                <a:gd name="T21" fmla="*/ 17 h 95"/>
                <a:gd name="T22" fmla="*/ 35 w 65"/>
                <a:gd name="T23" fmla="*/ 20 h 95"/>
                <a:gd name="T24" fmla="*/ 24 w 65"/>
                <a:gd name="T25" fmla="*/ 73 h 95"/>
                <a:gd name="T26" fmla="*/ 26 w 65"/>
                <a:gd name="T27" fmla="*/ 78 h 95"/>
                <a:gd name="T28" fmla="*/ 31 w 65"/>
                <a:gd name="T29" fmla="*/ 7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5">
                  <a:moveTo>
                    <a:pt x="3" y="68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3" y="3"/>
                  </a:cubicBezTo>
                  <a:cubicBezTo>
                    <a:pt x="49" y="5"/>
                    <a:pt x="55" y="7"/>
                    <a:pt x="59" y="11"/>
                  </a:cubicBezTo>
                  <a:cubicBezTo>
                    <a:pt x="63" y="15"/>
                    <a:pt x="65" y="20"/>
                    <a:pt x="63" y="2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4" y="91"/>
                  </a:cubicBezTo>
                  <a:cubicBezTo>
                    <a:pt x="7" y="87"/>
                    <a:pt x="0" y="80"/>
                    <a:pt x="3" y="68"/>
                  </a:cubicBezTo>
                  <a:close/>
                  <a:moveTo>
                    <a:pt x="31" y="74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3" y="19"/>
                    <a:pt x="42" y="17"/>
                    <a:pt x="40" y="17"/>
                  </a:cubicBezTo>
                  <a:cubicBezTo>
                    <a:pt x="37" y="16"/>
                    <a:pt x="36" y="17"/>
                    <a:pt x="35" y="2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7"/>
                    <a:pt x="26" y="78"/>
                  </a:cubicBezTo>
                  <a:cubicBezTo>
                    <a:pt x="29" y="78"/>
                    <a:pt x="30" y="77"/>
                    <a:pt x="31" y="74"/>
                  </a:cubicBez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Sľïḋé"/>
            <p:cNvSpPr/>
            <p:nvPr/>
          </p:nvSpPr>
          <p:spPr bwMode="auto">
            <a:xfrm>
              <a:off x="9945372" y="2651083"/>
              <a:ext cx="97213" cy="143795"/>
            </a:xfrm>
            <a:custGeom>
              <a:avLst/>
              <a:gdLst>
                <a:gd name="T0" fmla="*/ 58 w 65"/>
                <a:gd name="T1" fmla="*/ 48 h 95"/>
                <a:gd name="T2" fmla="*/ 37 w 65"/>
                <a:gd name="T3" fmla="*/ 43 h 95"/>
                <a:gd name="T4" fmla="*/ 42 w 65"/>
                <a:gd name="T5" fmla="*/ 22 h 95"/>
                <a:gd name="T6" fmla="*/ 39 w 65"/>
                <a:gd name="T7" fmla="*/ 17 h 95"/>
                <a:gd name="T8" fmla="*/ 35 w 65"/>
                <a:gd name="T9" fmla="*/ 21 h 95"/>
                <a:gd name="T10" fmla="*/ 23 w 65"/>
                <a:gd name="T11" fmla="*/ 73 h 95"/>
                <a:gd name="T12" fmla="*/ 26 w 65"/>
                <a:gd name="T13" fmla="*/ 78 h 95"/>
                <a:gd name="T14" fmla="*/ 31 w 65"/>
                <a:gd name="T15" fmla="*/ 75 h 95"/>
                <a:gd name="T16" fmla="*/ 35 w 65"/>
                <a:gd name="T17" fmla="*/ 54 h 95"/>
                <a:gd name="T18" fmla="*/ 56 w 65"/>
                <a:gd name="T19" fmla="*/ 59 h 95"/>
                <a:gd name="T20" fmla="*/ 52 w 65"/>
                <a:gd name="T21" fmla="*/ 80 h 95"/>
                <a:gd name="T22" fmla="*/ 23 w 65"/>
                <a:gd name="T23" fmla="*/ 92 h 95"/>
                <a:gd name="T24" fmla="*/ 2 w 65"/>
                <a:gd name="T25" fmla="*/ 68 h 95"/>
                <a:gd name="T26" fmla="*/ 14 w 65"/>
                <a:gd name="T27" fmla="*/ 17 h 95"/>
                <a:gd name="T28" fmla="*/ 42 w 65"/>
                <a:gd name="T29" fmla="*/ 4 h 95"/>
                <a:gd name="T30" fmla="*/ 63 w 65"/>
                <a:gd name="T31" fmla="*/ 27 h 95"/>
                <a:gd name="T32" fmla="*/ 58 w 65"/>
                <a:gd name="T33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95">
                  <a:moveTo>
                    <a:pt x="58" y="48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2" y="18"/>
                    <a:pt x="39" y="17"/>
                  </a:cubicBezTo>
                  <a:cubicBezTo>
                    <a:pt x="37" y="17"/>
                    <a:pt x="35" y="18"/>
                    <a:pt x="35" y="21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8"/>
                    <a:pt x="31" y="7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9" y="91"/>
                    <a:pt x="40" y="95"/>
                    <a:pt x="23" y="92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5"/>
                    <a:pt x="26" y="0"/>
                    <a:pt x="42" y="4"/>
                  </a:cubicBezTo>
                  <a:cubicBezTo>
                    <a:pt x="59" y="8"/>
                    <a:pt x="65" y="15"/>
                    <a:pt x="63" y="27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í$ļiḑe"/>
            <p:cNvSpPr/>
            <p:nvPr/>
          </p:nvSpPr>
          <p:spPr bwMode="auto">
            <a:xfrm>
              <a:off x="10026383" y="2669309"/>
              <a:ext cx="99238" cy="141769"/>
            </a:xfrm>
            <a:custGeom>
              <a:avLst/>
              <a:gdLst>
                <a:gd name="T0" fmla="*/ 56 w 65"/>
                <a:gd name="T1" fmla="*/ 59 h 95"/>
                <a:gd name="T2" fmla="*/ 28 w 65"/>
                <a:gd name="T3" fmla="*/ 53 h 95"/>
                <a:gd name="T4" fmla="*/ 23 w 65"/>
                <a:gd name="T5" fmla="*/ 73 h 95"/>
                <a:gd name="T6" fmla="*/ 26 w 65"/>
                <a:gd name="T7" fmla="*/ 78 h 95"/>
                <a:gd name="T8" fmla="*/ 30 w 65"/>
                <a:gd name="T9" fmla="*/ 74 h 95"/>
                <a:gd name="T10" fmla="*/ 34 w 65"/>
                <a:gd name="T11" fmla="*/ 57 h 95"/>
                <a:gd name="T12" fmla="*/ 55 w 65"/>
                <a:gd name="T13" fmla="*/ 62 h 95"/>
                <a:gd name="T14" fmla="*/ 52 w 65"/>
                <a:gd name="T15" fmla="*/ 79 h 95"/>
                <a:gd name="T16" fmla="*/ 23 w 65"/>
                <a:gd name="T17" fmla="*/ 91 h 95"/>
                <a:gd name="T18" fmla="*/ 2 w 65"/>
                <a:gd name="T19" fmla="*/ 68 h 95"/>
                <a:gd name="T20" fmla="*/ 13 w 65"/>
                <a:gd name="T21" fmla="*/ 16 h 95"/>
                <a:gd name="T22" fmla="*/ 42 w 65"/>
                <a:gd name="T23" fmla="*/ 4 h 95"/>
                <a:gd name="T24" fmla="*/ 63 w 65"/>
                <a:gd name="T25" fmla="*/ 26 h 95"/>
                <a:gd name="T26" fmla="*/ 56 w 65"/>
                <a:gd name="T27" fmla="*/ 59 h 95"/>
                <a:gd name="T28" fmla="*/ 38 w 65"/>
                <a:gd name="T29" fmla="*/ 42 h 95"/>
                <a:gd name="T30" fmla="*/ 42 w 65"/>
                <a:gd name="T31" fmla="*/ 22 h 95"/>
                <a:gd name="T32" fmla="*/ 39 w 65"/>
                <a:gd name="T33" fmla="*/ 17 h 95"/>
                <a:gd name="T34" fmla="*/ 35 w 65"/>
                <a:gd name="T35" fmla="*/ 20 h 95"/>
                <a:gd name="T36" fmla="*/ 30 w 65"/>
                <a:gd name="T37" fmla="*/ 40 h 95"/>
                <a:gd name="T38" fmla="*/ 38 w 65"/>
                <a:gd name="T39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95">
                  <a:moveTo>
                    <a:pt x="56" y="59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8" y="79"/>
                    <a:pt x="30" y="77"/>
                    <a:pt x="30" y="74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49" y="91"/>
                    <a:pt x="39" y="95"/>
                    <a:pt x="23" y="91"/>
                  </a:cubicBezTo>
                  <a:cubicBezTo>
                    <a:pt x="7" y="88"/>
                    <a:pt x="0" y="80"/>
                    <a:pt x="2" y="6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4"/>
                    <a:pt x="26" y="0"/>
                    <a:pt x="42" y="4"/>
                  </a:cubicBezTo>
                  <a:cubicBezTo>
                    <a:pt x="58" y="7"/>
                    <a:pt x="65" y="15"/>
                    <a:pt x="63" y="26"/>
                  </a:cubicBezTo>
                  <a:lnTo>
                    <a:pt x="56" y="59"/>
                  </a:lnTo>
                  <a:close/>
                  <a:moveTo>
                    <a:pt x="38" y="42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19"/>
                    <a:pt x="42" y="17"/>
                    <a:pt x="39" y="17"/>
                  </a:cubicBezTo>
                  <a:cubicBezTo>
                    <a:pt x="37" y="16"/>
                    <a:pt x="35" y="18"/>
                    <a:pt x="35" y="20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ṧliḍe"/>
            <p:cNvSpPr/>
            <p:nvPr/>
          </p:nvSpPr>
          <p:spPr bwMode="auto">
            <a:xfrm>
              <a:off x="10107394" y="2687537"/>
              <a:ext cx="99238" cy="141769"/>
            </a:xfrm>
            <a:custGeom>
              <a:avLst/>
              <a:gdLst>
                <a:gd name="T0" fmla="*/ 6 w 65"/>
                <a:gd name="T1" fmla="*/ 50 h 94"/>
                <a:gd name="T2" fmla="*/ 27 w 65"/>
                <a:gd name="T3" fmla="*/ 54 h 94"/>
                <a:gd name="T4" fmla="*/ 23 w 65"/>
                <a:gd name="T5" fmla="*/ 73 h 94"/>
                <a:gd name="T6" fmla="*/ 26 w 65"/>
                <a:gd name="T7" fmla="*/ 78 h 94"/>
                <a:gd name="T8" fmla="*/ 31 w 65"/>
                <a:gd name="T9" fmla="*/ 70 h 94"/>
                <a:gd name="T10" fmla="*/ 30 w 65"/>
                <a:gd name="T11" fmla="*/ 55 h 94"/>
                <a:gd name="T12" fmla="*/ 13 w 65"/>
                <a:gd name="T13" fmla="*/ 39 h 94"/>
                <a:gd name="T14" fmla="*/ 11 w 65"/>
                <a:gd name="T15" fmla="*/ 28 h 94"/>
                <a:gd name="T16" fmla="*/ 14 w 65"/>
                <a:gd name="T17" fmla="*/ 16 h 94"/>
                <a:gd name="T18" fmla="*/ 42 w 65"/>
                <a:gd name="T19" fmla="*/ 3 h 94"/>
                <a:gd name="T20" fmla="*/ 62 w 65"/>
                <a:gd name="T21" fmla="*/ 26 h 94"/>
                <a:gd name="T22" fmla="*/ 59 w 65"/>
                <a:gd name="T23" fmla="*/ 43 h 94"/>
                <a:gd name="T24" fmla="*/ 38 w 65"/>
                <a:gd name="T25" fmla="*/ 38 h 94"/>
                <a:gd name="T26" fmla="*/ 41 w 65"/>
                <a:gd name="T27" fmla="*/ 28 h 94"/>
                <a:gd name="T28" fmla="*/ 39 w 65"/>
                <a:gd name="T29" fmla="*/ 17 h 94"/>
                <a:gd name="T30" fmla="*/ 34 w 65"/>
                <a:gd name="T31" fmla="*/ 23 h 94"/>
                <a:gd name="T32" fmla="*/ 33 w 65"/>
                <a:gd name="T33" fmla="*/ 33 h 94"/>
                <a:gd name="T34" fmla="*/ 50 w 65"/>
                <a:gd name="T35" fmla="*/ 50 h 94"/>
                <a:gd name="T36" fmla="*/ 54 w 65"/>
                <a:gd name="T37" fmla="*/ 65 h 94"/>
                <a:gd name="T38" fmla="*/ 52 w 65"/>
                <a:gd name="T39" fmla="*/ 78 h 94"/>
                <a:gd name="T40" fmla="*/ 23 w 65"/>
                <a:gd name="T41" fmla="*/ 91 h 94"/>
                <a:gd name="T42" fmla="*/ 2 w 65"/>
                <a:gd name="T43" fmla="*/ 68 h 94"/>
                <a:gd name="T44" fmla="*/ 6 w 65"/>
                <a:gd name="T45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94">
                  <a:moveTo>
                    <a:pt x="6" y="50"/>
                  </a:moveTo>
                  <a:cubicBezTo>
                    <a:pt x="27" y="54"/>
                    <a:pt x="27" y="54"/>
                    <a:pt x="27" y="5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6"/>
                    <a:pt x="23" y="77"/>
                    <a:pt x="26" y="78"/>
                  </a:cubicBezTo>
                  <a:cubicBezTo>
                    <a:pt x="28" y="78"/>
                    <a:pt x="30" y="76"/>
                    <a:pt x="31" y="70"/>
                  </a:cubicBezTo>
                  <a:cubicBezTo>
                    <a:pt x="33" y="63"/>
                    <a:pt x="32" y="58"/>
                    <a:pt x="30" y="55"/>
                  </a:cubicBezTo>
                  <a:cubicBezTo>
                    <a:pt x="20" y="47"/>
                    <a:pt x="14" y="42"/>
                    <a:pt x="13" y="39"/>
                  </a:cubicBezTo>
                  <a:cubicBezTo>
                    <a:pt x="11" y="36"/>
                    <a:pt x="10" y="32"/>
                    <a:pt x="11" y="2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4"/>
                    <a:pt x="26" y="0"/>
                    <a:pt x="42" y="3"/>
                  </a:cubicBezTo>
                  <a:cubicBezTo>
                    <a:pt x="58" y="7"/>
                    <a:pt x="65" y="14"/>
                    <a:pt x="62" y="26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1"/>
                    <a:pt x="42" y="17"/>
                    <a:pt x="39" y="17"/>
                  </a:cubicBezTo>
                  <a:cubicBezTo>
                    <a:pt x="37" y="16"/>
                    <a:pt x="35" y="18"/>
                    <a:pt x="34" y="23"/>
                  </a:cubicBezTo>
                  <a:cubicBezTo>
                    <a:pt x="33" y="27"/>
                    <a:pt x="33" y="31"/>
                    <a:pt x="33" y="33"/>
                  </a:cubicBezTo>
                  <a:cubicBezTo>
                    <a:pt x="34" y="36"/>
                    <a:pt x="40" y="41"/>
                    <a:pt x="50" y="50"/>
                  </a:cubicBezTo>
                  <a:cubicBezTo>
                    <a:pt x="54" y="54"/>
                    <a:pt x="56" y="60"/>
                    <a:pt x="54" y="6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49" y="90"/>
                    <a:pt x="39" y="94"/>
                    <a:pt x="23" y="91"/>
                  </a:cubicBezTo>
                  <a:cubicBezTo>
                    <a:pt x="6" y="87"/>
                    <a:pt x="0" y="80"/>
                    <a:pt x="2" y="68"/>
                  </a:cubicBezTo>
                  <a:lnTo>
                    <a:pt x="6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ṥḷidé"/>
            <p:cNvSpPr/>
            <p:nvPr/>
          </p:nvSpPr>
          <p:spPr bwMode="auto">
            <a:xfrm>
              <a:off x="10188405" y="2703740"/>
              <a:ext cx="99238" cy="143795"/>
            </a:xfrm>
            <a:custGeom>
              <a:avLst/>
              <a:gdLst>
                <a:gd name="T0" fmla="*/ 7 w 66"/>
                <a:gd name="T1" fmla="*/ 50 h 95"/>
                <a:gd name="T2" fmla="*/ 28 w 66"/>
                <a:gd name="T3" fmla="*/ 55 h 95"/>
                <a:gd name="T4" fmla="*/ 24 w 66"/>
                <a:gd name="T5" fmla="*/ 73 h 95"/>
                <a:gd name="T6" fmla="*/ 26 w 66"/>
                <a:gd name="T7" fmla="*/ 78 h 95"/>
                <a:gd name="T8" fmla="*/ 32 w 66"/>
                <a:gd name="T9" fmla="*/ 71 h 95"/>
                <a:gd name="T10" fmla="*/ 30 w 66"/>
                <a:gd name="T11" fmla="*/ 56 h 95"/>
                <a:gd name="T12" fmla="*/ 13 w 66"/>
                <a:gd name="T13" fmla="*/ 39 h 95"/>
                <a:gd name="T14" fmla="*/ 12 w 66"/>
                <a:gd name="T15" fmla="*/ 28 h 95"/>
                <a:gd name="T16" fmla="*/ 14 w 66"/>
                <a:gd name="T17" fmla="*/ 17 h 95"/>
                <a:gd name="T18" fmla="*/ 43 w 66"/>
                <a:gd name="T19" fmla="*/ 4 h 95"/>
                <a:gd name="T20" fmla="*/ 63 w 66"/>
                <a:gd name="T21" fmla="*/ 27 h 95"/>
                <a:gd name="T22" fmla="*/ 59 w 66"/>
                <a:gd name="T23" fmla="*/ 43 h 95"/>
                <a:gd name="T24" fmla="*/ 39 w 66"/>
                <a:gd name="T25" fmla="*/ 39 h 95"/>
                <a:gd name="T26" fmla="*/ 41 w 66"/>
                <a:gd name="T27" fmla="*/ 29 h 95"/>
                <a:gd name="T28" fmla="*/ 40 w 66"/>
                <a:gd name="T29" fmla="*/ 17 h 95"/>
                <a:gd name="T30" fmla="*/ 35 w 66"/>
                <a:gd name="T31" fmla="*/ 23 h 95"/>
                <a:gd name="T32" fmla="*/ 34 w 66"/>
                <a:gd name="T33" fmla="*/ 34 h 95"/>
                <a:gd name="T34" fmla="*/ 51 w 66"/>
                <a:gd name="T35" fmla="*/ 50 h 95"/>
                <a:gd name="T36" fmla="*/ 55 w 66"/>
                <a:gd name="T37" fmla="*/ 66 h 95"/>
                <a:gd name="T38" fmla="*/ 52 w 66"/>
                <a:gd name="T39" fmla="*/ 79 h 95"/>
                <a:gd name="T40" fmla="*/ 23 w 66"/>
                <a:gd name="T41" fmla="*/ 91 h 95"/>
                <a:gd name="T42" fmla="*/ 3 w 66"/>
                <a:gd name="T43" fmla="*/ 69 h 95"/>
                <a:gd name="T44" fmla="*/ 7 w 66"/>
                <a:gd name="T45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95">
                  <a:moveTo>
                    <a:pt x="7" y="50"/>
                  </a:moveTo>
                  <a:cubicBezTo>
                    <a:pt x="28" y="55"/>
                    <a:pt x="28" y="55"/>
                    <a:pt x="28" y="55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6"/>
                    <a:pt x="24" y="78"/>
                    <a:pt x="26" y="78"/>
                  </a:cubicBezTo>
                  <a:cubicBezTo>
                    <a:pt x="29" y="79"/>
                    <a:pt x="31" y="76"/>
                    <a:pt x="32" y="71"/>
                  </a:cubicBezTo>
                  <a:cubicBezTo>
                    <a:pt x="33" y="63"/>
                    <a:pt x="33" y="59"/>
                    <a:pt x="30" y="56"/>
                  </a:cubicBezTo>
                  <a:cubicBezTo>
                    <a:pt x="21" y="48"/>
                    <a:pt x="15" y="42"/>
                    <a:pt x="13" y="39"/>
                  </a:cubicBezTo>
                  <a:cubicBezTo>
                    <a:pt x="11" y="37"/>
                    <a:pt x="11" y="33"/>
                    <a:pt x="12" y="2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7" y="5"/>
                    <a:pt x="27" y="0"/>
                    <a:pt x="43" y="4"/>
                  </a:cubicBezTo>
                  <a:cubicBezTo>
                    <a:pt x="59" y="7"/>
                    <a:pt x="66" y="15"/>
                    <a:pt x="63" y="2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3" y="22"/>
                    <a:pt x="43" y="18"/>
                    <a:pt x="40" y="17"/>
                  </a:cubicBezTo>
                  <a:cubicBezTo>
                    <a:pt x="37" y="17"/>
                    <a:pt x="35" y="19"/>
                    <a:pt x="35" y="23"/>
                  </a:cubicBezTo>
                  <a:cubicBezTo>
                    <a:pt x="34" y="28"/>
                    <a:pt x="33" y="31"/>
                    <a:pt x="34" y="34"/>
                  </a:cubicBezTo>
                  <a:cubicBezTo>
                    <a:pt x="35" y="37"/>
                    <a:pt x="40" y="42"/>
                    <a:pt x="51" y="50"/>
                  </a:cubicBezTo>
                  <a:cubicBezTo>
                    <a:pt x="55" y="55"/>
                    <a:pt x="56" y="60"/>
                    <a:pt x="55" y="66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0" y="91"/>
                    <a:pt x="40" y="95"/>
                    <a:pt x="23" y="91"/>
                  </a:cubicBezTo>
                  <a:cubicBezTo>
                    <a:pt x="7" y="88"/>
                    <a:pt x="0" y="80"/>
                    <a:pt x="3" y="69"/>
                  </a:cubicBezTo>
                  <a:lnTo>
                    <a:pt x="7" y="50"/>
                  </a:lnTo>
                  <a:close/>
                </a:path>
              </a:pathLst>
            </a:custGeom>
            <a:solidFill>
              <a:srgbClr val="735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406231" y="384238"/>
            <a:ext cx="962364" cy="762216"/>
            <a:chOff x="1376962" y="1414298"/>
            <a:chExt cx="1485118" cy="1176250"/>
          </a:xfrm>
        </p:grpSpPr>
        <p:sp>
          <p:nvSpPr>
            <p:cNvPr id="206" name="íşḷîdé"/>
            <p:cNvSpPr/>
            <p:nvPr/>
          </p:nvSpPr>
          <p:spPr bwMode="auto">
            <a:xfrm>
              <a:off x="1580054" y="1790867"/>
              <a:ext cx="1074702" cy="748907"/>
            </a:xfrm>
            <a:custGeom>
              <a:avLst/>
              <a:gdLst>
                <a:gd name="T0" fmla="*/ 289 w 579"/>
                <a:gd name="T1" fmla="*/ 158 h 405"/>
                <a:gd name="T2" fmla="*/ 0 w 579"/>
                <a:gd name="T3" fmla="*/ 0 h 405"/>
                <a:gd name="T4" fmla="*/ 1 w 579"/>
                <a:gd name="T5" fmla="*/ 232 h 405"/>
                <a:gd name="T6" fmla="*/ 129 w 579"/>
                <a:gd name="T7" fmla="*/ 362 h 405"/>
                <a:gd name="T8" fmla="*/ 461 w 579"/>
                <a:gd name="T9" fmla="*/ 362 h 405"/>
                <a:gd name="T10" fmla="*/ 578 w 579"/>
                <a:gd name="T11" fmla="*/ 232 h 405"/>
                <a:gd name="T12" fmla="*/ 578 w 579"/>
                <a:gd name="T13" fmla="*/ 0 h 405"/>
                <a:gd name="T14" fmla="*/ 289 w 579"/>
                <a:gd name="T1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405">
                  <a:moveTo>
                    <a:pt x="289" y="15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78"/>
                    <a:pt x="50" y="318"/>
                    <a:pt x="129" y="362"/>
                  </a:cubicBezTo>
                  <a:cubicBezTo>
                    <a:pt x="209" y="405"/>
                    <a:pt x="382" y="405"/>
                    <a:pt x="461" y="362"/>
                  </a:cubicBezTo>
                  <a:cubicBezTo>
                    <a:pt x="541" y="318"/>
                    <a:pt x="579" y="269"/>
                    <a:pt x="578" y="23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289" y="158"/>
                    <a:pt x="289" y="158"/>
                    <a:pt x="289" y="158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ṥ1ïḋê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close/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close/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AFA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íŝḻïďe"/>
            <p:cNvSpPr/>
            <p:nvPr/>
          </p:nvSpPr>
          <p:spPr bwMode="auto">
            <a:xfrm>
              <a:off x="1580054" y="1771829"/>
              <a:ext cx="1072586" cy="310986"/>
            </a:xfrm>
            <a:custGeom>
              <a:avLst/>
              <a:gdLst>
                <a:gd name="T0" fmla="*/ 254 w 507"/>
                <a:gd name="T1" fmla="*/ 147 h 147"/>
                <a:gd name="T2" fmla="*/ 16 w 507"/>
                <a:gd name="T3" fmla="*/ 17 h 147"/>
                <a:gd name="T4" fmla="*/ 254 w 507"/>
                <a:gd name="T5" fmla="*/ 0 h 147"/>
                <a:gd name="T6" fmla="*/ 481 w 507"/>
                <a:gd name="T7" fmla="*/ 23 h 147"/>
                <a:gd name="T8" fmla="*/ 254 w 507"/>
                <a:gd name="T9" fmla="*/ 147 h 147"/>
                <a:gd name="T10" fmla="*/ 507 w 507"/>
                <a:gd name="T11" fmla="*/ 80 h 147"/>
                <a:gd name="T12" fmla="*/ 507 w 507"/>
                <a:gd name="T13" fmla="*/ 25 h 147"/>
                <a:gd name="T14" fmla="*/ 507 w 507"/>
                <a:gd name="T15" fmla="*/ 25 h 147"/>
                <a:gd name="T16" fmla="*/ 507 w 507"/>
                <a:gd name="T17" fmla="*/ 80 h 147"/>
                <a:gd name="T18" fmla="*/ 0 w 507"/>
                <a:gd name="T19" fmla="*/ 53 h 147"/>
                <a:gd name="T20" fmla="*/ 0 w 507"/>
                <a:gd name="T21" fmla="*/ 18 h 147"/>
                <a:gd name="T22" fmla="*/ 0 w 507"/>
                <a:gd name="T23" fmla="*/ 18 h 147"/>
                <a:gd name="T24" fmla="*/ 0 w 507"/>
                <a:gd name="T25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7" h="147">
                  <a:moveTo>
                    <a:pt x="254" y="147"/>
                  </a:moveTo>
                  <a:lnTo>
                    <a:pt x="16" y="17"/>
                  </a:lnTo>
                  <a:lnTo>
                    <a:pt x="254" y="0"/>
                  </a:lnTo>
                  <a:lnTo>
                    <a:pt x="481" y="23"/>
                  </a:lnTo>
                  <a:lnTo>
                    <a:pt x="254" y="147"/>
                  </a:lnTo>
                  <a:moveTo>
                    <a:pt x="507" y="80"/>
                  </a:moveTo>
                  <a:lnTo>
                    <a:pt x="507" y="25"/>
                  </a:lnTo>
                  <a:lnTo>
                    <a:pt x="507" y="25"/>
                  </a:lnTo>
                  <a:lnTo>
                    <a:pt x="507" y="80"/>
                  </a:lnTo>
                  <a:moveTo>
                    <a:pt x="0" y="53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sļîďè"/>
            <p:cNvSpPr/>
            <p:nvPr/>
          </p:nvSpPr>
          <p:spPr bwMode="auto">
            <a:xfrm>
              <a:off x="1580054" y="1807791"/>
              <a:ext cx="1072586" cy="609279"/>
            </a:xfrm>
            <a:custGeom>
              <a:avLst/>
              <a:gdLst>
                <a:gd name="T0" fmla="*/ 294 w 578"/>
                <a:gd name="T1" fmla="*/ 329 h 329"/>
                <a:gd name="T2" fmla="*/ 293 w 578"/>
                <a:gd name="T3" fmla="*/ 329 h 329"/>
                <a:gd name="T4" fmla="*/ 1 w 578"/>
                <a:gd name="T5" fmla="*/ 182 h 329"/>
                <a:gd name="T6" fmla="*/ 0 w 578"/>
                <a:gd name="T7" fmla="*/ 41 h 329"/>
                <a:gd name="T8" fmla="*/ 0 w 578"/>
                <a:gd name="T9" fmla="*/ 1 h 329"/>
                <a:gd name="T10" fmla="*/ 18 w 578"/>
                <a:gd name="T11" fmla="*/ 0 h 329"/>
                <a:gd name="T12" fmla="*/ 289 w 578"/>
                <a:gd name="T13" fmla="*/ 148 h 329"/>
                <a:gd name="T14" fmla="*/ 548 w 578"/>
                <a:gd name="T15" fmla="*/ 6 h 329"/>
                <a:gd name="T16" fmla="*/ 578 w 578"/>
                <a:gd name="T17" fmla="*/ 9 h 329"/>
                <a:gd name="T18" fmla="*/ 578 w 578"/>
                <a:gd name="T19" fmla="*/ 72 h 329"/>
                <a:gd name="T20" fmla="*/ 578 w 578"/>
                <a:gd name="T21" fmla="*/ 186 h 329"/>
                <a:gd name="T22" fmla="*/ 294 w 578"/>
                <a:gd name="T23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8" h="329">
                  <a:moveTo>
                    <a:pt x="294" y="329"/>
                  </a:moveTo>
                  <a:cubicBezTo>
                    <a:pt x="293" y="329"/>
                    <a:pt x="293" y="329"/>
                    <a:pt x="293" y="329"/>
                  </a:cubicBezTo>
                  <a:cubicBezTo>
                    <a:pt x="231" y="328"/>
                    <a:pt x="41" y="211"/>
                    <a:pt x="1" y="18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72"/>
                    <a:pt x="578" y="72"/>
                    <a:pt x="578" y="72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45" y="215"/>
                    <a:pt x="358" y="329"/>
                    <a:pt x="294" y="32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Sļïḍe"/>
            <p:cNvSpPr/>
            <p:nvPr/>
          </p:nvSpPr>
          <p:spPr bwMode="auto">
            <a:xfrm>
              <a:off x="1376962" y="1469302"/>
              <a:ext cx="1485118" cy="803911"/>
            </a:xfrm>
            <a:custGeom>
              <a:avLst/>
              <a:gdLst>
                <a:gd name="T0" fmla="*/ 350 w 702"/>
                <a:gd name="T1" fmla="*/ 0 h 380"/>
                <a:gd name="T2" fmla="*/ 76 w 702"/>
                <a:gd name="T3" fmla="*/ 148 h 380"/>
                <a:gd name="T4" fmla="*/ 0 w 702"/>
                <a:gd name="T5" fmla="*/ 162 h 380"/>
                <a:gd name="T6" fmla="*/ 0 w 702"/>
                <a:gd name="T7" fmla="*/ 189 h 380"/>
                <a:gd name="T8" fmla="*/ 0 w 702"/>
                <a:gd name="T9" fmla="*/ 189 h 380"/>
                <a:gd name="T10" fmla="*/ 350 w 702"/>
                <a:gd name="T11" fmla="*/ 380 h 380"/>
                <a:gd name="T12" fmla="*/ 702 w 702"/>
                <a:gd name="T13" fmla="*/ 189 h 380"/>
                <a:gd name="T14" fmla="*/ 702 w 702"/>
                <a:gd name="T15" fmla="*/ 189 h 380"/>
                <a:gd name="T16" fmla="*/ 702 w 702"/>
                <a:gd name="T17" fmla="*/ 162 h 380"/>
                <a:gd name="T18" fmla="*/ 626 w 702"/>
                <a:gd name="T19" fmla="*/ 148 h 380"/>
                <a:gd name="T20" fmla="*/ 350 w 702"/>
                <a:gd name="T21" fmla="*/ 0 h 380"/>
                <a:gd name="T22" fmla="*/ 350 w 702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2" h="380">
                  <a:moveTo>
                    <a:pt x="350" y="0"/>
                  </a:moveTo>
                  <a:lnTo>
                    <a:pt x="76" y="148"/>
                  </a:lnTo>
                  <a:lnTo>
                    <a:pt x="0" y="162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0" y="380"/>
                  </a:lnTo>
                  <a:lnTo>
                    <a:pt x="702" y="189"/>
                  </a:lnTo>
                  <a:lnTo>
                    <a:pt x="702" y="189"/>
                  </a:lnTo>
                  <a:lnTo>
                    <a:pt x="702" y="162"/>
                  </a:lnTo>
                  <a:lnTo>
                    <a:pt x="626" y="148"/>
                  </a:lnTo>
                  <a:lnTo>
                    <a:pt x="350" y="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ŝļîḍe"/>
            <p:cNvSpPr/>
            <p:nvPr/>
          </p:nvSpPr>
          <p:spPr bwMode="auto">
            <a:xfrm>
              <a:off x="1376962" y="1414298"/>
              <a:ext cx="1485118" cy="801795"/>
            </a:xfrm>
            <a:custGeom>
              <a:avLst/>
              <a:gdLst>
                <a:gd name="T0" fmla="*/ 0 w 702"/>
                <a:gd name="T1" fmla="*/ 188 h 379"/>
                <a:gd name="T2" fmla="*/ 350 w 702"/>
                <a:gd name="T3" fmla="*/ 379 h 379"/>
                <a:gd name="T4" fmla="*/ 702 w 702"/>
                <a:gd name="T5" fmla="*/ 188 h 379"/>
                <a:gd name="T6" fmla="*/ 350 w 702"/>
                <a:gd name="T7" fmla="*/ 0 h 379"/>
                <a:gd name="T8" fmla="*/ 0 w 702"/>
                <a:gd name="T9" fmla="*/ 188 h 379"/>
                <a:gd name="T10" fmla="*/ 0 w 702"/>
                <a:gd name="T11" fmla="*/ 18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2" h="379">
                  <a:moveTo>
                    <a:pt x="0" y="188"/>
                  </a:moveTo>
                  <a:lnTo>
                    <a:pt x="350" y="379"/>
                  </a:lnTo>
                  <a:lnTo>
                    <a:pt x="702" y="188"/>
                  </a:lnTo>
                  <a:lnTo>
                    <a:pt x="350" y="0"/>
                  </a:lnTo>
                  <a:lnTo>
                    <a:pt x="0" y="188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í$ļiďê"/>
            <p:cNvSpPr/>
            <p:nvPr/>
          </p:nvSpPr>
          <p:spPr bwMode="auto">
            <a:xfrm>
              <a:off x="1706988" y="1993961"/>
              <a:ext cx="25386" cy="224248"/>
            </a:xfrm>
            <a:custGeom>
              <a:avLst/>
              <a:gdLst>
                <a:gd name="T0" fmla="*/ 0 w 12"/>
                <a:gd name="T1" fmla="*/ 106 h 106"/>
                <a:gd name="T2" fmla="*/ 12 w 12"/>
                <a:gd name="T3" fmla="*/ 103 h 106"/>
                <a:gd name="T4" fmla="*/ 12 w 12"/>
                <a:gd name="T5" fmla="*/ 7 h 106"/>
                <a:gd name="T6" fmla="*/ 0 w 12"/>
                <a:gd name="T7" fmla="*/ 0 h 106"/>
                <a:gd name="T8" fmla="*/ 0 w 12"/>
                <a:gd name="T9" fmla="*/ 106 h 106"/>
                <a:gd name="T10" fmla="*/ 0 w 12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6">
                  <a:moveTo>
                    <a:pt x="0" y="106"/>
                  </a:moveTo>
                  <a:lnTo>
                    <a:pt x="12" y="103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íŝḷidè"/>
            <p:cNvSpPr/>
            <p:nvPr/>
          </p:nvSpPr>
          <p:spPr bwMode="auto">
            <a:xfrm>
              <a:off x="1706988" y="1767597"/>
              <a:ext cx="435805" cy="241172"/>
            </a:xfrm>
            <a:custGeom>
              <a:avLst/>
              <a:gdLst>
                <a:gd name="T0" fmla="*/ 0 w 206"/>
                <a:gd name="T1" fmla="*/ 107 h 114"/>
                <a:gd name="T2" fmla="*/ 12 w 206"/>
                <a:gd name="T3" fmla="*/ 114 h 114"/>
                <a:gd name="T4" fmla="*/ 206 w 206"/>
                <a:gd name="T5" fmla="*/ 9 h 114"/>
                <a:gd name="T6" fmla="*/ 194 w 206"/>
                <a:gd name="T7" fmla="*/ 0 h 114"/>
                <a:gd name="T8" fmla="*/ 0 w 206"/>
                <a:gd name="T9" fmla="*/ 107 h 114"/>
                <a:gd name="T10" fmla="*/ 0 w 206"/>
                <a:gd name="T11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14">
                  <a:moveTo>
                    <a:pt x="0" y="107"/>
                  </a:moveTo>
                  <a:lnTo>
                    <a:pt x="12" y="114"/>
                  </a:lnTo>
                  <a:lnTo>
                    <a:pt x="206" y="9"/>
                  </a:lnTo>
                  <a:lnTo>
                    <a:pt x="194" y="0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s1íḑê"/>
            <p:cNvSpPr/>
            <p:nvPr/>
          </p:nvSpPr>
          <p:spPr bwMode="auto">
            <a:xfrm>
              <a:off x="2045477" y="1754903"/>
              <a:ext cx="148088" cy="67698"/>
            </a:xfrm>
            <a:prstGeom prst="ellipse">
              <a:avLst/>
            </a:pr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îṣ1îḓe"/>
            <p:cNvSpPr/>
            <p:nvPr/>
          </p:nvSpPr>
          <p:spPr bwMode="auto">
            <a:xfrm>
              <a:off x="2045477" y="1765481"/>
              <a:ext cx="148088" cy="27502"/>
            </a:xfrm>
            <a:custGeom>
              <a:avLst/>
              <a:gdLst>
                <a:gd name="T0" fmla="*/ 0 w 70"/>
                <a:gd name="T1" fmla="*/ 13 h 13"/>
                <a:gd name="T2" fmla="*/ 70 w 70"/>
                <a:gd name="T3" fmla="*/ 13 h 13"/>
                <a:gd name="T4" fmla="*/ 70 w 70"/>
                <a:gd name="T5" fmla="*/ 0 h 13"/>
                <a:gd name="T6" fmla="*/ 0 w 70"/>
                <a:gd name="T7" fmla="*/ 0 h 13"/>
                <a:gd name="T8" fmla="*/ 0 w 70"/>
                <a:gd name="T9" fmla="*/ 13 h 13"/>
                <a:gd name="T10" fmla="*/ 0 w 7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">
                  <a:moveTo>
                    <a:pt x="0" y="13"/>
                  </a:moveTo>
                  <a:lnTo>
                    <a:pt x="70" y="13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91D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iŝ1iḍè"/>
            <p:cNvSpPr/>
            <p:nvPr/>
          </p:nvSpPr>
          <p:spPr bwMode="auto">
            <a:xfrm>
              <a:off x="2045477" y="1733749"/>
              <a:ext cx="148088" cy="698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iŝľîḍé"/>
            <p:cNvSpPr/>
            <p:nvPr/>
          </p:nvSpPr>
          <p:spPr bwMode="auto">
            <a:xfrm>
              <a:off x="1622366" y="2199169"/>
              <a:ext cx="196746" cy="391379"/>
            </a:xfrm>
            <a:custGeom>
              <a:avLst/>
              <a:gdLst>
                <a:gd name="T0" fmla="*/ 69 w 106"/>
                <a:gd name="T1" fmla="*/ 53 h 212"/>
                <a:gd name="T2" fmla="*/ 81 w 106"/>
                <a:gd name="T3" fmla="*/ 30 h 212"/>
                <a:gd name="T4" fmla="*/ 52 w 106"/>
                <a:gd name="T5" fmla="*/ 1 h 212"/>
                <a:gd name="T6" fmla="*/ 23 w 106"/>
                <a:gd name="T7" fmla="*/ 30 h 212"/>
                <a:gd name="T8" fmla="*/ 35 w 106"/>
                <a:gd name="T9" fmla="*/ 53 h 212"/>
                <a:gd name="T10" fmla="*/ 0 w 106"/>
                <a:gd name="T11" fmla="*/ 103 h 212"/>
                <a:gd name="T12" fmla="*/ 0 w 106"/>
                <a:gd name="T13" fmla="*/ 175 h 212"/>
                <a:gd name="T14" fmla="*/ 106 w 106"/>
                <a:gd name="T15" fmla="*/ 174 h 212"/>
                <a:gd name="T16" fmla="*/ 105 w 106"/>
                <a:gd name="T17" fmla="*/ 103 h 212"/>
                <a:gd name="T18" fmla="*/ 69 w 106"/>
                <a:gd name="T19" fmla="*/ 5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12">
                  <a:moveTo>
                    <a:pt x="69" y="53"/>
                  </a:moveTo>
                  <a:cubicBezTo>
                    <a:pt x="76" y="48"/>
                    <a:pt x="81" y="39"/>
                    <a:pt x="81" y="30"/>
                  </a:cubicBezTo>
                  <a:cubicBezTo>
                    <a:pt x="81" y="13"/>
                    <a:pt x="68" y="0"/>
                    <a:pt x="52" y="1"/>
                  </a:cubicBezTo>
                  <a:cubicBezTo>
                    <a:pt x="35" y="1"/>
                    <a:pt x="22" y="14"/>
                    <a:pt x="23" y="30"/>
                  </a:cubicBezTo>
                  <a:cubicBezTo>
                    <a:pt x="23" y="40"/>
                    <a:pt x="27" y="48"/>
                    <a:pt x="35" y="53"/>
                  </a:cubicBezTo>
                  <a:cubicBezTo>
                    <a:pt x="14" y="61"/>
                    <a:pt x="0" y="80"/>
                    <a:pt x="0" y="103"/>
                  </a:cubicBezTo>
                  <a:cubicBezTo>
                    <a:pt x="0" y="103"/>
                    <a:pt x="0" y="164"/>
                    <a:pt x="0" y="175"/>
                  </a:cubicBezTo>
                  <a:cubicBezTo>
                    <a:pt x="1" y="212"/>
                    <a:pt x="106" y="209"/>
                    <a:pt x="106" y="174"/>
                  </a:cubicBezTo>
                  <a:cubicBezTo>
                    <a:pt x="105" y="144"/>
                    <a:pt x="105" y="103"/>
                    <a:pt x="105" y="103"/>
                  </a:cubicBezTo>
                  <a:cubicBezTo>
                    <a:pt x="105" y="80"/>
                    <a:pt x="90" y="60"/>
                    <a:pt x="69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íS1îḍe"/>
            <p:cNvSpPr/>
            <p:nvPr/>
          </p:nvSpPr>
          <p:spPr bwMode="auto">
            <a:xfrm>
              <a:off x="1668908" y="2201285"/>
              <a:ext cx="116356" cy="114240"/>
            </a:xfrm>
            <a:custGeom>
              <a:avLst/>
              <a:gdLst>
                <a:gd name="T0" fmla="*/ 57 w 63"/>
                <a:gd name="T1" fmla="*/ 29 h 62"/>
                <a:gd name="T2" fmla="*/ 33 w 63"/>
                <a:gd name="T3" fmla="*/ 0 h 62"/>
                <a:gd name="T4" fmla="*/ 35 w 63"/>
                <a:gd name="T5" fmla="*/ 1 h 62"/>
                <a:gd name="T6" fmla="*/ 43 w 63"/>
                <a:gd name="T7" fmla="*/ 36 h 62"/>
                <a:gd name="T8" fmla="*/ 3 w 63"/>
                <a:gd name="T9" fmla="*/ 44 h 62"/>
                <a:gd name="T10" fmla="*/ 3 w 63"/>
                <a:gd name="T11" fmla="*/ 44 h 62"/>
                <a:gd name="T12" fmla="*/ 11 w 63"/>
                <a:gd name="T13" fmla="*/ 52 h 62"/>
                <a:gd name="T14" fmla="*/ 0 w 63"/>
                <a:gd name="T15" fmla="*/ 57 h 62"/>
                <a:gd name="T16" fmla="*/ 1 w 63"/>
                <a:gd name="T17" fmla="*/ 57 h 62"/>
                <a:gd name="T18" fmla="*/ 33 w 63"/>
                <a:gd name="T19" fmla="*/ 61 h 62"/>
                <a:gd name="T20" fmla="*/ 63 w 63"/>
                <a:gd name="T21" fmla="*/ 62 h 62"/>
                <a:gd name="T22" fmla="*/ 45 w 63"/>
                <a:gd name="T23" fmla="*/ 52 h 62"/>
                <a:gd name="T24" fmla="*/ 57 w 63"/>
                <a:gd name="T2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62">
                  <a:moveTo>
                    <a:pt x="57" y="29"/>
                  </a:moveTo>
                  <a:cubicBezTo>
                    <a:pt x="57" y="14"/>
                    <a:pt x="47" y="3"/>
                    <a:pt x="33" y="0"/>
                  </a:cubicBezTo>
                  <a:cubicBezTo>
                    <a:pt x="34" y="0"/>
                    <a:pt x="34" y="1"/>
                    <a:pt x="35" y="1"/>
                  </a:cubicBezTo>
                  <a:cubicBezTo>
                    <a:pt x="42" y="4"/>
                    <a:pt x="52" y="20"/>
                    <a:pt x="43" y="36"/>
                  </a:cubicBezTo>
                  <a:cubicBezTo>
                    <a:pt x="33" y="52"/>
                    <a:pt x="8" y="50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7"/>
                    <a:pt x="7" y="50"/>
                    <a:pt x="11" y="52"/>
                  </a:cubicBezTo>
                  <a:cubicBezTo>
                    <a:pt x="7" y="54"/>
                    <a:pt x="4" y="55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7" y="55"/>
                    <a:pt x="15" y="62"/>
                    <a:pt x="33" y="61"/>
                  </a:cubicBezTo>
                  <a:cubicBezTo>
                    <a:pt x="51" y="60"/>
                    <a:pt x="57" y="58"/>
                    <a:pt x="63" y="62"/>
                  </a:cubicBezTo>
                  <a:cubicBezTo>
                    <a:pt x="58" y="58"/>
                    <a:pt x="52" y="54"/>
                    <a:pt x="45" y="52"/>
                  </a:cubicBezTo>
                  <a:cubicBezTo>
                    <a:pt x="52" y="47"/>
                    <a:pt x="57" y="38"/>
                    <a:pt x="57" y="2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1567088" y="371040"/>
            <a:ext cx="5012652" cy="775414"/>
            <a:chOff x="3389687" y="2200691"/>
            <a:chExt cx="5012652" cy="775414"/>
          </a:xfrm>
        </p:grpSpPr>
        <p:sp>
          <p:nvSpPr>
            <p:cNvPr id="220" name="文本框 219"/>
            <p:cNvSpPr txBox="1"/>
            <p:nvPr/>
          </p:nvSpPr>
          <p:spPr>
            <a:xfrm>
              <a:off x="3389687" y="2200691"/>
              <a:ext cx="3130714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dirty="0">
                  <a:sym typeface="+mn-ea"/>
                </a:rPr>
                <a:t>个人任务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3389687" y="2708339"/>
              <a:ext cx="501265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print the presentation and make it into a it into a film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745" y="4190365"/>
            <a:ext cx="3994785" cy="1981835"/>
          </a:xfrm>
          <a:prstGeom prst="rect">
            <a:avLst/>
          </a:prstGeom>
        </p:spPr>
      </p:pic>
      <p:sp>
        <p:nvSpPr>
          <p:cNvPr id="185" name="文本框 184"/>
          <p:cNvSpPr txBox="1"/>
          <p:nvPr/>
        </p:nvSpPr>
        <p:spPr>
          <a:xfrm>
            <a:off x="1368425" y="3367405"/>
            <a:ext cx="2415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表单项修改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186" name="图片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60" y="4537710"/>
            <a:ext cx="4922520" cy="167640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35" y="1185545"/>
            <a:ext cx="5410200" cy="2059305"/>
          </a:xfrm>
          <a:prstGeom prst="rect">
            <a:avLst/>
          </a:prstGeom>
        </p:spPr>
      </p:pic>
      <p:sp>
        <p:nvSpPr>
          <p:cNvPr id="188" name="文本框 187"/>
          <p:cNvSpPr txBox="1"/>
          <p:nvPr/>
        </p:nvSpPr>
        <p:spPr>
          <a:xfrm>
            <a:off x="1509395" y="1397000"/>
            <a:ext cx="213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表单的</a:t>
            </a:r>
            <a:r>
              <a:rPr lang="zh-CN" altLang="en-US"/>
              <a:t>构建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VECTOR" val="3a401fc2-d0a3-4f3b-bec1-cb7f045183a2"/>
</p:tagLst>
</file>

<file path=ppt/tags/tag2.xml><?xml version="1.0" encoding="utf-8"?>
<p:tagLst xmlns:p="http://schemas.openxmlformats.org/presentationml/2006/main">
  <p:tag name="ISLIDE.VECTOR" val="3a401fc2-d0a3-4f3b-bec1-cb7f045183a2"/>
</p:tagLst>
</file>

<file path=ppt/tags/tag3.xml><?xml version="1.0" encoding="utf-8"?>
<p:tagLst xmlns:p="http://schemas.openxmlformats.org/presentationml/2006/main">
  <p:tag name="ISLIDE.VECTOR" val="3a401fc2-d0a3-4f3b-bec1-cb7f045183a2"/>
</p:tagLst>
</file>

<file path=ppt/tags/tag4.xml><?xml version="1.0" encoding="utf-8"?>
<p:tagLst xmlns:p="http://schemas.openxmlformats.org/presentationml/2006/main">
  <p:tag name="ISLIDE.VECTOR" val="3a401fc2-d0a3-4f3b-bec1-cb7f045183a2"/>
</p:tagLst>
</file>

<file path=ppt/tags/tag5.xml><?xml version="1.0" encoding="utf-8"?>
<p:tagLst xmlns:p="http://schemas.openxmlformats.org/presentationml/2006/main">
  <p:tag name="ISLIDE.VECTOR" val="6ba38c24-4e20-4cdb-8da4-39a4809695d3"/>
</p:tagLst>
</file>

<file path=ppt/tags/tag6.xml><?xml version="1.0" encoding="utf-8"?>
<p:tagLst xmlns:p="http://schemas.openxmlformats.org/presentationml/2006/main">
  <p:tag name="COMMONDATA" val="eyJoZGlkIjoiM2YyZWFjZWUwY2ViNTY4MzRiZmMzMmY0ZDc1MDM0NzcifQ=="/>
</p:tagLst>
</file>

<file path=ppt/theme/theme1.xml><?xml version="1.0" encoding="utf-8"?>
<a:theme xmlns:a="http://schemas.openxmlformats.org/drawingml/2006/main" name="包图主题2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4857"/>
      </a:accent1>
      <a:accent2>
        <a:srgbClr val="1FBDC8"/>
      </a:accent2>
      <a:accent3>
        <a:srgbClr val="F68C2D"/>
      </a:accent3>
      <a:accent4>
        <a:srgbClr val="0F5E8C"/>
      </a:accent4>
      <a:accent5>
        <a:srgbClr val="ED4857"/>
      </a:accent5>
      <a:accent6>
        <a:srgbClr val="1FBDC8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2414</Words>
  <Application>WPS 演示</Application>
  <PresentationFormat>宽屏</PresentationFormat>
  <Paragraphs>157</Paragraphs>
  <Slides>16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Century Gothic</vt:lpstr>
      <vt:lpstr>Microsoft YaHei UI</vt:lpstr>
      <vt:lpstr>Arial Unicode MS</vt:lpstr>
      <vt:lpstr>等线</vt:lpstr>
      <vt:lpstr>Calibri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，</cp:lastModifiedBy>
  <cp:revision>80</cp:revision>
  <dcterms:created xsi:type="dcterms:W3CDTF">2017-08-18T03:02:00Z</dcterms:created>
  <dcterms:modified xsi:type="dcterms:W3CDTF">2022-06-28T01:34:15Z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FEA75E43F12047189E00B70D17349D69</vt:lpwstr>
  </property>
</Properties>
</file>